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7"/>
  </p:notesMasterIdLst>
  <p:handoutMasterIdLst>
    <p:handoutMasterId r:id="rId8"/>
  </p:handoutMasterIdLst>
  <p:sldIdLst>
    <p:sldId id="257" r:id="rId2"/>
    <p:sldId id="266" r:id="rId3"/>
    <p:sldId id="267" r:id="rId4"/>
    <p:sldId id="264" r:id="rId5"/>
    <p:sldId id="258" r:id="rId6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5510"/>
    <a:srgbClr val="05050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667" autoAdjust="0"/>
    <p:restoredTop sz="94660"/>
  </p:normalViewPr>
  <p:slideViewPr>
    <p:cSldViewPr snapToGrid="0" showGuides="1">
      <p:cViewPr varScale="1">
        <p:scale>
          <a:sx n="86" d="100"/>
          <a:sy n="86" d="100"/>
        </p:scale>
        <p:origin x="485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 showGuides="1">
      <p:cViewPr varScale="1">
        <p:scale>
          <a:sx n="84" d="100"/>
          <a:sy n="84" d="100"/>
        </p:scale>
        <p:origin x="3828" y="10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>
            <a:extLst>
              <a:ext uri="{FF2B5EF4-FFF2-40B4-BE49-F238E27FC236}">
                <a16:creationId xmlns:a16="http://schemas.microsoft.com/office/drawing/2014/main" id="{F476A820-6E52-44D5-8317-D78E48BCCA3E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CC2B8151-9935-4933-8145-5E4970160BDC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C84FD8D-A9C4-4E3A-B40B-796F36320CAE}" type="datetimeFigureOut">
              <a:rPr lang="pt-BR" smtClean="0"/>
              <a:t>26/05/2021</a:t>
            </a:fld>
            <a:endParaRPr lang="pt-BR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581E7AC7-B5AA-4512-8531-1E23F935330B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109FE715-0BA3-4AB4-888B-C6E960ED5DD3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9C9E21A-D2F2-414E-B12F-E77F4267C56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49486576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DE28C65-4F11-43F0-AA93-82266F68CB1C}" type="datetimeFigureOut">
              <a:rPr lang="pt-BR" smtClean="0"/>
              <a:t>26/05/2021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FE1C69C-F722-4101-BAA3-4329AA3F7EA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43253511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C085473-FCCF-40DF-9C3D-6D6851DCE23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795769AA-48D8-4AEB-AA2F-9028E9676D9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62AA4C63-1A2C-4CA5-AF9C-A86C0F2D0E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D33240-32F1-4D1A-A806-9A802B46B335}" type="datetimeFigureOut">
              <a:rPr lang="pt-BR" smtClean="0"/>
              <a:t>26/05/2021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C4BF4DC3-13FB-4F40-ACA7-D1B9C358DA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C8F51D1C-8CFF-4B31-91F5-01657A63CF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54C37C-93D6-4C36-8154-D7F871E48BA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21981015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61E537C-E0A2-4A58-911D-FABE322868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A33D203E-6855-4C61-AECB-697DAC3D7D9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CDDECA70-ADD5-41E5-85BD-2868A83C41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D33240-32F1-4D1A-A806-9A802B46B335}" type="datetimeFigureOut">
              <a:rPr lang="pt-BR" smtClean="0"/>
              <a:t>26/05/2021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E666D05C-A29F-4DBC-941A-B375A9239B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5CA43AE3-603B-4D42-B20F-6CEF959605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54C37C-93D6-4C36-8154-D7F871E48BA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02606172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36E8C99-3614-4D01-9F30-536D845B6E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E0FC8569-F1AC-4BC3-BA96-1A28B081387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7F58D689-95B3-4654-9AB1-53FA446BF7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D33240-32F1-4D1A-A806-9A802B46B335}" type="datetimeFigureOut">
              <a:rPr lang="pt-BR" smtClean="0"/>
              <a:t>26/05/2021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32176879-F043-4A1B-8392-D1091B328B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FA6A48CA-BEC0-4B93-BAEA-CFC879F081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54C37C-93D6-4C36-8154-D7F871E48BA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58385292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1FBB8C0-CC78-4693-9B28-C2E28E8D3E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325B8783-DEFD-489A-A10F-3CB5FAD24F1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4D3BA831-B670-45A8-98E5-80EECDCB183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DC356906-4C87-435A-9064-3F54D97E5C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D33240-32F1-4D1A-A806-9A802B46B335}" type="datetimeFigureOut">
              <a:rPr lang="pt-BR" smtClean="0"/>
              <a:t>26/05/2021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3283E28F-8F8C-427D-8712-170EEF5C8F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0E8630FC-2A9C-4B0C-83EF-EC501857B7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54C37C-93D6-4C36-8154-D7F871E48BA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32223829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EF1573B-D91F-4146-B70F-B612D2B70C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3EA7D4E4-3334-476E-9EDD-1617028DE72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25B1B9BE-DCA8-4508-ABC6-A5B702180C1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A6D23BAC-7CC4-4514-BBCE-6BB73E27373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Espaço Reservado para Conteúdo 5">
            <a:extLst>
              <a:ext uri="{FF2B5EF4-FFF2-40B4-BE49-F238E27FC236}">
                <a16:creationId xmlns:a16="http://schemas.microsoft.com/office/drawing/2014/main" id="{9E9C28A5-23E5-426B-BA1C-30AA1F7CC99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>
            <a:extLst>
              <a:ext uri="{FF2B5EF4-FFF2-40B4-BE49-F238E27FC236}">
                <a16:creationId xmlns:a16="http://schemas.microsoft.com/office/drawing/2014/main" id="{9C5991DE-3EEF-47D4-8B97-C55936BB9A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D33240-32F1-4D1A-A806-9A802B46B335}" type="datetimeFigureOut">
              <a:rPr lang="pt-BR" smtClean="0"/>
              <a:t>26/05/2021</a:t>
            </a:fld>
            <a:endParaRPr lang="pt-BR"/>
          </a:p>
        </p:txBody>
      </p:sp>
      <p:sp>
        <p:nvSpPr>
          <p:cNvPr id="8" name="Espaço Reservado para Rodapé 7">
            <a:extLst>
              <a:ext uri="{FF2B5EF4-FFF2-40B4-BE49-F238E27FC236}">
                <a16:creationId xmlns:a16="http://schemas.microsoft.com/office/drawing/2014/main" id="{8103B9B6-7FA7-455F-8B58-6E1B0A23C3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>
            <a:extLst>
              <a:ext uri="{FF2B5EF4-FFF2-40B4-BE49-F238E27FC236}">
                <a16:creationId xmlns:a16="http://schemas.microsoft.com/office/drawing/2014/main" id="{5139A694-993F-4849-8405-8AC6D70824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54C37C-93D6-4C36-8154-D7F871E48BA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71774854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317E882-D89C-488E-8367-8DBAD857EE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B0187A87-9FD2-4111-B3FE-D056CA405F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D33240-32F1-4D1A-A806-9A802B46B335}" type="datetimeFigureOut">
              <a:rPr lang="pt-BR" smtClean="0"/>
              <a:t>26/05/2021</a:t>
            </a:fld>
            <a:endParaRPr lang="pt-BR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992E4FA8-4F58-4A2A-BF42-3FE9C82DA0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4C6804C2-9688-4885-991C-631C4E0A3B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54C37C-93D6-4C36-8154-D7F871E48BA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58398564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>
            <a:extLst>
              <a:ext uri="{FF2B5EF4-FFF2-40B4-BE49-F238E27FC236}">
                <a16:creationId xmlns:a16="http://schemas.microsoft.com/office/drawing/2014/main" id="{E0277A68-82CD-48E2-BF18-41D1343794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D33240-32F1-4D1A-A806-9A802B46B335}" type="datetimeFigureOut">
              <a:rPr lang="pt-BR" smtClean="0"/>
              <a:t>26/05/2021</a:t>
            </a:fld>
            <a:endParaRPr lang="pt-BR"/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6885F82D-62A9-44E6-B416-41ED35F3F0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9A5C68E9-F821-417B-BDD1-00046DC1E2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54C37C-93D6-4C36-8154-D7F871E48BA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55606636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F1A9F11-7915-4869-9AFE-673E22127F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3A786379-DAB0-4C4F-B76D-166C4D37C83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92FC7114-D185-4D7D-8410-C2116A182B8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34B2FD26-351C-40CC-9221-914338944F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D33240-32F1-4D1A-A806-9A802B46B335}" type="datetimeFigureOut">
              <a:rPr lang="pt-BR" smtClean="0"/>
              <a:t>26/05/2021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F03B929F-5BED-44C2-83C3-09746310E2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804E01E6-9F14-4161-A9D2-C5FC49F56D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54C37C-93D6-4C36-8154-D7F871E48BA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22539799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4B7261B-8D54-41AC-9412-2FA903E567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>
            <a:extLst>
              <a:ext uri="{FF2B5EF4-FFF2-40B4-BE49-F238E27FC236}">
                <a16:creationId xmlns:a16="http://schemas.microsoft.com/office/drawing/2014/main" id="{BDBA1E11-9381-465D-91AA-DD51899630A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61F055F2-2B6A-4D8C-BBFF-8F8E49427FE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04A21EAC-AB9A-435C-AC54-C6CECF30E0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D33240-32F1-4D1A-A806-9A802B46B335}" type="datetimeFigureOut">
              <a:rPr lang="pt-BR" smtClean="0"/>
              <a:t>26/05/2021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348090D8-148B-4823-8DE3-93C6EF7923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7D2ED10A-CF53-4DC9-9230-D05C6C0AEB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54C37C-93D6-4C36-8154-D7F871E48BA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69974940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9151008-A3C5-414E-B03E-17C8BC7F92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31239269-1DAF-438F-9017-F76094E5E77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D18C0429-562C-4216-BA9A-7C408D16A9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D33240-32F1-4D1A-A806-9A802B46B335}" type="datetimeFigureOut">
              <a:rPr lang="pt-BR" smtClean="0"/>
              <a:t>26/05/2021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C59C9624-F335-4DC3-BE33-52C3DBC062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0EE73661-9B0F-4A60-8153-5C3906108B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54C37C-93D6-4C36-8154-D7F871E48BA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22124015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ítulo 1">
            <a:extLst>
              <a:ext uri="{FF2B5EF4-FFF2-40B4-BE49-F238E27FC236}">
                <a16:creationId xmlns:a16="http://schemas.microsoft.com/office/drawing/2014/main" id="{4545DC76-A001-44A0-B825-52DCB96AC9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522901"/>
            <a:ext cx="10534664" cy="1325563"/>
          </a:xfrm>
        </p:spPr>
        <p:txBody>
          <a:bodyPr anchor="ctr">
            <a:normAutofit/>
          </a:bodyPr>
          <a:lstStyle>
            <a:lvl1pPr marL="0" algn="l" defTabSz="914400" rtl="0" eaLnBrk="1" latinLnBrk="0" hangingPunct="1">
              <a:lnSpc>
                <a:spcPct val="75000"/>
              </a:lnSpc>
              <a:spcBef>
                <a:spcPct val="0"/>
              </a:spcBef>
              <a:buNone/>
              <a:defRPr lang="pt-BR" sz="4500" b="1" kern="1200" spc="-200" baseline="0" dirty="0">
                <a:solidFill>
                  <a:srgbClr val="090909"/>
                </a:solidFill>
                <a:latin typeface="+mn-lt"/>
                <a:ea typeface="+mj-ea"/>
                <a:cs typeface="+mj-cs"/>
              </a:defRPr>
            </a:lvl1pPr>
          </a:lstStyle>
          <a:p>
            <a:r>
              <a:rPr lang="pt-BR" dirty="0"/>
              <a:t>Clique para editar o título Mestre</a:t>
            </a:r>
          </a:p>
        </p:txBody>
      </p:sp>
    </p:spTree>
    <p:extLst>
      <p:ext uri="{BB962C8B-B14F-4D97-AF65-F5344CB8AC3E}">
        <p14:creationId xmlns:p14="http://schemas.microsoft.com/office/powerpoint/2010/main" val="40248842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m 6">
            <a:extLst>
              <a:ext uri="{FF2B5EF4-FFF2-40B4-BE49-F238E27FC236}">
                <a16:creationId xmlns:a16="http://schemas.microsoft.com/office/drawing/2014/main" id="{29E7E797-B70A-438B-9144-74973FC0930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Imagem 7">
            <a:extLst>
              <a:ext uri="{FF2B5EF4-FFF2-40B4-BE49-F238E27FC236}">
                <a16:creationId xmlns:a16="http://schemas.microsoft.com/office/drawing/2014/main" id="{847CB56B-D747-4C57-866B-38FDE28BC76E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32000" y="3179105"/>
            <a:ext cx="3528000" cy="4997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76286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m 6">
            <a:extLst>
              <a:ext uri="{FF2B5EF4-FFF2-40B4-BE49-F238E27FC236}">
                <a16:creationId xmlns:a16="http://schemas.microsoft.com/office/drawing/2014/main" id="{29E7E797-B70A-438B-9144-74973FC0930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m 3">
            <a:extLst>
              <a:ext uri="{FF2B5EF4-FFF2-40B4-BE49-F238E27FC236}">
                <a16:creationId xmlns:a16="http://schemas.microsoft.com/office/drawing/2014/main" id="{C64622A1-B0C2-42FF-990B-D8E77BA94A3D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00000" y="2955143"/>
            <a:ext cx="792000" cy="9477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78393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m 6">
            <a:extLst>
              <a:ext uri="{FF2B5EF4-FFF2-40B4-BE49-F238E27FC236}">
                <a16:creationId xmlns:a16="http://schemas.microsoft.com/office/drawing/2014/main" id="{29E7E797-B70A-438B-9144-74973FC0930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185261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ítulo 1">
            <a:extLst>
              <a:ext uri="{FF2B5EF4-FFF2-40B4-BE49-F238E27FC236}">
                <a16:creationId xmlns:a16="http://schemas.microsoft.com/office/drawing/2014/main" id="{8C5628F8-9841-481A-8414-BD534BDBF0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522901"/>
            <a:ext cx="10449206" cy="1325563"/>
          </a:xfrm>
        </p:spPr>
        <p:txBody>
          <a:bodyPr anchor="ctr">
            <a:normAutofit/>
          </a:bodyPr>
          <a:lstStyle>
            <a:lvl1pPr marL="0" algn="l" defTabSz="914400" rtl="0" eaLnBrk="1" latinLnBrk="0" hangingPunct="1">
              <a:lnSpc>
                <a:spcPct val="75000"/>
              </a:lnSpc>
              <a:spcBef>
                <a:spcPct val="0"/>
              </a:spcBef>
              <a:buNone/>
              <a:defRPr lang="pt-BR" sz="4500" b="1" kern="1200" spc="-200" baseline="0" dirty="0">
                <a:solidFill>
                  <a:srgbClr val="050505"/>
                </a:solidFill>
                <a:latin typeface="+mn-lt"/>
                <a:ea typeface="+mj-ea"/>
                <a:cs typeface="+mj-cs"/>
              </a:defRPr>
            </a:lvl1pPr>
          </a:lstStyle>
          <a:p>
            <a:r>
              <a:rPr lang="pt-BR" dirty="0"/>
              <a:t>Clique para editar o título Mestre</a:t>
            </a:r>
          </a:p>
        </p:txBody>
      </p:sp>
      <p:sp>
        <p:nvSpPr>
          <p:cNvPr id="21" name="Espaço Reservado para Conteúdo 20">
            <a:extLst>
              <a:ext uri="{FF2B5EF4-FFF2-40B4-BE49-F238E27FC236}">
                <a16:creationId xmlns:a16="http://schemas.microsoft.com/office/drawing/2014/main" id="{FEF4F04C-88F2-498A-85B6-187286E0532D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839788" y="2179265"/>
            <a:ext cx="10449206" cy="3724709"/>
          </a:xfrm>
        </p:spPr>
        <p:txBody>
          <a:bodyPr>
            <a:normAutofit/>
          </a:bodyPr>
          <a:lstStyle>
            <a:lvl1pPr marL="0" indent="0">
              <a:buNone/>
              <a:defRPr sz="3000">
                <a:solidFill>
                  <a:srgbClr val="050505"/>
                </a:solidFill>
              </a:defRPr>
            </a:lvl1pPr>
            <a:lvl2pPr marL="457200" indent="0">
              <a:buNone/>
              <a:defRPr sz="2000">
                <a:solidFill>
                  <a:srgbClr val="050505"/>
                </a:solidFill>
              </a:defRPr>
            </a:lvl2pPr>
            <a:lvl3pPr marL="914400" indent="0">
              <a:buNone/>
              <a:defRPr sz="1800">
                <a:solidFill>
                  <a:srgbClr val="050505"/>
                </a:solidFill>
              </a:defRPr>
            </a:lvl3pPr>
            <a:lvl4pPr marL="1371600" indent="0">
              <a:buNone/>
              <a:defRPr sz="1600">
                <a:solidFill>
                  <a:srgbClr val="050505"/>
                </a:solidFill>
              </a:defRPr>
            </a:lvl4pPr>
            <a:lvl5pPr marL="1828800" indent="0">
              <a:buNone/>
              <a:defRPr sz="1600">
                <a:solidFill>
                  <a:srgbClr val="050505"/>
                </a:solidFill>
              </a:defRPr>
            </a:lvl5pPr>
          </a:lstStyle>
          <a:p>
            <a:pPr lvl="0"/>
            <a:r>
              <a:rPr lang="pt-BR" dirty="0"/>
              <a:t>Clique para editar os estilos de texto Mestres</a:t>
            </a:r>
          </a:p>
        </p:txBody>
      </p:sp>
    </p:spTree>
    <p:extLst>
      <p:ext uri="{BB962C8B-B14F-4D97-AF65-F5344CB8AC3E}">
        <p14:creationId xmlns:p14="http://schemas.microsoft.com/office/powerpoint/2010/main" val="36975603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/>
    </p:ext>
  </p:extLs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ítulo 1">
            <a:extLst>
              <a:ext uri="{FF2B5EF4-FFF2-40B4-BE49-F238E27FC236}">
                <a16:creationId xmlns:a16="http://schemas.microsoft.com/office/drawing/2014/main" id="{8C5628F8-9841-481A-8414-BD534BDBF0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90" y="522901"/>
            <a:ext cx="10337888" cy="1325563"/>
          </a:xfrm>
        </p:spPr>
        <p:txBody>
          <a:bodyPr anchor="ctr">
            <a:normAutofit/>
          </a:bodyPr>
          <a:lstStyle>
            <a:lvl1pPr marL="0" algn="l" defTabSz="914400" rtl="0" eaLnBrk="1" latinLnBrk="0" hangingPunct="1">
              <a:lnSpc>
                <a:spcPct val="75000"/>
              </a:lnSpc>
              <a:spcBef>
                <a:spcPct val="0"/>
              </a:spcBef>
              <a:buNone/>
              <a:defRPr lang="pt-BR" sz="4500" b="1" kern="1200" spc="-200" baseline="0" dirty="0">
                <a:solidFill>
                  <a:srgbClr val="050505"/>
                </a:solidFill>
                <a:latin typeface="+mn-lt"/>
                <a:ea typeface="+mj-ea"/>
                <a:cs typeface="+mj-cs"/>
              </a:defRPr>
            </a:lvl1pPr>
          </a:lstStyle>
          <a:p>
            <a:r>
              <a:rPr lang="pt-BR" dirty="0"/>
              <a:t>Clique para editar o título Mestre</a:t>
            </a:r>
          </a:p>
        </p:txBody>
      </p:sp>
      <p:sp>
        <p:nvSpPr>
          <p:cNvPr id="11" name="Espaço Reservado para Imagem 2">
            <a:extLst>
              <a:ext uri="{FF2B5EF4-FFF2-40B4-BE49-F238E27FC236}">
                <a16:creationId xmlns:a16="http://schemas.microsoft.com/office/drawing/2014/main" id="{BAFD1566-3EA8-4ABD-8605-B89B2E62377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839789" y="2179265"/>
            <a:ext cx="4115670" cy="3724709"/>
          </a:xfrm>
        </p:spPr>
        <p:txBody>
          <a:bodyPr>
            <a:normAutofit/>
          </a:bodyPr>
          <a:lstStyle>
            <a:lvl1pPr marL="0" indent="0">
              <a:buNone/>
              <a:defRPr sz="25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 dirty="0"/>
          </a:p>
        </p:txBody>
      </p:sp>
      <p:sp>
        <p:nvSpPr>
          <p:cNvPr id="14" name="Espaço Reservado para Conteúdo 20">
            <a:extLst>
              <a:ext uri="{FF2B5EF4-FFF2-40B4-BE49-F238E27FC236}">
                <a16:creationId xmlns:a16="http://schemas.microsoft.com/office/drawing/2014/main" id="{9804B723-03B4-42F4-A216-554F6E2E0305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5298394" y="2179265"/>
            <a:ext cx="5879284" cy="3724709"/>
          </a:xfrm>
        </p:spPr>
        <p:txBody>
          <a:bodyPr>
            <a:normAutofit/>
          </a:bodyPr>
          <a:lstStyle>
            <a:lvl1pPr marL="0" indent="0">
              <a:buNone/>
              <a:defRPr sz="2500">
                <a:solidFill>
                  <a:srgbClr val="050505"/>
                </a:solidFill>
              </a:defRPr>
            </a:lvl1pPr>
            <a:lvl2pPr marL="457200" indent="0">
              <a:buNone/>
              <a:defRPr sz="2000">
                <a:solidFill>
                  <a:srgbClr val="050505"/>
                </a:solidFill>
              </a:defRPr>
            </a:lvl2pPr>
            <a:lvl3pPr marL="914400" indent="0">
              <a:buNone/>
              <a:defRPr sz="1800">
                <a:solidFill>
                  <a:srgbClr val="050505"/>
                </a:solidFill>
              </a:defRPr>
            </a:lvl3pPr>
            <a:lvl4pPr marL="1371600" indent="0">
              <a:buNone/>
              <a:defRPr sz="1600">
                <a:solidFill>
                  <a:srgbClr val="050505"/>
                </a:solidFill>
              </a:defRPr>
            </a:lvl4pPr>
            <a:lvl5pPr marL="1828800" indent="0">
              <a:buNone/>
              <a:defRPr sz="1600">
                <a:solidFill>
                  <a:srgbClr val="050505"/>
                </a:solidFill>
              </a:defRPr>
            </a:lvl5pPr>
          </a:lstStyle>
          <a:p>
            <a:pPr lvl="0"/>
            <a:r>
              <a:rPr lang="pt-BR" dirty="0"/>
              <a:t>Clique para editar os estilos de texto Mestres</a:t>
            </a:r>
          </a:p>
        </p:txBody>
      </p:sp>
    </p:spTree>
    <p:extLst>
      <p:ext uri="{BB962C8B-B14F-4D97-AF65-F5344CB8AC3E}">
        <p14:creationId xmlns:p14="http://schemas.microsoft.com/office/powerpoint/2010/main" val="40480953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>
            <a:extLst>
              <a:ext uri="{FF2B5EF4-FFF2-40B4-BE49-F238E27FC236}">
                <a16:creationId xmlns:a16="http://schemas.microsoft.com/office/drawing/2014/main" id="{595BF8D3-FE6E-4680-8C7C-8AD288C702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D3BBFF56-7A00-492D-BD2F-B1523345529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10F909B4-EBB5-455E-ACC8-030C828CD14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AD33240-32F1-4D1A-A806-9A802B46B335}" type="datetimeFigureOut">
              <a:rPr lang="pt-BR" smtClean="0"/>
              <a:t>26/05/2021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9ED1D50A-0F9F-460F-AB80-3F0AD79A6B0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708189C4-3D16-48C4-AFF2-E88E00E1C15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454C37C-93D6-4C36-8154-D7F871E48BA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6160377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34860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>
            <a:extLst>
              <a:ext uri="{FF2B5EF4-FFF2-40B4-BE49-F238E27FC236}">
                <a16:creationId xmlns:a16="http://schemas.microsoft.com/office/drawing/2014/main" id="{096C70A3-C0A8-46F7-90CF-BF5F82491B9B}"/>
              </a:ext>
            </a:extLst>
          </p:cNvPr>
          <p:cNvSpPr txBox="1"/>
          <p:nvPr/>
        </p:nvSpPr>
        <p:spPr>
          <a:xfrm>
            <a:off x="1603511" y="2603100"/>
            <a:ext cx="8613915" cy="1651799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>
              <a:lnSpc>
                <a:spcPct val="75000"/>
              </a:lnSpc>
            </a:pPr>
            <a:r>
              <a:rPr lang="pt-BR" sz="6000" spc="-400" dirty="0">
                <a:solidFill>
                  <a:srgbClr val="FF5510"/>
                </a:solidFill>
                <a:cs typeface="Arial" panose="020B0604020202020204" pitchFamily="34" charset="0"/>
              </a:rPr>
              <a:t>Esboço</a:t>
            </a:r>
          </a:p>
          <a:p>
            <a:pPr>
              <a:lnSpc>
                <a:spcPct val="75000"/>
              </a:lnSpc>
            </a:pPr>
            <a:r>
              <a:rPr lang="pt-BR" sz="7200" b="1" spc="-400" dirty="0">
                <a:solidFill>
                  <a:schemeClr val="bg1"/>
                </a:solidFill>
                <a:cs typeface="Arial" panose="020B0604020202020204" pitchFamily="34" charset="0"/>
              </a:rPr>
              <a:t>Solicitação</a:t>
            </a:r>
          </a:p>
        </p:txBody>
      </p:sp>
    </p:spTree>
    <p:extLst>
      <p:ext uri="{BB962C8B-B14F-4D97-AF65-F5344CB8AC3E}">
        <p14:creationId xmlns:p14="http://schemas.microsoft.com/office/powerpoint/2010/main" val="4721097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7F6ECE2-9EA2-4EBC-8380-265E1AD758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t-BR" dirty="0"/>
              <a:t>Principais tópicos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0D143977-E4DD-4176-B2CE-BA6978037134}"/>
              </a:ext>
            </a:extLst>
          </p:cNvPr>
          <p:cNvSpPr>
            <a:spLocks noGrp="1"/>
          </p:cNvSpPr>
          <p:nvPr>
            <p:ph sz="quarter" idx="11"/>
          </p:nvPr>
        </p:nvSpPr>
        <p:spPr/>
        <p:txBody>
          <a:bodyPr>
            <a:norm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endParaRPr lang="pt-BR" sz="3000" dirty="0"/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95BA1009-3AE8-4858-8635-31DA4E70464B}"/>
              </a:ext>
            </a:extLst>
          </p:cNvPr>
          <p:cNvSpPr txBox="1"/>
          <p:nvPr/>
        </p:nvSpPr>
        <p:spPr>
          <a:xfrm>
            <a:off x="839788" y="1600200"/>
            <a:ext cx="66278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i="1" dirty="0"/>
              <a:t>-Quais informações são imprescindíveis de estar em cada tópico?</a:t>
            </a:r>
          </a:p>
        </p:txBody>
      </p:sp>
    </p:spTree>
    <p:extLst>
      <p:ext uri="{BB962C8B-B14F-4D97-AF65-F5344CB8AC3E}">
        <p14:creationId xmlns:p14="http://schemas.microsoft.com/office/powerpoint/2010/main" val="20804179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833E9A2-FDB4-4AB8-81C8-C28F5F18B1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t-BR" dirty="0"/>
              <a:t>Imagens/prints</a:t>
            </a:r>
            <a:endParaRPr lang="pt-BR" dirty="0">
              <a:solidFill>
                <a:srgbClr val="FF5510"/>
              </a:solidFill>
            </a:endParaRP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30765635-8760-4189-8CD6-CE7043AD5713}"/>
              </a:ext>
            </a:extLst>
          </p:cNvPr>
          <p:cNvSpPr txBox="1"/>
          <p:nvPr/>
        </p:nvSpPr>
        <p:spPr>
          <a:xfrm>
            <a:off x="839788" y="1600200"/>
            <a:ext cx="66278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i="1" dirty="0"/>
              <a:t>-Caso tenha imagens e/ou prints, cole neste slide </a:t>
            </a:r>
          </a:p>
        </p:txBody>
      </p:sp>
    </p:spTree>
    <p:extLst>
      <p:ext uri="{BB962C8B-B14F-4D97-AF65-F5344CB8AC3E}">
        <p14:creationId xmlns:p14="http://schemas.microsoft.com/office/powerpoint/2010/main" val="22852324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146327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170</TotalTime>
  <Words>30</Words>
  <Application>Microsoft Office PowerPoint</Application>
  <PresentationFormat>Widescreen</PresentationFormat>
  <Paragraphs>6</Paragraphs>
  <Slides>5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5</vt:i4>
      </vt:variant>
    </vt:vector>
  </HeadingPairs>
  <TitlesOfParts>
    <vt:vector size="9" baseType="lpstr">
      <vt:lpstr>Arial</vt:lpstr>
      <vt:lpstr>Calibri</vt:lpstr>
      <vt:lpstr>Calibri Light</vt:lpstr>
      <vt:lpstr>Tema do Office</vt:lpstr>
      <vt:lpstr>Apresentação do PowerPoint</vt:lpstr>
      <vt:lpstr>Apresentação do PowerPoint</vt:lpstr>
      <vt:lpstr>Principais tópicos</vt:lpstr>
      <vt:lpstr>Imagens/prints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Lucas Santos</dc:creator>
  <cp:lastModifiedBy>Debora Kranyak</cp:lastModifiedBy>
  <cp:revision>13</cp:revision>
  <dcterms:created xsi:type="dcterms:W3CDTF">2019-08-26T14:17:31Z</dcterms:created>
  <dcterms:modified xsi:type="dcterms:W3CDTF">2021-05-26T13:40:42Z</dcterms:modified>
</cp:coreProperties>
</file>