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7" r:id="rId4"/>
    <p:sldId id="259" r:id="rId5"/>
    <p:sldId id="260" r:id="rId6"/>
    <p:sldId id="261" r:id="rId7"/>
  </p:sldIdLst>
  <p:sldSz cx="3513138" cy="914400"/>
  <p:notesSz cx="3513138" cy="914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" roundtripDataSignature="AMtx7miIcNl9cwkBxWDv2jtypJto1QK4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00" d="100"/>
          <a:sy n="400" d="100"/>
        </p:scale>
        <p:origin x="684" y="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4" Type="http://schemas.openxmlformats.org/officeDocument/2006/relationships/slide" Target="slides/slide3.xml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585625" y="68575"/>
            <a:ext cx="2342200" cy="342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351300" y="434325"/>
            <a:ext cx="2810500" cy="41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 txBox="1">
            <a:spLocks noGrp="1"/>
          </p:cNvSpPr>
          <p:nvPr>
            <p:ph type="body" idx="1"/>
          </p:nvPr>
        </p:nvSpPr>
        <p:spPr>
          <a:xfrm>
            <a:off x="351300" y="434325"/>
            <a:ext cx="2810500" cy="411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98550" y="68263"/>
            <a:ext cx="1316038" cy="342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:notes"/>
          <p:cNvSpPr txBox="1">
            <a:spLocks noGrp="1"/>
          </p:cNvSpPr>
          <p:nvPr>
            <p:ph type="body" idx="1"/>
          </p:nvPr>
        </p:nvSpPr>
        <p:spPr>
          <a:xfrm>
            <a:off x="351300" y="434325"/>
            <a:ext cx="2810500" cy="411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98550" y="68263"/>
            <a:ext cx="1316038" cy="342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:notes"/>
          <p:cNvSpPr txBox="1">
            <a:spLocks noGrp="1"/>
          </p:cNvSpPr>
          <p:nvPr>
            <p:ph type="body" idx="1"/>
          </p:nvPr>
        </p:nvSpPr>
        <p:spPr>
          <a:xfrm>
            <a:off x="351300" y="434325"/>
            <a:ext cx="2810500" cy="411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85625" y="68575"/>
            <a:ext cx="2342200" cy="342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:notes"/>
          <p:cNvSpPr txBox="1">
            <a:spLocks noGrp="1"/>
          </p:cNvSpPr>
          <p:nvPr>
            <p:ph type="body" idx="1"/>
          </p:nvPr>
        </p:nvSpPr>
        <p:spPr>
          <a:xfrm>
            <a:off x="351300" y="434325"/>
            <a:ext cx="2810500" cy="411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85625" y="68575"/>
            <a:ext cx="2342200" cy="342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:notes"/>
          <p:cNvSpPr txBox="1">
            <a:spLocks noGrp="1"/>
          </p:cNvSpPr>
          <p:nvPr>
            <p:ph type="body" idx="1"/>
          </p:nvPr>
        </p:nvSpPr>
        <p:spPr>
          <a:xfrm>
            <a:off x="351300" y="434325"/>
            <a:ext cx="2810500" cy="411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85625" y="68575"/>
            <a:ext cx="2342200" cy="342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 txBox="1">
            <a:spLocks noGrp="1"/>
          </p:cNvSpPr>
          <p:nvPr>
            <p:ph type="body" idx="1"/>
          </p:nvPr>
        </p:nvSpPr>
        <p:spPr>
          <a:xfrm>
            <a:off x="351300" y="434325"/>
            <a:ext cx="2810500" cy="411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85625" y="68575"/>
            <a:ext cx="2342200" cy="342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tão 1 Linha">
  <p:cSld name="Botão 1 Linha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8"/>
          <p:cNvSpPr/>
          <p:nvPr/>
        </p:nvSpPr>
        <p:spPr>
          <a:xfrm>
            <a:off x="24961" y="165371"/>
            <a:ext cx="3463222" cy="579169"/>
          </a:xfrm>
          <a:prstGeom prst="roundRect">
            <a:avLst>
              <a:gd name="adj" fmla="val 16667"/>
            </a:avLst>
          </a:prstGeom>
          <a:solidFill>
            <a:srgbClr val="FF5510"/>
          </a:solidFill>
          <a:ln>
            <a:noFill/>
          </a:ln>
          <a:effectLst>
            <a:outerShdw dist="25400" dir="6000000" sx="98000" sy="98000" algn="tl" rotWithShape="0">
              <a:srgbClr val="C55A11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tão 2 Linhas">
  <p:cSld name="Botão 2 Linhas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9"/>
          <p:cNvSpPr/>
          <p:nvPr/>
        </p:nvSpPr>
        <p:spPr>
          <a:xfrm>
            <a:off x="24961" y="32853"/>
            <a:ext cx="3463222" cy="835006"/>
          </a:xfrm>
          <a:prstGeom prst="roundRect">
            <a:avLst>
              <a:gd name="adj" fmla="val 16667"/>
            </a:avLst>
          </a:prstGeom>
          <a:solidFill>
            <a:srgbClr val="FF5510"/>
          </a:solidFill>
          <a:ln>
            <a:noFill/>
          </a:ln>
          <a:effectLst>
            <a:outerShdw dist="25400" dir="6000000" sx="98000" sy="98000" algn="tl" rotWithShape="0">
              <a:srgbClr val="C55A11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ranco">
  <p:cSld name="Branco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"/>
          <p:cNvSpPr txBox="1"/>
          <p:nvPr/>
        </p:nvSpPr>
        <p:spPr>
          <a:xfrm>
            <a:off x="734655" y="265960"/>
            <a:ext cx="270789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Modelos disponíveis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" name="Google Shape;16;p1"/>
          <p:cNvGrpSpPr/>
          <p:nvPr/>
        </p:nvGrpSpPr>
        <p:grpSpPr>
          <a:xfrm>
            <a:off x="1269391" y="934481"/>
            <a:ext cx="1679137" cy="764048"/>
            <a:chOff x="1269391" y="934481"/>
            <a:chExt cx="1679137" cy="764048"/>
          </a:xfrm>
        </p:grpSpPr>
        <p:grpSp>
          <p:nvGrpSpPr>
            <p:cNvPr id="17" name="Google Shape;17;p1"/>
            <p:cNvGrpSpPr/>
            <p:nvPr/>
          </p:nvGrpSpPr>
          <p:grpSpPr>
            <a:xfrm>
              <a:off x="1269391" y="934481"/>
              <a:ext cx="1679137" cy="548602"/>
              <a:chOff x="1269391" y="934481"/>
              <a:chExt cx="1679137" cy="548602"/>
            </a:xfrm>
          </p:grpSpPr>
          <p:sp>
            <p:nvSpPr>
              <p:cNvPr id="18" name="Google Shape;18;p1"/>
              <p:cNvSpPr txBox="1"/>
              <p:nvPr/>
            </p:nvSpPr>
            <p:spPr>
              <a:xfrm>
                <a:off x="1341485" y="1168450"/>
                <a:ext cx="1607043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400" b="0" i="0" u="none" strike="noStrike" cap="none">
                    <a:solidFill>
                      <a:srgbClr val="ACB8CA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Margens Azuis: Limite para texto 2 linhas </a:t>
                </a:r>
                <a:r>
                  <a:rPr lang="pt-BR" sz="400" b="0" i="0" u="none" strike="noStrike" cap="none">
                    <a:solidFill>
                      <a:srgbClr val="B3C6E7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(ignorar neste botão)</a:t>
                </a: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19;p1"/>
              <p:cNvSpPr txBox="1"/>
              <p:nvPr/>
            </p:nvSpPr>
            <p:spPr>
              <a:xfrm>
                <a:off x="1341486" y="1098362"/>
                <a:ext cx="1300417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400" b="0" i="0" u="none" strike="noStrike" cap="none">
                    <a:solidFill>
                      <a:srgbClr val="FFC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Margens Amarelas: Limite para texto 1 linha</a:t>
                </a: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20;p1"/>
              <p:cNvSpPr/>
              <p:nvPr/>
            </p:nvSpPr>
            <p:spPr>
              <a:xfrm>
                <a:off x="1366125" y="1152448"/>
                <a:ext cx="45719" cy="45719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21;p1"/>
              <p:cNvSpPr/>
              <p:nvPr/>
            </p:nvSpPr>
            <p:spPr>
              <a:xfrm>
                <a:off x="1366125" y="1222534"/>
                <a:ext cx="45719" cy="45719"/>
              </a:xfrm>
              <a:prstGeom prst="rect">
                <a:avLst/>
              </a:prstGeom>
              <a:solidFill>
                <a:srgbClr val="B3C6E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22;p1"/>
              <p:cNvSpPr txBox="1"/>
              <p:nvPr/>
            </p:nvSpPr>
            <p:spPr>
              <a:xfrm>
                <a:off x="1269391" y="934481"/>
                <a:ext cx="1081401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400" b="1" i="0" u="none" strike="noStrike" cap="none">
                    <a:solidFill>
                      <a:srgbClr val="7F7F7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Orientações:</a:t>
                </a: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23;p1"/>
              <p:cNvSpPr txBox="1"/>
              <p:nvPr/>
            </p:nvSpPr>
            <p:spPr>
              <a:xfrm>
                <a:off x="1269391" y="1245394"/>
                <a:ext cx="1081401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400" b="0" i="0" u="none" strike="noStrike" cap="none">
                    <a:solidFill>
                      <a:srgbClr val="7F7F7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• Manter texto centralizado</a:t>
                </a: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4;p1"/>
              <p:cNvSpPr txBox="1"/>
              <p:nvPr/>
            </p:nvSpPr>
            <p:spPr>
              <a:xfrm>
                <a:off x="1272129" y="1329195"/>
                <a:ext cx="1081401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400" b="0" i="0" u="none" strike="noStrike" cap="none">
                    <a:solidFill>
                      <a:srgbClr val="7F7F7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• Utilizar fonte Rubik ou Calibri – Tam. 18</a:t>
                </a: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25;p1"/>
              <p:cNvSpPr txBox="1"/>
              <p:nvPr/>
            </p:nvSpPr>
            <p:spPr>
              <a:xfrm>
                <a:off x="1269391" y="1017990"/>
                <a:ext cx="1372512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400" b="0" i="0" u="none" strike="noStrike" cap="none">
                    <a:solidFill>
                      <a:srgbClr val="7F7F7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     Não ultrapassar as margens superiores e laterais</a:t>
                </a: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26;p1"/>
              <p:cNvSpPr/>
              <p:nvPr/>
            </p:nvSpPr>
            <p:spPr>
              <a:xfrm>
                <a:off x="1363387" y="1067713"/>
                <a:ext cx="45719" cy="45719"/>
              </a:xfrm>
              <a:prstGeom prst="rect">
                <a:avLst/>
              </a:prstGeom>
              <a:noFill/>
              <a:ln w="9525" cap="flat" cmpd="sng">
                <a:solidFill>
                  <a:srgbClr val="31538F"/>
                </a:solidFill>
                <a:prstDash val="dash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" name="Google Shape;27;p1"/>
            <p:cNvSpPr txBox="1"/>
            <p:nvPr/>
          </p:nvSpPr>
          <p:spPr>
            <a:xfrm>
              <a:off x="1274867" y="1406140"/>
              <a:ext cx="1435480" cy="153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• Não altere as cores de texto e fundo do botão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1"/>
            <p:cNvSpPr txBox="1"/>
            <p:nvPr/>
          </p:nvSpPr>
          <p:spPr>
            <a:xfrm>
              <a:off x="1274867" y="1483085"/>
              <a:ext cx="1435480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• Para Salvar: </a:t>
              </a:r>
              <a:r>
                <a:rPr lang="pt-BR" sz="4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Arquivo</a:t>
              </a: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 &gt; </a:t>
              </a:r>
              <a:r>
                <a:rPr lang="pt-BR" sz="4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Salvar Como </a:t>
              </a: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&gt; </a:t>
              </a:r>
              <a:r>
                <a:rPr lang="pt-BR" sz="4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Procurar</a:t>
              </a: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 &gt; Renomeie o Arquivo e Mude o “</a:t>
              </a:r>
              <a:r>
                <a:rPr lang="pt-BR" sz="4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Tipo</a:t>
              </a: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” para </a:t>
              </a:r>
              <a:r>
                <a:rPr lang="pt-BR" sz="4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JPEG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" name="Google Shape;91;p5">
            <a:extLst>
              <a:ext uri="{FF2B5EF4-FFF2-40B4-BE49-F238E27FC236}">
                <a16:creationId xmlns:a16="http://schemas.microsoft.com/office/drawing/2014/main" id="{90F65655-251B-4B71-BC51-C5C642262CC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3855" y="265962"/>
            <a:ext cx="276459" cy="394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"/>
          <p:cNvSpPr/>
          <p:nvPr/>
        </p:nvSpPr>
        <p:spPr>
          <a:xfrm>
            <a:off x="24959" y="165371"/>
            <a:ext cx="3463221" cy="579169"/>
          </a:xfrm>
          <a:prstGeom prst="roundRect">
            <a:avLst>
              <a:gd name="adj" fmla="val 16667"/>
            </a:avLst>
          </a:prstGeom>
          <a:solidFill>
            <a:srgbClr val="FF5510"/>
          </a:solidFill>
          <a:ln>
            <a:noFill/>
          </a:ln>
          <a:effectLst>
            <a:outerShdw dist="25400" dir="6000000" sx="98000" sy="98000" algn="tl" rotWithShape="0">
              <a:srgbClr val="C55A11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3"/>
          <p:cNvSpPr txBox="1"/>
          <p:nvPr/>
        </p:nvSpPr>
        <p:spPr>
          <a:xfrm>
            <a:off x="977678" y="270289"/>
            <a:ext cx="263948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Passo a Passo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2" name="Google Shape;52;p3"/>
          <p:cNvGrpSpPr/>
          <p:nvPr/>
        </p:nvGrpSpPr>
        <p:grpSpPr>
          <a:xfrm>
            <a:off x="1269391" y="934481"/>
            <a:ext cx="1679137" cy="764048"/>
            <a:chOff x="1269391" y="934481"/>
            <a:chExt cx="1679137" cy="764048"/>
          </a:xfrm>
        </p:grpSpPr>
        <p:grpSp>
          <p:nvGrpSpPr>
            <p:cNvPr id="53" name="Google Shape;53;p3"/>
            <p:cNvGrpSpPr/>
            <p:nvPr/>
          </p:nvGrpSpPr>
          <p:grpSpPr>
            <a:xfrm>
              <a:off x="1269391" y="934481"/>
              <a:ext cx="1679137" cy="548602"/>
              <a:chOff x="1269391" y="934481"/>
              <a:chExt cx="1679137" cy="548602"/>
            </a:xfrm>
          </p:grpSpPr>
          <p:sp>
            <p:nvSpPr>
              <p:cNvPr id="54" name="Google Shape;54;p3"/>
              <p:cNvSpPr txBox="1"/>
              <p:nvPr/>
            </p:nvSpPr>
            <p:spPr>
              <a:xfrm>
                <a:off x="1341485" y="1168450"/>
                <a:ext cx="1607043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400" b="0" i="0" u="none" strike="noStrike" cap="none">
                    <a:solidFill>
                      <a:srgbClr val="ACB8CA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Margens Azuis: Limite para texto 2 linhas </a:t>
                </a:r>
                <a:r>
                  <a:rPr lang="pt-BR" sz="400" b="0" i="0" u="none" strike="noStrike" cap="none">
                    <a:solidFill>
                      <a:srgbClr val="B3C6E7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(ignorar neste botão)</a:t>
                </a: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55;p3"/>
              <p:cNvSpPr txBox="1"/>
              <p:nvPr/>
            </p:nvSpPr>
            <p:spPr>
              <a:xfrm>
                <a:off x="1341486" y="1098362"/>
                <a:ext cx="1300417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400" b="0" i="0" u="none" strike="noStrike" cap="none">
                    <a:solidFill>
                      <a:srgbClr val="FFC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Margens Amarelas: Limite para texto 1 linha</a:t>
                </a: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1366125" y="1152448"/>
                <a:ext cx="45719" cy="45719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>
                <a:off x="1366125" y="1222534"/>
                <a:ext cx="45719" cy="45719"/>
              </a:xfrm>
              <a:prstGeom prst="rect">
                <a:avLst/>
              </a:prstGeom>
              <a:solidFill>
                <a:srgbClr val="B3C6E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58;p3"/>
              <p:cNvSpPr txBox="1"/>
              <p:nvPr/>
            </p:nvSpPr>
            <p:spPr>
              <a:xfrm>
                <a:off x="1269391" y="934481"/>
                <a:ext cx="1081401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400" b="1" i="0" u="none" strike="noStrike" cap="none">
                    <a:solidFill>
                      <a:srgbClr val="7F7F7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Orientações:</a:t>
                </a: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59;p3"/>
              <p:cNvSpPr txBox="1"/>
              <p:nvPr/>
            </p:nvSpPr>
            <p:spPr>
              <a:xfrm>
                <a:off x="1269391" y="1245394"/>
                <a:ext cx="1081401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400" b="0" i="0" u="none" strike="noStrike" cap="none">
                    <a:solidFill>
                      <a:srgbClr val="7F7F7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• Manter alinhamento como está</a:t>
                </a: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60;p3"/>
              <p:cNvSpPr txBox="1"/>
              <p:nvPr/>
            </p:nvSpPr>
            <p:spPr>
              <a:xfrm>
                <a:off x="1272129" y="1329195"/>
                <a:ext cx="1081401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400" b="0" i="0" u="none" strike="noStrike" cap="none">
                    <a:solidFill>
                      <a:srgbClr val="7F7F7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• Utilizar fonte Rubik ou Calibri – Tam. 18</a:t>
                </a: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61;p3"/>
              <p:cNvSpPr txBox="1"/>
              <p:nvPr/>
            </p:nvSpPr>
            <p:spPr>
              <a:xfrm>
                <a:off x="1269391" y="1017990"/>
                <a:ext cx="1372512" cy="153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400" b="0" i="0" u="none" strike="noStrike" cap="none">
                    <a:solidFill>
                      <a:srgbClr val="7F7F7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     Não ultrapassar as margens laterais</a:t>
                </a: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>
                <a:off x="1363387" y="1067713"/>
                <a:ext cx="45719" cy="45719"/>
              </a:xfrm>
              <a:prstGeom prst="rect">
                <a:avLst/>
              </a:prstGeom>
              <a:noFill/>
              <a:ln w="9525" cap="flat" cmpd="sng">
                <a:solidFill>
                  <a:srgbClr val="31538F"/>
                </a:solidFill>
                <a:prstDash val="dash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3" name="Google Shape;63;p3"/>
            <p:cNvSpPr txBox="1"/>
            <p:nvPr/>
          </p:nvSpPr>
          <p:spPr>
            <a:xfrm>
              <a:off x="1274867" y="1406140"/>
              <a:ext cx="1435480" cy="153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• Não altere as cores de texto e fundo do botão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3"/>
            <p:cNvSpPr txBox="1"/>
            <p:nvPr/>
          </p:nvSpPr>
          <p:spPr>
            <a:xfrm>
              <a:off x="1274867" y="1483085"/>
              <a:ext cx="1435480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• Para Salvar: </a:t>
              </a:r>
              <a:r>
                <a:rPr lang="pt-BR" sz="4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Arquivo</a:t>
              </a: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 &gt; </a:t>
              </a:r>
              <a:r>
                <a:rPr lang="pt-BR" sz="4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Salvar Como </a:t>
              </a: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&gt; </a:t>
              </a:r>
              <a:r>
                <a:rPr lang="pt-BR" sz="4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Procurar</a:t>
              </a: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 &gt; Renomeie o Arquivo e Mude o “</a:t>
              </a:r>
              <a:r>
                <a:rPr lang="pt-BR" sz="4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Tipo</a:t>
              </a: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” para </a:t>
              </a:r>
              <a:r>
                <a:rPr lang="pt-BR" sz="4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JPEG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" name="Google Shape;91;p5">
            <a:extLst>
              <a:ext uri="{FF2B5EF4-FFF2-40B4-BE49-F238E27FC236}">
                <a16:creationId xmlns:a16="http://schemas.microsoft.com/office/drawing/2014/main" id="{1963BC2A-52C5-485F-92AA-2D4E942FDD9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3855" y="265962"/>
            <a:ext cx="276459" cy="394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"/>
          <p:cNvSpPr txBox="1"/>
          <p:nvPr/>
        </p:nvSpPr>
        <p:spPr>
          <a:xfrm>
            <a:off x="24640" y="134036"/>
            <a:ext cx="346595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Clique aqui para editar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Segunda linha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" name="Google Shape;34;p2"/>
          <p:cNvGrpSpPr/>
          <p:nvPr/>
        </p:nvGrpSpPr>
        <p:grpSpPr>
          <a:xfrm>
            <a:off x="1269391" y="934481"/>
            <a:ext cx="1764008" cy="764048"/>
            <a:chOff x="1269391" y="934481"/>
            <a:chExt cx="1764008" cy="764048"/>
          </a:xfrm>
        </p:grpSpPr>
        <p:sp>
          <p:nvSpPr>
            <p:cNvPr id="35" name="Google Shape;35;p2"/>
            <p:cNvSpPr txBox="1"/>
            <p:nvPr/>
          </p:nvSpPr>
          <p:spPr>
            <a:xfrm>
              <a:off x="1341486" y="1168450"/>
              <a:ext cx="1081401" cy="153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" b="0" i="0" u="none" strike="noStrike" cap="none">
                  <a:solidFill>
                    <a:srgbClr val="ACB8CA"/>
                  </a:solidFill>
                  <a:latin typeface="Calibri"/>
                  <a:ea typeface="Calibri"/>
                  <a:cs typeface="Calibri"/>
                  <a:sym typeface="Calibri"/>
                </a:rPr>
                <a:t>Margens Azuis: Limite para texto 2 linhas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2"/>
            <p:cNvSpPr txBox="1"/>
            <p:nvPr/>
          </p:nvSpPr>
          <p:spPr>
            <a:xfrm>
              <a:off x="1341486" y="1098362"/>
              <a:ext cx="1691913" cy="153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" b="0" i="0" u="none" strike="noStrike" cap="none">
                  <a:solidFill>
                    <a:srgbClr val="FFC000"/>
                  </a:solidFill>
                  <a:latin typeface="Calibri"/>
                  <a:ea typeface="Calibri"/>
                  <a:cs typeface="Calibri"/>
                  <a:sym typeface="Calibri"/>
                </a:rPr>
                <a:t>Margens Amarelas: Limite para texto 1 linha (ignorar nesse botão)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366125" y="1152448"/>
              <a:ext cx="45719" cy="4571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1366125" y="1222534"/>
              <a:ext cx="45719" cy="45719"/>
            </a:xfrm>
            <a:prstGeom prst="rect">
              <a:avLst/>
            </a:prstGeom>
            <a:solidFill>
              <a:srgbClr val="B3C6E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2"/>
            <p:cNvSpPr txBox="1"/>
            <p:nvPr/>
          </p:nvSpPr>
          <p:spPr>
            <a:xfrm>
              <a:off x="1269391" y="934481"/>
              <a:ext cx="1081401" cy="153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Orientações: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2"/>
            <p:cNvSpPr txBox="1"/>
            <p:nvPr/>
          </p:nvSpPr>
          <p:spPr>
            <a:xfrm>
              <a:off x="1269391" y="1314645"/>
              <a:ext cx="1081401" cy="153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• Manter texto centralizado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2"/>
            <p:cNvSpPr txBox="1"/>
            <p:nvPr/>
          </p:nvSpPr>
          <p:spPr>
            <a:xfrm>
              <a:off x="1269391" y="1245019"/>
              <a:ext cx="1081401" cy="153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• Utilizar fonte Rubik ou Calibri – Tam. 18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2"/>
            <p:cNvSpPr txBox="1"/>
            <p:nvPr/>
          </p:nvSpPr>
          <p:spPr>
            <a:xfrm>
              <a:off x="1269391" y="1017990"/>
              <a:ext cx="1372512" cy="153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      Não ultrapassar as margens laterais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363387" y="1067713"/>
              <a:ext cx="45719" cy="45719"/>
            </a:xfrm>
            <a:prstGeom prst="rect">
              <a:avLst/>
            </a:prstGeom>
            <a:noFill/>
            <a:ln w="9525" cap="flat" cmpd="sng">
              <a:solidFill>
                <a:srgbClr val="31538F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 txBox="1"/>
            <p:nvPr/>
          </p:nvSpPr>
          <p:spPr>
            <a:xfrm>
              <a:off x="1274867" y="1406140"/>
              <a:ext cx="1435480" cy="153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• Não altere as cores de texto e fundo do botão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 txBox="1"/>
            <p:nvPr/>
          </p:nvSpPr>
          <p:spPr>
            <a:xfrm>
              <a:off x="1274867" y="1483085"/>
              <a:ext cx="1435480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• Para Salvar: </a:t>
              </a:r>
              <a:r>
                <a:rPr lang="pt-BR" sz="4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Arquivo</a:t>
              </a: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 &gt; </a:t>
              </a:r>
              <a:r>
                <a:rPr lang="pt-BR" sz="4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Salvar Como </a:t>
              </a: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&gt; </a:t>
              </a:r>
              <a:r>
                <a:rPr lang="pt-BR" sz="4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Procurar</a:t>
              </a: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 &gt; Renomeie o Arquivo e Mude o “</a:t>
              </a:r>
              <a:r>
                <a:rPr lang="pt-BR" sz="4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Tipo</a:t>
              </a: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” para </a:t>
              </a:r>
              <a:r>
                <a:rPr lang="pt-BR" sz="4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JPEG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"/>
          <p:cNvSpPr txBox="1"/>
          <p:nvPr/>
        </p:nvSpPr>
        <p:spPr>
          <a:xfrm>
            <a:off x="873335" y="134036"/>
            <a:ext cx="26117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Clique aqui para editar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Segunda linha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4"/>
          <p:cNvSpPr txBox="1"/>
          <p:nvPr/>
        </p:nvSpPr>
        <p:spPr>
          <a:xfrm>
            <a:off x="1341486" y="1168450"/>
            <a:ext cx="1081401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" b="0" i="0" u="none" strike="noStrike" cap="none">
                <a:solidFill>
                  <a:srgbClr val="ACB8CA"/>
                </a:solidFill>
                <a:latin typeface="Calibri"/>
                <a:ea typeface="Calibri"/>
                <a:cs typeface="Calibri"/>
                <a:sym typeface="Calibri"/>
              </a:rPr>
              <a:t>Margens Azuis: Limite para texto 2 linhas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4"/>
          <p:cNvSpPr txBox="1"/>
          <p:nvPr/>
        </p:nvSpPr>
        <p:spPr>
          <a:xfrm>
            <a:off x="1341486" y="1098362"/>
            <a:ext cx="1691913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Margens Amarelas: Limite para texto 1 linha (ignorar nesse botão)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4"/>
          <p:cNvSpPr/>
          <p:nvPr/>
        </p:nvSpPr>
        <p:spPr>
          <a:xfrm>
            <a:off x="1366125" y="1152448"/>
            <a:ext cx="45719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4"/>
          <p:cNvSpPr/>
          <p:nvPr/>
        </p:nvSpPr>
        <p:spPr>
          <a:xfrm>
            <a:off x="1366125" y="1222534"/>
            <a:ext cx="45719" cy="45719"/>
          </a:xfrm>
          <a:prstGeom prst="rect">
            <a:avLst/>
          </a:prstGeom>
          <a:solidFill>
            <a:srgbClr val="B3C6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4"/>
          <p:cNvSpPr txBox="1"/>
          <p:nvPr/>
        </p:nvSpPr>
        <p:spPr>
          <a:xfrm>
            <a:off x="1269391" y="934481"/>
            <a:ext cx="1081401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" b="1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Orientações: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4"/>
          <p:cNvSpPr txBox="1"/>
          <p:nvPr/>
        </p:nvSpPr>
        <p:spPr>
          <a:xfrm>
            <a:off x="1269391" y="1248030"/>
            <a:ext cx="1081401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• Manter  alinhamento como está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4"/>
          <p:cNvSpPr txBox="1"/>
          <p:nvPr/>
        </p:nvSpPr>
        <p:spPr>
          <a:xfrm>
            <a:off x="1272129" y="1329195"/>
            <a:ext cx="1081401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• Utilizar fonte Rubik ou Calibri – Tam. 18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4"/>
          <p:cNvSpPr txBox="1"/>
          <p:nvPr/>
        </p:nvSpPr>
        <p:spPr>
          <a:xfrm>
            <a:off x="1269391" y="1017990"/>
            <a:ext cx="1372512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     Não ultrapassar as margens superiores e laterais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4"/>
          <p:cNvSpPr/>
          <p:nvPr/>
        </p:nvSpPr>
        <p:spPr>
          <a:xfrm>
            <a:off x="1363387" y="1067713"/>
            <a:ext cx="45719" cy="45719"/>
          </a:xfrm>
          <a:prstGeom prst="rect">
            <a:avLst/>
          </a:prstGeom>
          <a:noFill/>
          <a:ln w="9525" cap="flat" cmpd="sng">
            <a:solidFill>
              <a:srgbClr val="31538F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4"/>
          <p:cNvSpPr txBox="1"/>
          <p:nvPr/>
        </p:nvSpPr>
        <p:spPr>
          <a:xfrm>
            <a:off x="1274867" y="1406140"/>
            <a:ext cx="1435480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• Não altere as cores de texto e fundo do botão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4"/>
          <p:cNvSpPr txBox="1"/>
          <p:nvPr/>
        </p:nvSpPr>
        <p:spPr>
          <a:xfrm>
            <a:off x="1274867" y="1483085"/>
            <a:ext cx="143548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• Para Salvar: </a:t>
            </a:r>
            <a:r>
              <a:rPr lang="pt-BR" sz="400" b="1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Arquivo</a:t>
            </a:r>
            <a:r>
              <a:rPr lang="pt-BR" sz="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&gt; </a:t>
            </a:r>
            <a:r>
              <a:rPr lang="pt-BR" sz="400" b="1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Salvar Como </a:t>
            </a:r>
            <a:r>
              <a:rPr lang="pt-BR" sz="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&gt; </a:t>
            </a:r>
            <a:r>
              <a:rPr lang="pt-BR" sz="400" b="1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Procurar</a:t>
            </a:r>
            <a:r>
              <a:rPr lang="pt-BR" sz="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&gt; Renomeie o Arquivo e Mude o “</a:t>
            </a:r>
            <a:r>
              <a:rPr lang="pt-BR" sz="400" b="1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Tipo</a:t>
            </a:r>
            <a:r>
              <a:rPr lang="pt-BR" sz="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” para </a:t>
            </a:r>
            <a:r>
              <a:rPr lang="pt-BR" sz="400" b="1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JPEG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" name="Google Shape;8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0990" y="230726"/>
            <a:ext cx="334516" cy="46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510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87;p5"/>
          <p:cNvGrpSpPr/>
          <p:nvPr/>
        </p:nvGrpSpPr>
        <p:grpSpPr>
          <a:xfrm>
            <a:off x="1269391" y="934481"/>
            <a:ext cx="1443693" cy="292388"/>
            <a:chOff x="1269391" y="934481"/>
            <a:chExt cx="1443693" cy="292388"/>
          </a:xfrm>
        </p:grpSpPr>
        <p:sp>
          <p:nvSpPr>
            <p:cNvPr id="88" name="Google Shape;88;p5"/>
            <p:cNvSpPr txBox="1"/>
            <p:nvPr/>
          </p:nvSpPr>
          <p:spPr>
            <a:xfrm>
              <a:off x="1269391" y="934481"/>
              <a:ext cx="1081401" cy="153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Orientações: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5"/>
            <p:cNvSpPr txBox="1"/>
            <p:nvPr/>
          </p:nvSpPr>
          <p:spPr>
            <a:xfrm>
              <a:off x="1269391" y="1011425"/>
              <a:ext cx="1443693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• Copie e cole os ícones acima nos botões a serem criados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• Não altere o tamanho dos ícones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0" name="Google Shape;9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244" y="251881"/>
            <a:ext cx="304105" cy="423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3855" y="265962"/>
            <a:ext cx="276459" cy="394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60839" y="281747"/>
            <a:ext cx="484496" cy="363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37614" y="324888"/>
            <a:ext cx="415636" cy="277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38622" y="290251"/>
            <a:ext cx="346364" cy="346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83463" y="290251"/>
            <a:ext cx="322748" cy="346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510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1269391" y="934481"/>
            <a:ext cx="1443693" cy="292388"/>
            <a:chOff x="1269391" y="934481"/>
            <a:chExt cx="1443693" cy="292388"/>
          </a:xfrm>
        </p:grpSpPr>
        <p:sp>
          <p:nvSpPr>
            <p:cNvPr id="101" name="Google Shape;101;p6"/>
            <p:cNvSpPr txBox="1"/>
            <p:nvPr/>
          </p:nvSpPr>
          <p:spPr>
            <a:xfrm>
              <a:off x="1269391" y="934481"/>
              <a:ext cx="1081401" cy="1538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Orientações: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6"/>
            <p:cNvSpPr txBox="1"/>
            <p:nvPr/>
          </p:nvSpPr>
          <p:spPr>
            <a:xfrm>
              <a:off x="1269391" y="1011425"/>
              <a:ext cx="1443693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• Copie e cole os ícones acima nos botões a serem criados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• Não altere o tamanho dos ícones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3" name="Google Shape;10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2954" y="322983"/>
            <a:ext cx="398318" cy="268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054" y="301337"/>
            <a:ext cx="363682" cy="31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74358" y="284018"/>
            <a:ext cx="283388" cy="346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71207" y="281585"/>
            <a:ext cx="340468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16163" y="288347"/>
            <a:ext cx="415636" cy="337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047104" y="298654"/>
            <a:ext cx="265155" cy="3439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otão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369</Words>
  <Application>Microsoft Office PowerPoint</Application>
  <PresentationFormat>Personalizar</PresentationFormat>
  <Paragraphs>44</Paragraphs>
  <Slides>6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9" baseType="lpstr">
      <vt:lpstr>Arial</vt:lpstr>
      <vt:lpstr>Calibri</vt:lpstr>
      <vt:lpstr>Botão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Lucas Matos</dc:creator>
  <cp:lastModifiedBy>Andrea Padovan</cp:lastModifiedBy>
  <cp:revision>4</cp:revision>
  <dcterms:created xsi:type="dcterms:W3CDTF">2021-10-22T12:20:30Z</dcterms:created>
  <dcterms:modified xsi:type="dcterms:W3CDTF">2022-04-20T17:15:36Z</dcterms:modified>
</cp:coreProperties>
</file>