
<file path=[Content_Types].xml><?xml version="1.0" encoding="utf-8"?>
<Types xmlns="http://schemas.openxmlformats.org/package/2006/content-types">
  <Default Extension="svg" ContentType="image/svg+xml"/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9"/>
  </p:notesMasterIdLst>
  <p:sldIdLst>
    <p:sldId id="256" r:id="rId4"/>
    <p:sldId id="257" r:id="rId5"/>
    <p:sldId id="258" r:id="rId6"/>
    <p:sldId id="259" r:id="rId7"/>
    <p:sldId id="260" r:id="rId8"/>
  </p:sldIdLst>
  <p:sldSz cx="12192000" cy="6858000"/>
  <p:notesSz cx="6858000" cy="9144000"/>
  <p:defaultTextStyle>
    <a:defPPr>
      <a:defRPr lang="pt-BR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11" d="100"/>
          <a:sy n="111" d="100"/>
        </p:scale>
        <p:origin x="534" y="96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 /><Relationship Id="rId11" Type="http://schemas.openxmlformats.org/officeDocument/2006/relationships/tableStyles" Target="tableStyles.xml" /><Relationship Id="rId12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C800A18-7678-3D51-2727-E201A2E30604}" type="slidenum">
              <a:rPr/>
              <a:t/>
            </a:fld>
            <a:endParaRPr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72B45F-75B3-51A6-D16B-D326203B2848}" type="slidenum">
              <a:rPr/>
              <a:t/>
            </a:fld>
            <a:endParaRPr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1CF4A5C-19D1-07AD-834E-64F48E81B951}" type="slidenum">
              <a:rPr/>
              <a:t/>
            </a:fld>
            <a:endParaRPr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476CBCE-C438-5267-4310-A4C61E61F022}" type="slidenum">
              <a:rPr/>
              <a:t/>
            </a:fld>
            <a:endParaRPr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8F8ECAE-9AA0-BDDA-E100-A8516C366DCC}" type="slidenum">
              <a:rPr/>
              <a:t/>
            </a:fld>
            <a:endParaRPr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Slide de Títul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pt-BR"/>
              <a:t>Clique para editar o estilo do subtítulo Mestre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38631F9-9BA0-4D48-86D2-48AE6BEF50E0}" type="datetimeFigureOut">
              <a:rPr lang="pt-BR"/>
              <a:t>17/02/2025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47A093D-6F18-40B4-81E6-5FA7DFC62876}" type="slidenum">
              <a:rPr lang="pt-BR"/>
              <a:t>1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Título e Conteúd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38631F9-9BA0-4D48-86D2-48AE6BEF50E0}" type="datetimeFigureOut">
              <a:rPr lang="pt-BR"/>
              <a:t>17/02/2025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47A093D-6F18-40B4-81E6-5FA7DFC62876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Cabeçalho da Seçã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38631F9-9BA0-4D48-86D2-48AE6BEF50E0}" type="datetimeFigureOut">
              <a:rPr lang="pt-BR"/>
              <a:t>17/02/2025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47A093D-6F18-40B4-81E6-5FA7DFC62876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Duas Partes de Conteúd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38631F9-9BA0-4D48-86D2-48AE6BEF50E0}" type="datetimeFigureOut">
              <a:rPr lang="pt-BR"/>
              <a:t>17/02/2025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47A093D-6F18-40B4-81E6-5FA7DFC62876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Comparaçã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38631F9-9BA0-4D48-86D2-48AE6BEF50E0}" type="datetimeFigureOut">
              <a:rPr lang="pt-BR"/>
              <a:t>17/02/2025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47A093D-6F18-40B4-81E6-5FA7DFC62876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Somente Títul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38631F9-9BA0-4D48-86D2-48AE6BEF50E0}" type="datetimeFigureOut">
              <a:rPr lang="pt-BR"/>
              <a:t>17/02/2025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47A093D-6F18-40B4-81E6-5FA7DFC62876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Em Branc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38631F9-9BA0-4D48-86D2-48AE6BEF50E0}" type="datetimeFigureOut">
              <a:rPr lang="pt-BR"/>
              <a:t>17/02/2025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47A093D-6F18-40B4-81E6-5FA7DFC62876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Conteúdo com Legenda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38631F9-9BA0-4D48-86D2-48AE6BEF50E0}" type="datetimeFigureOut">
              <a:rPr lang="pt-BR"/>
              <a:t>17/02/2025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47A093D-6F18-40B4-81E6-5FA7DFC62876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Imagem com Legenda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38631F9-9BA0-4D48-86D2-48AE6BEF50E0}" type="datetimeFigureOut">
              <a:rPr lang="pt-BR"/>
              <a:t>17/02/2025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47A093D-6F18-40B4-81E6-5FA7DFC62876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Título e Texto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38631F9-9BA0-4D48-86D2-48AE6BEF50E0}" type="datetimeFigureOut">
              <a:rPr lang="pt-BR"/>
              <a:t>17/02/2025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47A093D-6F18-40B4-81E6-5FA7DFC62876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Texto e Título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38631F9-9BA0-4D48-86D2-48AE6BEF50E0}" type="datetimeFigureOut">
              <a:rPr lang="pt-BR"/>
              <a:t>17/02/2025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47A093D-6F18-40B4-81E6-5FA7DFC62876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38631F9-9BA0-4D48-86D2-48AE6BEF50E0}" type="datetimeFigureOut">
              <a:rPr lang="pt-BR"/>
              <a:t>17/02/2025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47A093D-6F18-40B4-81E6-5FA7DFC62876}" type="slidenum">
              <a:rPr lang="pt-BR"/>
              <a:t>1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media1.svg"/><Relationship Id="rId5" Type="http://schemas.openxmlformats.org/officeDocument/2006/relationships/image" Target="../media/image2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1" name="Retângulo 230"/>
          <p:cNvSpPr>
            <a:spLocks noAdjustHandles="1" noChangeArrowheads="1" noChangeShapeType="1" noEditPoints="1" noGrp="1" noMove="1" noResize="1" noRot="1"/>
          </p:cNvSpPr>
          <p:nvPr/>
        </p:nvSpPr>
        <p:spPr bwMode="auto">
          <a:xfrm>
            <a:off x="0" y="0"/>
            <a:ext cx="12122092" cy="6858000"/>
          </a:xfrm>
          <a:prstGeom prst="rect">
            <a:avLst/>
          </a:prstGeom>
          <a:solidFill>
            <a:srgbClr val="FF551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7" name="Forma Livre: Forma 6"/>
          <p:cNvSpPr/>
          <p:nvPr/>
        </p:nvSpPr>
        <p:spPr bwMode="auto">
          <a:xfrm>
            <a:off x="7092148" y="1317138"/>
            <a:ext cx="2250" cy="130"/>
          </a:xfrm>
          <a:custGeom>
            <a:avLst/>
            <a:gdLst>
              <a:gd name="connsiteX0" fmla="*/ 0 w 2250"/>
              <a:gd name="connsiteY0" fmla="*/ 83 h 130"/>
              <a:gd name="connsiteX1" fmla="*/ 2251 w 2250"/>
              <a:gd name="connsiteY1" fmla="*/ 0 h 130"/>
              <a:gd name="connsiteX2" fmla="*/ 0 w 2250"/>
              <a:gd name="connsiteY2" fmla="*/ 83 h 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50" h="130" fill="norm" stroke="1" extrusionOk="0">
                <a:moveTo>
                  <a:pt x="0" y="83"/>
                </a:moveTo>
                <a:cubicBezTo>
                  <a:pt x="695" y="167"/>
                  <a:pt x="1473" y="139"/>
                  <a:pt x="2251" y="0"/>
                </a:cubicBezTo>
                <a:cubicBezTo>
                  <a:pt x="1500" y="111"/>
                  <a:pt x="750" y="139"/>
                  <a:pt x="0" y="83"/>
                </a:cubicBezTo>
                <a:close/>
              </a:path>
            </a:pathLst>
          </a:custGeom>
          <a:solidFill>
            <a:srgbClr val="972682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8" name="Forma Livre: Forma 7"/>
          <p:cNvSpPr/>
          <p:nvPr/>
        </p:nvSpPr>
        <p:spPr bwMode="auto">
          <a:xfrm>
            <a:off x="7224868" y="4401592"/>
            <a:ext cx="537603" cy="321671"/>
          </a:xfrm>
          <a:custGeom>
            <a:avLst/>
            <a:gdLst>
              <a:gd name="connsiteX0" fmla="*/ 0 w 537603"/>
              <a:gd name="connsiteY0" fmla="*/ 315227 h 321672"/>
              <a:gd name="connsiteX1" fmla="*/ 5890 w 537603"/>
              <a:gd name="connsiteY1" fmla="*/ 321673 h 321672"/>
              <a:gd name="connsiteX2" fmla="*/ 9780 w 537603"/>
              <a:gd name="connsiteY2" fmla="*/ 318172 h 321672"/>
              <a:gd name="connsiteX3" fmla="*/ 15698 w 537603"/>
              <a:gd name="connsiteY3" fmla="*/ 315894 h 321672"/>
              <a:gd name="connsiteX4" fmla="*/ 24366 w 537603"/>
              <a:gd name="connsiteY4" fmla="*/ 315894 h 321672"/>
              <a:gd name="connsiteX5" fmla="*/ 68930 w 537603"/>
              <a:gd name="connsiteY5" fmla="*/ 317616 h 321672"/>
              <a:gd name="connsiteX6" fmla="*/ 69430 w 537603"/>
              <a:gd name="connsiteY6" fmla="*/ 317644 h 321672"/>
              <a:gd name="connsiteX7" fmla="*/ 105020 w 537603"/>
              <a:gd name="connsiteY7" fmla="*/ 321061 h 321672"/>
              <a:gd name="connsiteX8" fmla="*/ 367459 w 537603"/>
              <a:gd name="connsiteY8" fmla="*/ 320589 h 321672"/>
              <a:gd name="connsiteX9" fmla="*/ 377739 w 537603"/>
              <a:gd name="connsiteY9" fmla="*/ 257883 h 321672"/>
              <a:gd name="connsiteX10" fmla="*/ 382546 w 537603"/>
              <a:gd name="connsiteY10" fmla="*/ 251354 h 321672"/>
              <a:gd name="connsiteX11" fmla="*/ 523462 w 537603"/>
              <a:gd name="connsiteY11" fmla="*/ 181368 h 321672"/>
              <a:gd name="connsiteX12" fmla="*/ 537603 w 537603"/>
              <a:gd name="connsiteY12" fmla="*/ 67013 h 321672"/>
              <a:gd name="connsiteX13" fmla="*/ 443418 w 537603"/>
              <a:gd name="connsiteY13" fmla="*/ 40230 h 321672"/>
              <a:gd name="connsiteX14" fmla="*/ 437528 w 537603"/>
              <a:gd name="connsiteY14" fmla="*/ 34785 h 321672"/>
              <a:gd name="connsiteX15" fmla="*/ 425971 w 537603"/>
              <a:gd name="connsiteY15" fmla="*/ 3667 h 321672"/>
              <a:gd name="connsiteX16" fmla="*/ 418386 w 537603"/>
              <a:gd name="connsiteY16" fmla="*/ 0 h 321672"/>
              <a:gd name="connsiteX17" fmla="*/ 406134 w 537603"/>
              <a:gd name="connsiteY17" fmla="*/ 2973 h 321672"/>
              <a:gd name="connsiteX18" fmla="*/ 342010 w 537603"/>
              <a:gd name="connsiteY18" fmla="*/ 126857 h 321672"/>
              <a:gd name="connsiteX19" fmla="*/ 336315 w 537603"/>
              <a:gd name="connsiteY19" fmla="*/ 131386 h 321672"/>
              <a:gd name="connsiteX20" fmla="*/ 7752 w 537603"/>
              <a:gd name="connsiteY20" fmla="*/ 215069 h 321672"/>
              <a:gd name="connsiteX21" fmla="*/ 16392 w 537603"/>
              <a:gd name="connsiteY21" fmla="*/ 230016 h 321672"/>
              <a:gd name="connsiteX22" fmla="*/ 50815 w 537603"/>
              <a:gd name="connsiteY22" fmla="*/ 239657 h 321672"/>
              <a:gd name="connsiteX23" fmla="*/ 70069 w 537603"/>
              <a:gd name="connsiteY23" fmla="*/ 241518 h 321672"/>
              <a:gd name="connsiteX24" fmla="*/ 78098 w 537603"/>
              <a:gd name="connsiteY24" fmla="*/ 250354 h 321672"/>
              <a:gd name="connsiteX25" fmla="*/ 78098 w 537603"/>
              <a:gd name="connsiteY25" fmla="*/ 272330 h 321672"/>
              <a:gd name="connsiteX26" fmla="*/ 72597 w 537603"/>
              <a:gd name="connsiteY26" fmla="*/ 280554 h 321672"/>
              <a:gd name="connsiteX27" fmla="*/ 28 w 537603"/>
              <a:gd name="connsiteY27" fmla="*/ 310448 h 321672"/>
              <a:gd name="connsiteX28" fmla="*/ 28 w 537603"/>
              <a:gd name="connsiteY28" fmla="*/ 315144 h 3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37603" h="321672" fill="norm" stroke="1" extrusionOk="0">
                <a:moveTo>
                  <a:pt x="0" y="315227"/>
                </a:moveTo>
                <a:lnTo>
                  <a:pt x="5890" y="321673"/>
                </a:lnTo>
                <a:lnTo>
                  <a:pt x="9780" y="318172"/>
                </a:lnTo>
                <a:cubicBezTo>
                  <a:pt x="11419" y="316700"/>
                  <a:pt x="13530" y="315894"/>
                  <a:pt x="15698" y="315894"/>
                </a:cubicBezTo>
                <a:lnTo>
                  <a:pt x="24366" y="315894"/>
                </a:lnTo>
                <a:lnTo>
                  <a:pt x="68930" y="317616"/>
                </a:lnTo>
                <a:cubicBezTo>
                  <a:pt x="69097" y="317616"/>
                  <a:pt x="69263" y="317616"/>
                  <a:pt x="69430" y="317644"/>
                </a:cubicBezTo>
                <a:lnTo>
                  <a:pt x="105020" y="321061"/>
                </a:lnTo>
                <a:lnTo>
                  <a:pt x="367459" y="320589"/>
                </a:lnTo>
                <a:lnTo>
                  <a:pt x="377739" y="257883"/>
                </a:lnTo>
                <a:cubicBezTo>
                  <a:pt x="378212" y="255049"/>
                  <a:pt x="379990" y="252632"/>
                  <a:pt x="382546" y="251354"/>
                </a:cubicBezTo>
                <a:lnTo>
                  <a:pt x="523462" y="181368"/>
                </a:lnTo>
                <a:lnTo>
                  <a:pt x="537603" y="67013"/>
                </a:lnTo>
                <a:lnTo>
                  <a:pt x="443418" y="40230"/>
                </a:lnTo>
                <a:cubicBezTo>
                  <a:pt x="440696" y="39452"/>
                  <a:pt x="438501" y="37424"/>
                  <a:pt x="437528" y="34785"/>
                </a:cubicBezTo>
                <a:lnTo>
                  <a:pt x="425971" y="3667"/>
                </a:lnTo>
                <a:lnTo>
                  <a:pt x="418386" y="0"/>
                </a:lnTo>
                <a:lnTo>
                  <a:pt x="406134" y="2973"/>
                </a:lnTo>
                <a:lnTo>
                  <a:pt x="342010" y="126857"/>
                </a:lnTo>
                <a:cubicBezTo>
                  <a:pt x="340843" y="129108"/>
                  <a:pt x="338787" y="130747"/>
                  <a:pt x="336315" y="131386"/>
                </a:cubicBezTo>
                <a:lnTo>
                  <a:pt x="7752" y="215069"/>
                </a:lnTo>
                <a:lnTo>
                  <a:pt x="16392" y="230016"/>
                </a:lnTo>
                <a:lnTo>
                  <a:pt x="50815" y="239657"/>
                </a:lnTo>
                <a:lnTo>
                  <a:pt x="70069" y="241518"/>
                </a:lnTo>
                <a:cubicBezTo>
                  <a:pt x="74625" y="241963"/>
                  <a:pt x="78098" y="245797"/>
                  <a:pt x="78098" y="250354"/>
                </a:cubicBezTo>
                <a:lnTo>
                  <a:pt x="78098" y="272330"/>
                </a:lnTo>
                <a:cubicBezTo>
                  <a:pt x="78098" y="275942"/>
                  <a:pt x="75931" y="279165"/>
                  <a:pt x="72597" y="280554"/>
                </a:cubicBezTo>
                <a:lnTo>
                  <a:pt x="28" y="310448"/>
                </a:lnTo>
                <a:lnTo>
                  <a:pt x="28" y="31514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9" name="Forma Livre: Forma 8"/>
          <p:cNvSpPr/>
          <p:nvPr/>
        </p:nvSpPr>
        <p:spPr bwMode="auto">
          <a:xfrm>
            <a:off x="7654395" y="3956867"/>
            <a:ext cx="324562" cy="494789"/>
          </a:xfrm>
          <a:custGeom>
            <a:avLst/>
            <a:gdLst>
              <a:gd name="connsiteX0" fmla="*/ 23116 w 324562"/>
              <a:gd name="connsiteY0" fmla="*/ 469201 h 494789"/>
              <a:gd name="connsiteX1" fmla="*/ 113133 w 324562"/>
              <a:gd name="connsiteY1" fmla="*/ 494790 h 494789"/>
              <a:gd name="connsiteX2" fmla="*/ 324563 w 324562"/>
              <a:gd name="connsiteY2" fmla="*/ 61428 h 494789"/>
              <a:gd name="connsiteX3" fmla="*/ 253382 w 324562"/>
              <a:gd name="connsiteY3" fmla="*/ 11752 h 494789"/>
              <a:gd name="connsiteX4" fmla="*/ 240046 w 324562"/>
              <a:gd name="connsiteY4" fmla="*/ 8224 h 494789"/>
              <a:gd name="connsiteX5" fmla="*/ 235767 w 324562"/>
              <a:gd name="connsiteY5" fmla="*/ 5640 h 494789"/>
              <a:gd name="connsiteX6" fmla="*/ 230572 w 324562"/>
              <a:gd name="connsiteY6" fmla="*/ 0 h 494789"/>
              <a:gd name="connsiteX7" fmla="*/ 190037 w 324562"/>
              <a:gd name="connsiteY7" fmla="*/ 0 h 494789"/>
              <a:gd name="connsiteX8" fmla="*/ 142472 w 324562"/>
              <a:gd name="connsiteY8" fmla="*/ 50204 h 494789"/>
              <a:gd name="connsiteX9" fmla="*/ 152696 w 324562"/>
              <a:gd name="connsiteY9" fmla="*/ 119718 h 494789"/>
              <a:gd name="connsiteX10" fmla="*/ 146472 w 324562"/>
              <a:gd name="connsiteY10" fmla="*/ 129525 h 494789"/>
              <a:gd name="connsiteX11" fmla="*/ 131303 w 324562"/>
              <a:gd name="connsiteY11" fmla="*/ 134081 h 494789"/>
              <a:gd name="connsiteX12" fmla="*/ 132248 w 324562"/>
              <a:gd name="connsiteY12" fmla="*/ 146751 h 494789"/>
              <a:gd name="connsiteX13" fmla="*/ 153113 w 324562"/>
              <a:gd name="connsiteY13" fmla="*/ 175534 h 494789"/>
              <a:gd name="connsiteX14" fmla="*/ 153641 w 324562"/>
              <a:gd name="connsiteY14" fmla="*/ 185119 h 494789"/>
              <a:gd name="connsiteX15" fmla="*/ 62401 w 324562"/>
              <a:gd name="connsiteY15" fmla="*/ 345872 h 494789"/>
              <a:gd name="connsiteX16" fmla="*/ 55511 w 324562"/>
              <a:gd name="connsiteY16" fmla="*/ 350345 h 494789"/>
              <a:gd name="connsiteX17" fmla="*/ 20337 w 324562"/>
              <a:gd name="connsiteY17" fmla="*/ 353651 h 494789"/>
              <a:gd name="connsiteX18" fmla="*/ 14947 w 324562"/>
              <a:gd name="connsiteY18" fmla="*/ 359041 h 494789"/>
              <a:gd name="connsiteX19" fmla="*/ 0 w 324562"/>
              <a:gd name="connsiteY19" fmla="*/ 430444 h 494789"/>
              <a:gd name="connsiteX20" fmla="*/ 7418 w 324562"/>
              <a:gd name="connsiteY20" fmla="*/ 434028 h 494789"/>
              <a:gd name="connsiteX21" fmla="*/ 11863 w 324562"/>
              <a:gd name="connsiteY21" fmla="*/ 438918 h 494789"/>
              <a:gd name="connsiteX22" fmla="*/ 23088 w 324562"/>
              <a:gd name="connsiteY22" fmla="*/ 469173 h 494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24562" h="494789" fill="norm" stroke="1" extrusionOk="0">
                <a:moveTo>
                  <a:pt x="23116" y="469201"/>
                </a:moveTo>
                <a:lnTo>
                  <a:pt x="113133" y="494790"/>
                </a:lnTo>
                <a:lnTo>
                  <a:pt x="324563" y="61428"/>
                </a:lnTo>
                <a:lnTo>
                  <a:pt x="253382" y="11752"/>
                </a:lnTo>
                <a:lnTo>
                  <a:pt x="240046" y="8224"/>
                </a:lnTo>
                <a:cubicBezTo>
                  <a:pt x="238407" y="7779"/>
                  <a:pt x="236907" y="6890"/>
                  <a:pt x="235767" y="5640"/>
                </a:cubicBezTo>
                <a:lnTo>
                  <a:pt x="230572" y="0"/>
                </a:lnTo>
                <a:lnTo>
                  <a:pt x="190037" y="0"/>
                </a:lnTo>
                <a:lnTo>
                  <a:pt x="142472" y="50204"/>
                </a:lnTo>
                <a:lnTo>
                  <a:pt x="152696" y="119718"/>
                </a:lnTo>
                <a:cubicBezTo>
                  <a:pt x="153335" y="124079"/>
                  <a:pt x="150696" y="128247"/>
                  <a:pt x="146472" y="129525"/>
                </a:cubicBezTo>
                <a:lnTo>
                  <a:pt x="131303" y="134081"/>
                </a:lnTo>
                <a:lnTo>
                  <a:pt x="132248" y="146751"/>
                </a:lnTo>
                <a:lnTo>
                  <a:pt x="153113" y="175534"/>
                </a:lnTo>
                <a:cubicBezTo>
                  <a:pt x="155141" y="178340"/>
                  <a:pt x="155363" y="182091"/>
                  <a:pt x="153641" y="185119"/>
                </a:cubicBezTo>
                <a:lnTo>
                  <a:pt x="62401" y="345872"/>
                </a:lnTo>
                <a:cubicBezTo>
                  <a:pt x="60956" y="348400"/>
                  <a:pt x="58400" y="350067"/>
                  <a:pt x="55511" y="350345"/>
                </a:cubicBezTo>
                <a:lnTo>
                  <a:pt x="20337" y="353651"/>
                </a:lnTo>
                <a:lnTo>
                  <a:pt x="14947" y="359041"/>
                </a:lnTo>
                <a:lnTo>
                  <a:pt x="0" y="430444"/>
                </a:lnTo>
                <a:lnTo>
                  <a:pt x="7418" y="434028"/>
                </a:lnTo>
                <a:cubicBezTo>
                  <a:pt x="9474" y="435028"/>
                  <a:pt x="11085" y="436779"/>
                  <a:pt x="11863" y="438918"/>
                </a:cubicBezTo>
                <a:lnTo>
                  <a:pt x="23088" y="46917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0" name="Forma Livre: Forma 9"/>
          <p:cNvSpPr/>
          <p:nvPr/>
        </p:nvSpPr>
        <p:spPr bwMode="auto">
          <a:xfrm>
            <a:off x="6740831" y="1339754"/>
            <a:ext cx="1020251" cy="1382987"/>
          </a:xfrm>
          <a:custGeom>
            <a:avLst/>
            <a:gdLst>
              <a:gd name="connsiteX0" fmla="*/ 316089 w 1020251"/>
              <a:gd name="connsiteY0" fmla="*/ 1355177 h 1382987"/>
              <a:gd name="connsiteX1" fmla="*/ 374350 w 1020251"/>
              <a:gd name="connsiteY1" fmla="*/ 1382988 h 1382987"/>
              <a:gd name="connsiteX2" fmla="*/ 394409 w 1020251"/>
              <a:gd name="connsiteY2" fmla="*/ 1260075 h 1382987"/>
              <a:gd name="connsiteX3" fmla="*/ 386102 w 1020251"/>
              <a:gd name="connsiteY3" fmla="*/ 1249907 h 1382987"/>
              <a:gd name="connsiteX4" fmla="*/ 384435 w 1020251"/>
              <a:gd name="connsiteY4" fmla="*/ 1241822 h 1382987"/>
              <a:gd name="connsiteX5" fmla="*/ 455754 w 1020251"/>
              <a:gd name="connsiteY5" fmla="*/ 995247 h 1382987"/>
              <a:gd name="connsiteX6" fmla="*/ 459671 w 1020251"/>
              <a:gd name="connsiteY6" fmla="*/ 990134 h 1382987"/>
              <a:gd name="connsiteX7" fmla="*/ 710692 w 1020251"/>
              <a:gd name="connsiteY7" fmla="*/ 837577 h 1382987"/>
              <a:gd name="connsiteX8" fmla="*/ 716721 w 1020251"/>
              <a:gd name="connsiteY8" fmla="*/ 836411 h 1382987"/>
              <a:gd name="connsiteX9" fmla="*/ 819824 w 1020251"/>
              <a:gd name="connsiteY9" fmla="*/ 853164 h 1382987"/>
              <a:gd name="connsiteX10" fmla="*/ 849357 w 1020251"/>
              <a:gd name="connsiteY10" fmla="*/ 835716 h 1382987"/>
              <a:gd name="connsiteX11" fmla="*/ 856692 w 1020251"/>
              <a:gd name="connsiteY11" fmla="*/ 787707 h 1382987"/>
              <a:gd name="connsiteX12" fmla="*/ 824603 w 1020251"/>
              <a:gd name="connsiteY12" fmla="*/ 727334 h 1382987"/>
              <a:gd name="connsiteX13" fmla="*/ 823630 w 1020251"/>
              <a:gd name="connsiteY13" fmla="*/ 722166 h 1382987"/>
              <a:gd name="connsiteX14" fmla="*/ 852580 w 1020251"/>
              <a:gd name="connsiteY14" fmla="*/ 464784 h 1382987"/>
              <a:gd name="connsiteX15" fmla="*/ 855192 w 1020251"/>
              <a:gd name="connsiteY15" fmla="*/ 459422 h 1382987"/>
              <a:gd name="connsiteX16" fmla="*/ 1014556 w 1020251"/>
              <a:gd name="connsiteY16" fmla="*/ 303530 h 1382987"/>
              <a:gd name="connsiteX17" fmla="*/ 1020251 w 1020251"/>
              <a:gd name="connsiteY17" fmla="*/ 265884 h 1382987"/>
              <a:gd name="connsiteX18" fmla="*/ 1020112 w 1020251"/>
              <a:gd name="connsiteY18" fmla="*/ 265968 h 1382987"/>
              <a:gd name="connsiteX19" fmla="*/ 1015167 w 1020251"/>
              <a:gd name="connsiteY19" fmla="*/ 274747 h 1382987"/>
              <a:gd name="connsiteX20" fmla="*/ 1004276 w 1020251"/>
              <a:gd name="connsiteY20" fmla="*/ 278692 h 1382987"/>
              <a:gd name="connsiteX21" fmla="*/ 795403 w 1020251"/>
              <a:gd name="connsiteY21" fmla="*/ 199233 h 1382987"/>
              <a:gd name="connsiteX22" fmla="*/ 693050 w 1020251"/>
              <a:gd name="connsiteY22" fmla="*/ 223876 h 1382987"/>
              <a:gd name="connsiteX23" fmla="*/ 685604 w 1020251"/>
              <a:gd name="connsiteY23" fmla="*/ 222320 h 1382987"/>
              <a:gd name="connsiteX24" fmla="*/ 640762 w 1020251"/>
              <a:gd name="connsiteY24" fmla="*/ 188369 h 1382987"/>
              <a:gd name="connsiteX25" fmla="*/ 638539 w 1020251"/>
              <a:gd name="connsiteY25" fmla="*/ 185897 h 1382987"/>
              <a:gd name="connsiteX26" fmla="*/ 613201 w 1020251"/>
              <a:gd name="connsiteY26" fmla="*/ 144111 h 1382987"/>
              <a:gd name="connsiteX27" fmla="*/ 611979 w 1020251"/>
              <a:gd name="connsiteY27" fmla="*/ 138527 h 1382987"/>
              <a:gd name="connsiteX28" fmla="*/ 615201 w 1020251"/>
              <a:gd name="connsiteY28" fmla="*/ 109715 h 1382987"/>
              <a:gd name="connsiteX29" fmla="*/ 564358 w 1020251"/>
              <a:gd name="connsiteY29" fmla="*/ 65735 h 1382987"/>
              <a:gd name="connsiteX30" fmla="*/ 562886 w 1020251"/>
              <a:gd name="connsiteY30" fmla="*/ 64068 h 1382987"/>
              <a:gd name="connsiteX31" fmla="*/ 557968 w 1020251"/>
              <a:gd name="connsiteY31" fmla="*/ 57011 h 1382987"/>
              <a:gd name="connsiteX32" fmla="*/ 537548 w 1020251"/>
              <a:gd name="connsiteY32" fmla="*/ 50593 h 1382987"/>
              <a:gd name="connsiteX33" fmla="*/ 467729 w 1020251"/>
              <a:gd name="connsiteY33" fmla="*/ 33090 h 1382987"/>
              <a:gd name="connsiteX34" fmla="*/ 466367 w 1020251"/>
              <a:gd name="connsiteY34" fmla="*/ 32617 h 1382987"/>
              <a:gd name="connsiteX35" fmla="*/ 391020 w 1020251"/>
              <a:gd name="connsiteY35" fmla="*/ 0 h 1382987"/>
              <a:gd name="connsiteX36" fmla="*/ 390019 w 1020251"/>
              <a:gd name="connsiteY36" fmla="*/ 417 h 1382987"/>
              <a:gd name="connsiteX37" fmla="*/ 0 w 1020251"/>
              <a:gd name="connsiteY37" fmla="*/ 609172 h 1382987"/>
              <a:gd name="connsiteX38" fmla="*/ 30561 w 1020251"/>
              <a:gd name="connsiteY38" fmla="*/ 594948 h 1382987"/>
              <a:gd name="connsiteX39" fmla="*/ 35507 w 1020251"/>
              <a:gd name="connsiteY39" fmla="*/ 594197 h 1382987"/>
              <a:gd name="connsiteX40" fmla="*/ 100463 w 1020251"/>
              <a:gd name="connsiteY40" fmla="*/ 603060 h 1382987"/>
              <a:gd name="connsiteX41" fmla="*/ 106465 w 1020251"/>
              <a:gd name="connsiteY41" fmla="*/ 606672 h 1382987"/>
              <a:gd name="connsiteX42" fmla="*/ 120134 w 1020251"/>
              <a:gd name="connsiteY42" fmla="*/ 625648 h 1382987"/>
              <a:gd name="connsiteX43" fmla="*/ 146223 w 1020251"/>
              <a:gd name="connsiteY43" fmla="*/ 633899 h 1382987"/>
              <a:gd name="connsiteX44" fmla="*/ 152418 w 1020251"/>
              <a:gd name="connsiteY44" fmla="*/ 641762 h 1382987"/>
              <a:gd name="connsiteX45" fmla="*/ 168505 w 1020251"/>
              <a:gd name="connsiteY45" fmla="*/ 874085 h 1382987"/>
              <a:gd name="connsiteX46" fmla="*/ 164921 w 1020251"/>
              <a:gd name="connsiteY46" fmla="*/ 881836 h 1382987"/>
              <a:gd name="connsiteX47" fmla="*/ 139610 w 1020251"/>
              <a:gd name="connsiteY47" fmla="*/ 900506 h 1382987"/>
              <a:gd name="connsiteX48" fmla="*/ 137137 w 1020251"/>
              <a:gd name="connsiteY48" fmla="*/ 907897 h 1382987"/>
              <a:gd name="connsiteX49" fmla="*/ 141666 w 1020251"/>
              <a:gd name="connsiteY49" fmla="*/ 916065 h 1382987"/>
              <a:gd name="connsiteX50" fmla="*/ 150279 w 1020251"/>
              <a:gd name="connsiteY50" fmla="*/ 918649 h 1382987"/>
              <a:gd name="connsiteX51" fmla="*/ 155030 w 1020251"/>
              <a:gd name="connsiteY51" fmla="*/ 922094 h 1382987"/>
              <a:gd name="connsiteX52" fmla="*/ 219959 w 1020251"/>
              <a:gd name="connsiteY52" fmla="*/ 1015889 h 1382987"/>
              <a:gd name="connsiteX53" fmla="*/ 291889 w 1020251"/>
              <a:gd name="connsiteY53" fmla="*/ 1013806 h 1382987"/>
              <a:gd name="connsiteX54" fmla="*/ 299613 w 1020251"/>
              <a:gd name="connsiteY54" fmla="*/ 1017862 h 1382987"/>
              <a:gd name="connsiteX55" fmla="*/ 315033 w 1020251"/>
              <a:gd name="connsiteY55" fmla="*/ 1041756 h 1382987"/>
              <a:gd name="connsiteX56" fmla="*/ 316450 w 1020251"/>
              <a:gd name="connsiteY56" fmla="*/ 1046479 h 1382987"/>
              <a:gd name="connsiteX57" fmla="*/ 316838 w 1020251"/>
              <a:gd name="connsiteY57" fmla="*/ 1085486 h 1382987"/>
              <a:gd name="connsiteX58" fmla="*/ 311865 w 1020251"/>
              <a:gd name="connsiteY58" fmla="*/ 1093543 h 1382987"/>
              <a:gd name="connsiteX59" fmla="*/ 260022 w 1020251"/>
              <a:gd name="connsiteY59" fmla="*/ 1118854 h 1382987"/>
              <a:gd name="connsiteX60" fmla="*/ 235490 w 1020251"/>
              <a:gd name="connsiteY60" fmla="*/ 1189756 h 1382987"/>
              <a:gd name="connsiteX61" fmla="*/ 239352 w 1020251"/>
              <a:gd name="connsiteY61" fmla="*/ 1195118 h 1382987"/>
              <a:gd name="connsiteX62" fmla="*/ 248937 w 1020251"/>
              <a:gd name="connsiteY62" fmla="*/ 1197313 h 1382987"/>
              <a:gd name="connsiteX63" fmla="*/ 255354 w 1020251"/>
              <a:gd name="connsiteY63" fmla="*/ 1203036 h 1382987"/>
              <a:gd name="connsiteX64" fmla="*/ 272941 w 1020251"/>
              <a:gd name="connsiteY64" fmla="*/ 1253407 h 1382987"/>
              <a:gd name="connsiteX65" fmla="*/ 282526 w 1020251"/>
              <a:gd name="connsiteY65" fmla="*/ 1256658 h 1382987"/>
              <a:gd name="connsiteX66" fmla="*/ 287250 w 1020251"/>
              <a:gd name="connsiteY66" fmla="*/ 1260436 h 1382987"/>
              <a:gd name="connsiteX67" fmla="*/ 294501 w 1020251"/>
              <a:gd name="connsiteY67" fmla="*/ 1272216 h 1382987"/>
              <a:gd name="connsiteX68" fmla="*/ 295251 w 1020251"/>
              <a:gd name="connsiteY68" fmla="*/ 1279968 h 1382987"/>
              <a:gd name="connsiteX69" fmla="*/ 288083 w 1020251"/>
              <a:gd name="connsiteY69" fmla="*/ 1299249 h 1382987"/>
              <a:gd name="connsiteX70" fmla="*/ 316199 w 1020251"/>
              <a:gd name="connsiteY70" fmla="*/ 1355121 h 138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020251" h="1382987" fill="norm" stroke="1" extrusionOk="0">
                <a:moveTo>
                  <a:pt x="316089" y="1355177"/>
                </a:moveTo>
                <a:lnTo>
                  <a:pt x="374350" y="1382988"/>
                </a:lnTo>
                <a:lnTo>
                  <a:pt x="394409" y="1260075"/>
                </a:lnTo>
                <a:lnTo>
                  <a:pt x="386102" y="1249907"/>
                </a:lnTo>
                <a:cubicBezTo>
                  <a:pt x="384268" y="1247656"/>
                  <a:pt x="383629" y="1244628"/>
                  <a:pt x="384435" y="1241822"/>
                </a:cubicBezTo>
                <a:lnTo>
                  <a:pt x="455754" y="995247"/>
                </a:lnTo>
                <a:cubicBezTo>
                  <a:pt x="456365" y="993107"/>
                  <a:pt x="457782" y="991274"/>
                  <a:pt x="459671" y="990134"/>
                </a:cubicBezTo>
                <a:lnTo>
                  <a:pt x="710692" y="837577"/>
                </a:lnTo>
                <a:cubicBezTo>
                  <a:pt x="712498" y="836466"/>
                  <a:pt x="714637" y="836077"/>
                  <a:pt x="716721" y="836411"/>
                </a:cubicBezTo>
                <a:lnTo>
                  <a:pt x="819824" y="853164"/>
                </a:lnTo>
                <a:lnTo>
                  <a:pt x="849357" y="835716"/>
                </a:lnTo>
                <a:lnTo>
                  <a:pt x="856692" y="787707"/>
                </a:lnTo>
                <a:lnTo>
                  <a:pt x="824603" y="727334"/>
                </a:lnTo>
                <a:cubicBezTo>
                  <a:pt x="823769" y="725750"/>
                  <a:pt x="823408" y="723944"/>
                  <a:pt x="823630" y="722166"/>
                </a:cubicBezTo>
                <a:lnTo>
                  <a:pt x="852580" y="464784"/>
                </a:lnTo>
                <a:cubicBezTo>
                  <a:pt x="852803" y="462755"/>
                  <a:pt x="853747" y="460866"/>
                  <a:pt x="855192" y="459422"/>
                </a:cubicBezTo>
                <a:lnTo>
                  <a:pt x="1014556" y="303530"/>
                </a:lnTo>
                <a:lnTo>
                  <a:pt x="1020251" y="265884"/>
                </a:lnTo>
                <a:lnTo>
                  <a:pt x="1020112" y="265968"/>
                </a:lnTo>
                <a:lnTo>
                  <a:pt x="1015167" y="274747"/>
                </a:lnTo>
                <a:cubicBezTo>
                  <a:pt x="1013000" y="278581"/>
                  <a:pt x="1008360" y="280276"/>
                  <a:pt x="1004276" y="278692"/>
                </a:cubicBezTo>
                <a:lnTo>
                  <a:pt x="795403" y="199233"/>
                </a:lnTo>
                <a:lnTo>
                  <a:pt x="693050" y="223876"/>
                </a:lnTo>
                <a:cubicBezTo>
                  <a:pt x="690466" y="224515"/>
                  <a:pt x="687715" y="223932"/>
                  <a:pt x="685604" y="222320"/>
                </a:cubicBezTo>
                <a:lnTo>
                  <a:pt x="640762" y="188369"/>
                </a:lnTo>
                <a:cubicBezTo>
                  <a:pt x="639873" y="187703"/>
                  <a:pt x="639123" y="186841"/>
                  <a:pt x="638539" y="185897"/>
                </a:cubicBezTo>
                <a:lnTo>
                  <a:pt x="613201" y="144111"/>
                </a:lnTo>
                <a:cubicBezTo>
                  <a:pt x="612201" y="142444"/>
                  <a:pt x="611756" y="140471"/>
                  <a:pt x="611979" y="138527"/>
                </a:cubicBezTo>
                <a:lnTo>
                  <a:pt x="615201" y="109715"/>
                </a:lnTo>
                <a:lnTo>
                  <a:pt x="564358" y="65735"/>
                </a:lnTo>
                <a:cubicBezTo>
                  <a:pt x="563803" y="65235"/>
                  <a:pt x="563303" y="64679"/>
                  <a:pt x="562886" y="64068"/>
                </a:cubicBezTo>
                <a:lnTo>
                  <a:pt x="557968" y="57011"/>
                </a:lnTo>
                <a:lnTo>
                  <a:pt x="537548" y="50593"/>
                </a:lnTo>
                <a:lnTo>
                  <a:pt x="467729" y="33090"/>
                </a:lnTo>
                <a:cubicBezTo>
                  <a:pt x="467256" y="32979"/>
                  <a:pt x="466812" y="32812"/>
                  <a:pt x="466367" y="32617"/>
                </a:cubicBezTo>
                <a:lnTo>
                  <a:pt x="391020" y="0"/>
                </a:lnTo>
                <a:lnTo>
                  <a:pt x="390019" y="417"/>
                </a:lnTo>
                <a:lnTo>
                  <a:pt x="0" y="609172"/>
                </a:lnTo>
                <a:lnTo>
                  <a:pt x="30561" y="594948"/>
                </a:lnTo>
                <a:cubicBezTo>
                  <a:pt x="32089" y="594225"/>
                  <a:pt x="33812" y="593975"/>
                  <a:pt x="35507" y="594197"/>
                </a:cubicBezTo>
                <a:lnTo>
                  <a:pt x="100463" y="603060"/>
                </a:lnTo>
                <a:cubicBezTo>
                  <a:pt x="102881" y="603394"/>
                  <a:pt x="105048" y="604699"/>
                  <a:pt x="106465" y="606672"/>
                </a:cubicBezTo>
                <a:lnTo>
                  <a:pt x="120134" y="625648"/>
                </a:lnTo>
                <a:lnTo>
                  <a:pt x="146223" y="633899"/>
                </a:lnTo>
                <a:cubicBezTo>
                  <a:pt x="149695" y="635011"/>
                  <a:pt x="152140" y="638122"/>
                  <a:pt x="152418" y="641762"/>
                </a:cubicBezTo>
                <a:lnTo>
                  <a:pt x="168505" y="874085"/>
                </a:lnTo>
                <a:cubicBezTo>
                  <a:pt x="168699" y="877113"/>
                  <a:pt x="167365" y="880030"/>
                  <a:pt x="164921" y="881836"/>
                </a:cubicBezTo>
                <a:lnTo>
                  <a:pt x="139610" y="900506"/>
                </a:lnTo>
                <a:lnTo>
                  <a:pt x="137137" y="907897"/>
                </a:lnTo>
                <a:lnTo>
                  <a:pt x="141666" y="916065"/>
                </a:lnTo>
                <a:lnTo>
                  <a:pt x="150279" y="918649"/>
                </a:lnTo>
                <a:cubicBezTo>
                  <a:pt x="152196" y="919232"/>
                  <a:pt x="153891" y="920455"/>
                  <a:pt x="155030" y="922094"/>
                </a:cubicBezTo>
                <a:lnTo>
                  <a:pt x="219959" y="1015889"/>
                </a:lnTo>
                <a:lnTo>
                  <a:pt x="291889" y="1013806"/>
                </a:lnTo>
                <a:cubicBezTo>
                  <a:pt x="295001" y="1013750"/>
                  <a:pt x="297918" y="1015250"/>
                  <a:pt x="299613" y="1017862"/>
                </a:cubicBezTo>
                <a:lnTo>
                  <a:pt x="315033" y="1041756"/>
                </a:lnTo>
                <a:cubicBezTo>
                  <a:pt x="315949" y="1043172"/>
                  <a:pt x="316422" y="1044812"/>
                  <a:pt x="316450" y="1046479"/>
                </a:cubicBezTo>
                <a:lnTo>
                  <a:pt x="316838" y="1085486"/>
                </a:lnTo>
                <a:cubicBezTo>
                  <a:pt x="316866" y="1088903"/>
                  <a:pt x="314922" y="1092043"/>
                  <a:pt x="311865" y="1093543"/>
                </a:cubicBezTo>
                <a:lnTo>
                  <a:pt x="260022" y="1118854"/>
                </a:lnTo>
                <a:lnTo>
                  <a:pt x="235490" y="1189756"/>
                </a:lnTo>
                <a:lnTo>
                  <a:pt x="239352" y="1195118"/>
                </a:lnTo>
                <a:lnTo>
                  <a:pt x="248937" y="1197313"/>
                </a:lnTo>
                <a:cubicBezTo>
                  <a:pt x="251909" y="1198008"/>
                  <a:pt x="254326" y="1200147"/>
                  <a:pt x="255354" y="1203036"/>
                </a:cubicBezTo>
                <a:lnTo>
                  <a:pt x="272941" y="1253407"/>
                </a:lnTo>
                <a:lnTo>
                  <a:pt x="282526" y="1256658"/>
                </a:lnTo>
                <a:cubicBezTo>
                  <a:pt x="284499" y="1257325"/>
                  <a:pt x="286166" y="1258658"/>
                  <a:pt x="287250" y="1260436"/>
                </a:cubicBezTo>
                <a:lnTo>
                  <a:pt x="294501" y="1272216"/>
                </a:lnTo>
                <a:cubicBezTo>
                  <a:pt x="295918" y="1274550"/>
                  <a:pt x="296196" y="1277412"/>
                  <a:pt x="295251" y="1279968"/>
                </a:cubicBezTo>
                <a:lnTo>
                  <a:pt x="288083" y="1299249"/>
                </a:lnTo>
                <a:lnTo>
                  <a:pt x="316199" y="135512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1" name="Forma Livre: Forma 10"/>
          <p:cNvSpPr/>
          <p:nvPr/>
        </p:nvSpPr>
        <p:spPr bwMode="auto">
          <a:xfrm>
            <a:off x="8287183" y="2688541"/>
            <a:ext cx="244185" cy="287027"/>
          </a:xfrm>
          <a:custGeom>
            <a:avLst/>
            <a:gdLst>
              <a:gd name="connsiteX0" fmla="*/ 45926 w 244185"/>
              <a:gd name="connsiteY0" fmla="*/ 287027 h 287027"/>
              <a:gd name="connsiteX1" fmla="*/ 88684 w 244185"/>
              <a:gd name="connsiteY1" fmla="*/ 287027 h 287027"/>
              <a:gd name="connsiteX2" fmla="*/ 99491 w 244185"/>
              <a:gd name="connsiteY2" fmla="*/ 278498 h 287027"/>
              <a:gd name="connsiteX3" fmla="*/ 106882 w 244185"/>
              <a:gd name="connsiteY3" fmla="*/ 276803 h 287027"/>
              <a:gd name="connsiteX4" fmla="*/ 110299 w 244185"/>
              <a:gd name="connsiteY4" fmla="*/ 278359 h 287027"/>
              <a:gd name="connsiteX5" fmla="*/ 244186 w 244185"/>
              <a:gd name="connsiteY5" fmla="*/ 154724 h 287027"/>
              <a:gd name="connsiteX6" fmla="*/ 231656 w 244185"/>
              <a:gd name="connsiteY6" fmla="*/ 137776 h 287027"/>
              <a:gd name="connsiteX7" fmla="*/ 231517 w 244185"/>
              <a:gd name="connsiteY7" fmla="*/ 137610 h 287027"/>
              <a:gd name="connsiteX8" fmla="*/ 220570 w 244185"/>
              <a:gd name="connsiteY8" fmla="*/ 122023 h 287027"/>
              <a:gd name="connsiteX9" fmla="*/ 192176 w 244185"/>
              <a:gd name="connsiteY9" fmla="*/ 110577 h 287027"/>
              <a:gd name="connsiteX10" fmla="*/ 187369 w 244185"/>
              <a:gd name="connsiteY10" fmla="*/ 105909 h 287027"/>
              <a:gd name="connsiteX11" fmla="*/ 169672 w 244185"/>
              <a:gd name="connsiteY11" fmla="*/ 65513 h 287027"/>
              <a:gd name="connsiteX12" fmla="*/ 36674 w 244185"/>
              <a:gd name="connsiteY12" fmla="*/ 0 h 287027"/>
              <a:gd name="connsiteX13" fmla="*/ 68791 w 244185"/>
              <a:gd name="connsiteY13" fmla="*/ 96241 h 287027"/>
              <a:gd name="connsiteX14" fmla="*/ 68652 w 244185"/>
              <a:gd name="connsiteY14" fmla="*/ 102270 h 287027"/>
              <a:gd name="connsiteX15" fmla="*/ 45648 w 244185"/>
              <a:gd name="connsiteY15" fmla="*/ 161337 h 287027"/>
              <a:gd name="connsiteX16" fmla="*/ 39480 w 244185"/>
              <a:gd name="connsiteY16" fmla="*/ 166754 h 287027"/>
              <a:gd name="connsiteX17" fmla="*/ 10363 w 244185"/>
              <a:gd name="connsiteY17" fmla="*/ 173839 h 287027"/>
              <a:gd name="connsiteX18" fmla="*/ 0 w 244185"/>
              <a:gd name="connsiteY18" fmla="*/ 187369 h 287027"/>
              <a:gd name="connsiteX19" fmla="*/ 27867 w 244185"/>
              <a:gd name="connsiteY19" fmla="*/ 275136 h 287027"/>
              <a:gd name="connsiteX20" fmla="*/ 45926 w 244185"/>
              <a:gd name="connsiteY20" fmla="*/ 287027 h 287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4185" h="287027" fill="norm" stroke="1" extrusionOk="0">
                <a:moveTo>
                  <a:pt x="45926" y="287027"/>
                </a:moveTo>
                <a:lnTo>
                  <a:pt x="88684" y="287027"/>
                </a:lnTo>
                <a:lnTo>
                  <a:pt x="99491" y="278498"/>
                </a:lnTo>
                <a:cubicBezTo>
                  <a:pt x="101575" y="276859"/>
                  <a:pt x="104270" y="276220"/>
                  <a:pt x="106882" y="276803"/>
                </a:cubicBezTo>
                <a:cubicBezTo>
                  <a:pt x="108132" y="277081"/>
                  <a:pt x="109299" y="277609"/>
                  <a:pt x="110299" y="278359"/>
                </a:cubicBezTo>
                <a:lnTo>
                  <a:pt x="244186" y="154724"/>
                </a:lnTo>
                <a:lnTo>
                  <a:pt x="231656" y="137776"/>
                </a:lnTo>
                <a:cubicBezTo>
                  <a:pt x="231656" y="137776"/>
                  <a:pt x="231572" y="137665"/>
                  <a:pt x="231517" y="137610"/>
                </a:cubicBezTo>
                <a:lnTo>
                  <a:pt x="220570" y="122023"/>
                </a:lnTo>
                <a:lnTo>
                  <a:pt x="192176" y="110577"/>
                </a:lnTo>
                <a:cubicBezTo>
                  <a:pt x="190037" y="109715"/>
                  <a:pt x="188286" y="108021"/>
                  <a:pt x="187369" y="105909"/>
                </a:cubicBezTo>
                <a:lnTo>
                  <a:pt x="169672" y="65513"/>
                </a:lnTo>
                <a:lnTo>
                  <a:pt x="36674" y="0"/>
                </a:lnTo>
                <a:lnTo>
                  <a:pt x="68791" y="96241"/>
                </a:lnTo>
                <a:cubicBezTo>
                  <a:pt x="69458" y="98213"/>
                  <a:pt x="69402" y="100353"/>
                  <a:pt x="68652" y="102270"/>
                </a:cubicBezTo>
                <a:lnTo>
                  <a:pt x="45648" y="161337"/>
                </a:lnTo>
                <a:cubicBezTo>
                  <a:pt x="44592" y="164031"/>
                  <a:pt x="42286" y="166060"/>
                  <a:pt x="39480" y="166754"/>
                </a:cubicBezTo>
                <a:lnTo>
                  <a:pt x="10363" y="173839"/>
                </a:lnTo>
                <a:lnTo>
                  <a:pt x="0" y="187369"/>
                </a:lnTo>
                <a:lnTo>
                  <a:pt x="27867" y="275136"/>
                </a:lnTo>
                <a:lnTo>
                  <a:pt x="45926" y="28702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2" name="Forma Livre: Forma 11"/>
          <p:cNvSpPr/>
          <p:nvPr/>
        </p:nvSpPr>
        <p:spPr bwMode="auto">
          <a:xfrm>
            <a:off x="7848877" y="1633560"/>
            <a:ext cx="597225" cy="757034"/>
          </a:xfrm>
          <a:custGeom>
            <a:avLst/>
            <a:gdLst>
              <a:gd name="connsiteX0" fmla="*/ 321839 w 597225"/>
              <a:gd name="connsiteY0" fmla="*/ 757034 h 757034"/>
              <a:gd name="connsiteX1" fmla="*/ 328285 w 597225"/>
              <a:gd name="connsiteY1" fmla="*/ 757034 h 757034"/>
              <a:gd name="connsiteX2" fmla="*/ 389186 w 597225"/>
              <a:gd name="connsiteY2" fmla="*/ 679519 h 757034"/>
              <a:gd name="connsiteX3" fmla="*/ 372766 w 597225"/>
              <a:gd name="connsiteY3" fmla="*/ 643651 h 757034"/>
              <a:gd name="connsiteX4" fmla="*/ 372266 w 597225"/>
              <a:gd name="connsiteY4" fmla="*/ 637678 h 757034"/>
              <a:gd name="connsiteX5" fmla="*/ 396715 w 597225"/>
              <a:gd name="connsiteY5" fmla="*/ 545466 h 757034"/>
              <a:gd name="connsiteX6" fmla="*/ 398604 w 597225"/>
              <a:gd name="connsiteY6" fmla="*/ 541910 h 757034"/>
              <a:gd name="connsiteX7" fmla="*/ 597226 w 597225"/>
              <a:gd name="connsiteY7" fmla="*/ 314560 h 757034"/>
              <a:gd name="connsiteX8" fmla="*/ 201344 w 597225"/>
              <a:gd name="connsiteY8" fmla="*/ 667 h 757034"/>
              <a:gd name="connsiteX9" fmla="*/ 25366 w 597225"/>
              <a:gd name="connsiteY9" fmla="*/ 0 h 757034"/>
              <a:gd name="connsiteX10" fmla="*/ 22476 w 597225"/>
              <a:gd name="connsiteY10" fmla="*/ 5195 h 757034"/>
              <a:gd name="connsiteX11" fmla="*/ 17476 w 597225"/>
              <a:gd name="connsiteY11" fmla="*/ 9335 h 757034"/>
              <a:gd name="connsiteX12" fmla="*/ 0 w 597225"/>
              <a:gd name="connsiteY12" fmla="*/ 46426 h 757034"/>
              <a:gd name="connsiteX13" fmla="*/ 79349 w 597225"/>
              <a:gd name="connsiteY13" fmla="*/ 539492 h 757034"/>
              <a:gd name="connsiteX14" fmla="*/ 110049 w 597225"/>
              <a:gd name="connsiteY14" fmla="*/ 565914 h 757034"/>
              <a:gd name="connsiteX15" fmla="*/ 112911 w 597225"/>
              <a:gd name="connsiteY15" fmla="*/ 570665 h 757034"/>
              <a:gd name="connsiteX16" fmla="*/ 122107 w 597225"/>
              <a:gd name="connsiteY16" fmla="*/ 611034 h 757034"/>
              <a:gd name="connsiteX17" fmla="*/ 121607 w 597225"/>
              <a:gd name="connsiteY17" fmla="*/ 616535 h 757034"/>
              <a:gd name="connsiteX18" fmla="*/ 97852 w 597225"/>
              <a:gd name="connsiteY18" fmla="*/ 671601 h 757034"/>
              <a:gd name="connsiteX19" fmla="*/ 228877 w 597225"/>
              <a:gd name="connsiteY19" fmla="*/ 673324 h 757034"/>
              <a:gd name="connsiteX20" fmla="*/ 234823 w 597225"/>
              <a:gd name="connsiteY20" fmla="*/ 675713 h 757034"/>
              <a:gd name="connsiteX21" fmla="*/ 321839 w 597225"/>
              <a:gd name="connsiteY21" fmla="*/ 757006 h 757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97225" h="757034" fill="norm" stroke="1" extrusionOk="0">
                <a:moveTo>
                  <a:pt x="321839" y="757034"/>
                </a:moveTo>
                <a:lnTo>
                  <a:pt x="328285" y="757034"/>
                </a:lnTo>
                <a:lnTo>
                  <a:pt x="389186" y="679519"/>
                </a:lnTo>
                <a:lnTo>
                  <a:pt x="372766" y="643651"/>
                </a:lnTo>
                <a:cubicBezTo>
                  <a:pt x="371905" y="641790"/>
                  <a:pt x="371738" y="639678"/>
                  <a:pt x="372266" y="637678"/>
                </a:cubicBezTo>
                <a:lnTo>
                  <a:pt x="396715" y="545466"/>
                </a:lnTo>
                <a:cubicBezTo>
                  <a:pt x="397076" y="544160"/>
                  <a:pt x="397715" y="542938"/>
                  <a:pt x="398604" y="541910"/>
                </a:cubicBezTo>
                <a:lnTo>
                  <a:pt x="597226" y="314560"/>
                </a:lnTo>
                <a:lnTo>
                  <a:pt x="201344" y="667"/>
                </a:lnTo>
                <a:lnTo>
                  <a:pt x="25366" y="0"/>
                </a:lnTo>
                <a:lnTo>
                  <a:pt x="22476" y="5195"/>
                </a:lnTo>
                <a:cubicBezTo>
                  <a:pt x="21365" y="7168"/>
                  <a:pt x="19587" y="8641"/>
                  <a:pt x="17476" y="9335"/>
                </a:cubicBezTo>
                <a:lnTo>
                  <a:pt x="0" y="46426"/>
                </a:lnTo>
                <a:lnTo>
                  <a:pt x="79349" y="539492"/>
                </a:lnTo>
                <a:lnTo>
                  <a:pt x="110049" y="565914"/>
                </a:lnTo>
                <a:cubicBezTo>
                  <a:pt x="111494" y="567164"/>
                  <a:pt x="112494" y="568831"/>
                  <a:pt x="112911" y="570665"/>
                </a:cubicBezTo>
                <a:lnTo>
                  <a:pt x="122107" y="611034"/>
                </a:lnTo>
                <a:cubicBezTo>
                  <a:pt x="122523" y="612868"/>
                  <a:pt x="122357" y="614785"/>
                  <a:pt x="121607" y="616535"/>
                </a:cubicBezTo>
                <a:lnTo>
                  <a:pt x="97852" y="671601"/>
                </a:lnTo>
                <a:lnTo>
                  <a:pt x="228877" y="673324"/>
                </a:lnTo>
                <a:cubicBezTo>
                  <a:pt x="231100" y="673352"/>
                  <a:pt x="233212" y="674213"/>
                  <a:pt x="234823" y="675713"/>
                </a:cubicBezTo>
                <a:lnTo>
                  <a:pt x="321839" y="75700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3" name="Forma Livre: Forma 12"/>
          <p:cNvSpPr/>
          <p:nvPr/>
        </p:nvSpPr>
        <p:spPr bwMode="auto">
          <a:xfrm>
            <a:off x="2923042" y="826405"/>
            <a:ext cx="2603694" cy="1869942"/>
          </a:xfrm>
          <a:custGeom>
            <a:avLst/>
            <a:gdLst>
              <a:gd name="connsiteX0" fmla="*/ 2056 w 2603694"/>
              <a:gd name="connsiteY0" fmla="*/ 1509179 h 1869942"/>
              <a:gd name="connsiteX1" fmla="*/ 1053258 w 2603694"/>
              <a:gd name="connsiteY1" fmla="*/ 1869942 h 1869942"/>
              <a:gd name="connsiteX2" fmla="*/ 1053147 w 2603694"/>
              <a:gd name="connsiteY2" fmla="*/ 1863830 h 1869942"/>
              <a:gd name="connsiteX3" fmla="*/ 1055481 w 2603694"/>
              <a:gd name="connsiteY3" fmla="*/ 1857662 h 1869942"/>
              <a:gd name="connsiteX4" fmla="*/ 1110991 w 2603694"/>
              <a:gd name="connsiteY4" fmla="*/ 1797039 h 1869942"/>
              <a:gd name="connsiteX5" fmla="*/ 1118631 w 2603694"/>
              <a:gd name="connsiteY5" fmla="*/ 1794233 h 1869942"/>
              <a:gd name="connsiteX6" fmla="*/ 1208982 w 2603694"/>
              <a:gd name="connsiteY6" fmla="*/ 1805430 h 1869942"/>
              <a:gd name="connsiteX7" fmla="*/ 1254324 w 2603694"/>
              <a:gd name="connsiteY7" fmla="*/ 1785398 h 1869942"/>
              <a:gd name="connsiteX8" fmla="*/ 1256602 w 2603694"/>
              <a:gd name="connsiteY8" fmla="*/ 1784732 h 1869942"/>
              <a:gd name="connsiteX9" fmla="*/ 1308196 w 2603694"/>
              <a:gd name="connsiteY9" fmla="*/ 1777036 h 1869942"/>
              <a:gd name="connsiteX10" fmla="*/ 1318670 w 2603694"/>
              <a:gd name="connsiteY10" fmla="*/ 1773146 h 1869942"/>
              <a:gd name="connsiteX11" fmla="*/ 1336229 w 2603694"/>
              <a:gd name="connsiteY11" fmla="*/ 1728582 h 1869942"/>
              <a:gd name="connsiteX12" fmla="*/ 1341452 w 2603694"/>
              <a:gd name="connsiteY12" fmla="*/ 1723497 h 1869942"/>
              <a:gd name="connsiteX13" fmla="*/ 1472366 w 2603694"/>
              <a:gd name="connsiteY13" fmla="*/ 1676072 h 1869942"/>
              <a:gd name="connsiteX14" fmla="*/ 1465170 w 2603694"/>
              <a:gd name="connsiteY14" fmla="*/ 1648483 h 1869942"/>
              <a:gd name="connsiteX15" fmla="*/ 1465281 w 2603694"/>
              <a:gd name="connsiteY15" fmla="*/ 1643649 h 1869942"/>
              <a:gd name="connsiteX16" fmla="*/ 1472561 w 2603694"/>
              <a:gd name="connsiteY16" fmla="*/ 1619978 h 1869942"/>
              <a:gd name="connsiteX17" fmla="*/ 1475089 w 2603694"/>
              <a:gd name="connsiteY17" fmla="*/ 1616005 h 1869942"/>
              <a:gd name="connsiteX18" fmla="*/ 1541629 w 2603694"/>
              <a:gd name="connsiteY18" fmla="*/ 1555715 h 1869942"/>
              <a:gd name="connsiteX19" fmla="*/ 1548492 w 2603694"/>
              <a:gd name="connsiteY19" fmla="*/ 1553465 h 1869942"/>
              <a:gd name="connsiteX20" fmla="*/ 1657068 w 2603694"/>
              <a:gd name="connsiteY20" fmla="*/ 1564606 h 1869942"/>
              <a:gd name="connsiteX21" fmla="*/ 1662653 w 2603694"/>
              <a:gd name="connsiteY21" fmla="*/ 1567356 h 1869942"/>
              <a:gd name="connsiteX22" fmla="*/ 1725026 w 2603694"/>
              <a:gd name="connsiteY22" fmla="*/ 1633953 h 1869942"/>
              <a:gd name="connsiteX23" fmla="*/ 1779981 w 2603694"/>
              <a:gd name="connsiteY23" fmla="*/ 1673405 h 1869942"/>
              <a:gd name="connsiteX24" fmla="*/ 1798290 w 2603694"/>
              <a:gd name="connsiteY24" fmla="*/ 1656624 h 1869942"/>
              <a:gd name="connsiteX25" fmla="*/ 1805930 w 2603694"/>
              <a:gd name="connsiteY25" fmla="*/ 1654429 h 1869942"/>
              <a:gd name="connsiteX26" fmla="*/ 1846104 w 2603694"/>
              <a:gd name="connsiteY26" fmla="*/ 1661986 h 1869942"/>
              <a:gd name="connsiteX27" fmla="*/ 2298441 w 2603694"/>
              <a:gd name="connsiteY27" fmla="*/ 1637564 h 1869942"/>
              <a:gd name="connsiteX28" fmla="*/ 2318390 w 2603694"/>
              <a:gd name="connsiteY28" fmla="*/ 1505095 h 1869942"/>
              <a:gd name="connsiteX29" fmla="*/ 2318529 w 2603694"/>
              <a:gd name="connsiteY29" fmla="*/ 1504344 h 1869942"/>
              <a:gd name="connsiteX30" fmla="*/ 2330337 w 2603694"/>
              <a:gd name="connsiteY30" fmla="*/ 1455141 h 1869942"/>
              <a:gd name="connsiteX31" fmla="*/ 2332059 w 2603694"/>
              <a:gd name="connsiteY31" fmla="*/ 1451640 h 1869942"/>
              <a:gd name="connsiteX32" fmla="*/ 2348923 w 2603694"/>
              <a:gd name="connsiteY32" fmla="*/ 1430775 h 1869942"/>
              <a:gd name="connsiteX33" fmla="*/ 2303554 w 2603694"/>
              <a:gd name="connsiteY33" fmla="*/ 1345508 h 1869942"/>
              <a:gd name="connsiteX34" fmla="*/ 2303276 w 2603694"/>
              <a:gd name="connsiteY34" fmla="*/ 1337729 h 1869942"/>
              <a:gd name="connsiteX35" fmla="*/ 2603694 w 2603694"/>
              <a:gd name="connsiteY35" fmla="*/ 663627 h 1869942"/>
              <a:gd name="connsiteX36" fmla="*/ 2597443 w 2603694"/>
              <a:gd name="connsiteY36" fmla="*/ 646902 h 1869942"/>
              <a:gd name="connsiteX37" fmla="*/ 2306693 w 2603694"/>
              <a:gd name="connsiteY37" fmla="*/ 480453 h 1869942"/>
              <a:gd name="connsiteX38" fmla="*/ 2302942 w 2603694"/>
              <a:gd name="connsiteY38" fmla="*/ 476230 h 1869942"/>
              <a:gd name="connsiteX39" fmla="*/ 2222983 w 2603694"/>
              <a:gd name="connsiteY39" fmla="*/ 287944 h 1869942"/>
              <a:gd name="connsiteX40" fmla="*/ 2042865 w 2603694"/>
              <a:gd name="connsiteY40" fmla="*/ 316644 h 1869942"/>
              <a:gd name="connsiteX41" fmla="*/ 1999078 w 2603694"/>
              <a:gd name="connsiteY41" fmla="*/ 435417 h 1869942"/>
              <a:gd name="connsiteX42" fmla="*/ 1993160 w 2603694"/>
              <a:gd name="connsiteY42" fmla="*/ 440890 h 1869942"/>
              <a:gd name="connsiteX43" fmla="*/ 1973157 w 2603694"/>
              <a:gd name="connsiteY43" fmla="*/ 446530 h 1869942"/>
              <a:gd name="connsiteX44" fmla="*/ 1966266 w 2603694"/>
              <a:gd name="connsiteY44" fmla="*/ 445669 h 1869942"/>
              <a:gd name="connsiteX45" fmla="*/ 1902977 w 2603694"/>
              <a:gd name="connsiteY45" fmla="*/ 408828 h 1869942"/>
              <a:gd name="connsiteX46" fmla="*/ 1842326 w 2603694"/>
              <a:gd name="connsiteY46" fmla="*/ 426971 h 1869942"/>
              <a:gd name="connsiteX47" fmla="*/ 1818266 w 2603694"/>
              <a:gd name="connsiteY47" fmla="*/ 522156 h 1869942"/>
              <a:gd name="connsiteX48" fmla="*/ 1814987 w 2603694"/>
              <a:gd name="connsiteY48" fmla="*/ 527073 h 1869942"/>
              <a:gd name="connsiteX49" fmla="*/ 1801846 w 2603694"/>
              <a:gd name="connsiteY49" fmla="*/ 536909 h 1869942"/>
              <a:gd name="connsiteX50" fmla="*/ 1790149 w 2603694"/>
              <a:gd name="connsiteY50" fmla="*/ 535992 h 1869942"/>
              <a:gd name="connsiteX51" fmla="*/ 1693714 w 2603694"/>
              <a:gd name="connsiteY51" fmla="*/ 436612 h 1869942"/>
              <a:gd name="connsiteX52" fmla="*/ 1691325 w 2603694"/>
              <a:gd name="connsiteY52" fmla="*/ 431944 h 1869942"/>
              <a:gd name="connsiteX53" fmla="*/ 1622034 w 2603694"/>
              <a:gd name="connsiteY53" fmla="*/ 30561 h 1869942"/>
              <a:gd name="connsiteX54" fmla="*/ 1578664 w 2603694"/>
              <a:gd name="connsiteY54" fmla="*/ 15253 h 1869942"/>
              <a:gd name="connsiteX55" fmla="*/ 1574441 w 2603694"/>
              <a:gd name="connsiteY55" fmla="*/ 12113 h 1869942"/>
              <a:gd name="connsiteX56" fmla="*/ 1569274 w 2603694"/>
              <a:gd name="connsiteY56" fmla="*/ 5057 h 1869942"/>
              <a:gd name="connsiteX57" fmla="*/ 1543935 w 2603694"/>
              <a:gd name="connsiteY57" fmla="*/ 0 h 1869942"/>
              <a:gd name="connsiteX58" fmla="*/ 1450584 w 2603694"/>
              <a:gd name="connsiteY58" fmla="*/ 45120 h 1869942"/>
              <a:gd name="connsiteX59" fmla="*/ 1433470 w 2603694"/>
              <a:gd name="connsiteY59" fmla="*/ 92546 h 1869942"/>
              <a:gd name="connsiteX60" fmla="*/ 1429858 w 2603694"/>
              <a:gd name="connsiteY60" fmla="*/ 97046 h 1869942"/>
              <a:gd name="connsiteX61" fmla="*/ 1343258 w 2603694"/>
              <a:gd name="connsiteY61" fmla="*/ 151529 h 1869942"/>
              <a:gd name="connsiteX62" fmla="*/ 1340702 w 2603694"/>
              <a:gd name="connsiteY62" fmla="*/ 152613 h 1869942"/>
              <a:gd name="connsiteX63" fmla="*/ 1296805 w 2603694"/>
              <a:gd name="connsiteY63" fmla="*/ 163698 h 1869942"/>
              <a:gd name="connsiteX64" fmla="*/ 1222151 w 2603694"/>
              <a:gd name="connsiteY64" fmla="*/ 248937 h 1869942"/>
              <a:gd name="connsiteX65" fmla="*/ 1214400 w 2603694"/>
              <a:gd name="connsiteY65" fmla="*/ 251909 h 1869942"/>
              <a:gd name="connsiteX66" fmla="*/ 1122521 w 2603694"/>
              <a:gd name="connsiteY66" fmla="*/ 240741 h 1869942"/>
              <a:gd name="connsiteX67" fmla="*/ 1120048 w 2603694"/>
              <a:gd name="connsiteY67" fmla="*/ 240074 h 1869942"/>
              <a:gd name="connsiteX68" fmla="*/ 970520 w 2603694"/>
              <a:gd name="connsiteY68" fmla="*/ 174784 h 1869942"/>
              <a:gd name="connsiteX69" fmla="*/ 965185 w 2603694"/>
              <a:gd name="connsiteY69" fmla="*/ 166865 h 1869942"/>
              <a:gd name="connsiteX70" fmla="*/ 963574 w 2603694"/>
              <a:gd name="connsiteY70" fmla="*/ 101325 h 1869942"/>
              <a:gd name="connsiteX71" fmla="*/ 920149 w 2603694"/>
              <a:gd name="connsiteY71" fmla="*/ 47398 h 1869942"/>
              <a:gd name="connsiteX72" fmla="*/ 902812 w 2603694"/>
              <a:gd name="connsiteY72" fmla="*/ 45259 h 1869942"/>
              <a:gd name="connsiteX73" fmla="*/ 827631 w 2603694"/>
              <a:gd name="connsiteY73" fmla="*/ 90323 h 1869942"/>
              <a:gd name="connsiteX74" fmla="*/ 825714 w 2603694"/>
              <a:gd name="connsiteY74" fmla="*/ 91184 h 1869942"/>
              <a:gd name="connsiteX75" fmla="*/ 785734 w 2603694"/>
              <a:gd name="connsiteY75" fmla="*/ 103659 h 1869942"/>
              <a:gd name="connsiteX76" fmla="*/ 783512 w 2603694"/>
              <a:gd name="connsiteY76" fmla="*/ 104048 h 1869942"/>
              <a:gd name="connsiteX77" fmla="*/ 567498 w 2603694"/>
              <a:gd name="connsiteY77" fmla="*/ 114244 h 1869942"/>
              <a:gd name="connsiteX78" fmla="*/ 552301 w 2603694"/>
              <a:gd name="connsiteY78" fmla="*/ 187508 h 1869942"/>
              <a:gd name="connsiteX79" fmla="*/ 562414 w 2603694"/>
              <a:gd name="connsiteY79" fmla="*/ 194954 h 1869942"/>
              <a:gd name="connsiteX80" fmla="*/ 621953 w 2603694"/>
              <a:gd name="connsiteY80" fmla="*/ 199705 h 1869942"/>
              <a:gd name="connsiteX81" fmla="*/ 626982 w 2603694"/>
              <a:gd name="connsiteY81" fmla="*/ 201789 h 1869942"/>
              <a:gd name="connsiteX82" fmla="*/ 636817 w 2603694"/>
              <a:gd name="connsiteY82" fmla="*/ 210124 h 1869942"/>
              <a:gd name="connsiteX83" fmla="*/ 639484 w 2603694"/>
              <a:gd name="connsiteY83" fmla="*/ 214041 h 1869942"/>
              <a:gd name="connsiteX84" fmla="*/ 651708 w 2603694"/>
              <a:gd name="connsiteY84" fmla="*/ 249992 h 1869942"/>
              <a:gd name="connsiteX85" fmla="*/ 651264 w 2603694"/>
              <a:gd name="connsiteY85" fmla="*/ 256799 h 1869942"/>
              <a:gd name="connsiteX86" fmla="*/ 645430 w 2603694"/>
              <a:gd name="connsiteY86" fmla="*/ 268607 h 1869942"/>
              <a:gd name="connsiteX87" fmla="*/ 639095 w 2603694"/>
              <a:gd name="connsiteY87" fmla="*/ 273414 h 1869942"/>
              <a:gd name="connsiteX88" fmla="*/ 527768 w 2603694"/>
              <a:gd name="connsiteY88" fmla="*/ 294251 h 1869942"/>
              <a:gd name="connsiteX89" fmla="*/ 522239 w 2603694"/>
              <a:gd name="connsiteY89" fmla="*/ 383574 h 1869942"/>
              <a:gd name="connsiteX90" fmla="*/ 597837 w 2603694"/>
              <a:gd name="connsiteY90" fmla="*/ 499207 h 1869942"/>
              <a:gd name="connsiteX91" fmla="*/ 599226 w 2603694"/>
              <a:gd name="connsiteY91" fmla="*/ 505041 h 1869942"/>
              <a:gd name="connsiteX92" fmla="*/ 539659 w 2603694"/>
              <a:gd name="connsiteY92" fmla="*/ 1037449 h 1869942"/>
              <a:gd name="connsiteX93" fmla="*/ 535575 w 2603694"/>
              <a:gd name="connsiteY93" fmla="*/ 1043978 h 1869942"/>
              <a:gd name="connsiteX94" fmla="*/ 527935 w 2603694"/>
              <a:gd name="connsiteY94" fmla="*/ 1044867 h 1869942"/>
              <a:gd name="connsiteX95" fmla="*/ 479564 w 2603694"/>
              <a:gd name="connsiteY95" fmla="*/ 1028058 h 1869942"/>
              <a:gd name="connsiteX96" fmla="*/ 109521 w 2603694"/>
              <a:gd name="connsiteY96" fmla="*/ 1211649 h 1869942"/>
              <a:gd name="connsiteX97" fmla="*/ 81266 w 2603694"/>
              <a:gd name="connsiteY97" fmla="*/ 1408159 h 1869942"/>
              <a:gd name="connsiteX98" fmla="*/ 78543 w 2603694"/>
              <a:gd name="connsiteY98" fmla="*/ 1413382 h 1869942"/>
              <a:gd name="connsiteX99" fmla="*/ 0 w 2603694"/>
              <a:gd name="connsiteY99" fmla="*/ 1487174 h 1869942"/>
              <a:gd name="connsiteX100" fmla="*/ 1889 w 2603694"/>
              <a:gd name="connsiteY100" fmla="*/ 1509318 h 1869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2603694" h="1869942" fill="norm" stroke="1" extrusionOk="0">
                <a:moveTo>
                  <a:pt x="2056" y="1509179"/>
                </a:moveTo>
                <a:lnTo>
                  <a:pt x="1053258" y="1869942"/>
                </a:lnTo>
                <a:lnTo>
                  <a:pt x="1053147" y="1863830"/>
                </a:lnTo>
                <a:cubicBezTo>
                  <a:pt x="1053091" y="1861552"/>
                  <a:pt x="1053925" y="1859329"/>
                  <a:pt x="1055481" y="1857662"/>
                </a:cubicBezTo>
                <a:lnTo>
                  <a:pt x="1110991" y="1797039"/>
                </a:lnTo>
                <a:cubicBezTo>
                  <a:pt x="1112936" y="1794928"/>
                  <a:pt x="1115770" y="1793844"/>
                  <a:pt x="1118631" y="1794233"/>
                </a:cubicBezTo>
                <a:lnTo>
                  <a:pt x="1208982" y="1805430"/>
                </a:lnTo>
                <a:lnTo>
                  <a:pt x="1254324" y="1785398"/>
                </a:lnTo>
                <a:cubicBezTo>
                  <a:pt x="1255047" y="1785093"/>
                  <a:pt x="1255825" y="1784870"/>
                  <a:pt x="1256602" y="1784732"/>
                </a:cubicBezTo>
                <a:lnTo>
                  <a:pt x="1308196" y="1777036"/>
                </a:lnTo>
                <a:lnTo>
                  <a:pt x="1318670" y="1773146"/>
                </a:lnTo>
                <a:lnTo>
                  <a:pt x="1336229" y="1728582"/>
                </a:lnTo>
                <a:cubicBezTo>
                  <a:pt x="1337173" y="1726220"/>
                  <a:pt x="1339063" y="1724359"/>
                  <a:pt x="1341452" y="1723497"/>
                </a:cubicBezTo>
                <a:lnTo>
                  <a:pt x="1472366" y="1676072"/>
                </a:lnTo>
                <a:lnTo>
                  <a:pt x="1465170" y="1648483"/>
                </a:lnTo>
                <a:cubicBezTo>
                  <a:pt x="1464753" y="1646899"/>
                  <a:pt x="1464781" y="1645205"/>
                  <a:pt x="1465281" y="1643649"/>
                </a:cubicBezTo>
                <a:lnTo>
                  <a:pt x="1472561" y="1619978"/>
                </a:lnTo>
                <a:cubicBezTo>
                  <a:pt x="1473033" y="1618450"/>
                  <a:pt x="1473894" y="1617088"/>
                  <a:pt x="1475089" y="1616005"/>
                </a:cubicBezTo>
                <a:lnTo>
                  <a:pt x="1541629" y="1555715"/>
                </a:lnTo>
                <a:cubicBezTo>
                  <a:pt x="1543491" y="1554021"/>
                  <a:pt x="1545991" y="1553187"/>
                  <a:pt x="1548492" y="1553465"/>
                </a:cubicBezTo>
                <a:lnTo>
                  <a:pt x="1657068" y="1564606"/>
                </a:lnTo>
                <a:cubicBezTo>
                  <a:pt x="1659207" y="1564828"/>
                  <a:pt x="1661180" y="1565801"/>
                  <a:pt x="1662653" y="1567356"/>
                </a:cubicBezTo>
                <a:lnTo>
                  <a:pt x="1725026" y="1633953"/>
                </a:lnTo>
                <a:lnTo>
                  <a:pt x="1779981" y="1673405"/>
                </a:lnTo>
                <a:lnTo>
                  <a:pt x="1798290" y="1656624"/>
                </a:lnTo>
                <a:cubicBezTo>
                  <a:pt x="1800346" y="1654734"/>
                  <a:pt x="1803180" y="1653929"/>
                  <a:pt x="1805930" y="1654429"/>
                </a:cubicBezTo>
                <a:lnTo>
                  <a:pt x="1846104" y="1661986"/>
                </a:lnTo>
                <a:lnTo>
                  <a:pt x="2298441" y="1637564"/>
                </a:lnTo>
                <a:lnTo>
                  <a:pt x="2318390" y="1505095"/>
                </a:lnTo>
                <a:cubicBezTo>
                  <a:pt x="2318417" y="1504844"/>
                  <a:pt x="2318473" y="1504594"/>
                  <a:pt x="2318529" y="1504344"/>
                </a:cubicBezTo>
                <a:lnTo>
                  <a:pt x="2330337" y="1455141"/>
                </a:lnTo>
                <a:cubicBezTo>
                  <a:pt x="2330642" y="1453862"/>
                  <a:pt x="2331225" y="1452668"/>
                  <a:pt x="2332059" y="1451640"/>
                </a:cubicBezTo>
                <a:lnTo>
                  <a:pt x="2348923" y="1430775"/>
                </a:lnTo>
                <a:lnTo>
                  <a:pt x="2303554" y="1345508"/>
                </a:lnTo>
                <a:cubicBezTo>
                  <a:pt x="2302275" y="1343091"/>
                  <a:pt x="2302164" y="1340229"/>
                  <a:pt x="2303276" y="1337729"/>
                </a:cubicBezTo>
                <a:lnTo>
                  <a:pt x="2603694" y="663627"/>
                </a:lnTo>
                <a:lnTo>
                  <a:pt x="2597443" y="646902"/>
                </a:lnTo>
                <a:lnTo>
                  <a:pt x="2306693" y="480453"/>
                </a:lnTo>
                <a:cubicBezTo>
                  <a:pt x="2305026" y="479481"/>
                  <a:pt x="2303692" y="478008"/>
                  <a:pt x="2302942" y="476230"/>
                </a:cubicBezTo>
                <a:lnTo>
                  <a:pt x="2222983" y="287944"/>
                </a:lnTo>
                <a:lnTo>
                  <a:pt x="2042865" y="316644"/>
                </a:lnTo>
                <a:lnTo>
                  <a:pt x="1999078" y="435417"/>
                </a:lnTo>
                <a:cubicBezTo>
                  <a:pt x="1998106" y="438084"/>
                  <a:pt x="1995883" y="440112"/>
                  <a:pt x="1993160" y="440890"/>
                </a:cubicBezTo>
                <a:lnTo>
                  <a:pt x="1973157" y="446530"/>
                </a:lnTo>
                <a:cubicBezTo>
                  <a:pt x="1970851" y="447169"/>
                  <a:pt x="1968350" y="446864"/>
                  <a:pt x="1966266" y="445669"/>
                </a:cubicBezTo>
                <a:lnTo>
                  <a:pt x="1902977" y="408828"/>
                </a:lnTo>
                <a:lnTo>
                  <a:pt x="1842326" y="426971"/>
                </a:lnTo>
                <a:lnTo>
                  <a:pt x="1818266" y="522156"/>
                </a:lnTo>
                <a:cubicBezTo>
                  <a:pt x="1817766" y="524128"/>
                  <a:pt x="1816599" y="525879"/>
                  <a:pt x="1814987" y="527073"/>
                </a:cubicBezTo>
                <a:lnTo>
                  <a:pt x="1801846" y="536909"/>
                </a:lnTo>
                <a:cubicBezTo>
                  <a:pt x="1798262" y="539604"/>
                  <a:pt x="1793261" y="539187"/>
                  <a:pt x="1790149" y="535992"/>
                </a:cubicBezTo>
                <a:lnTo>
                  <a:pt x="1693714" y="436612"/>
                </a:lnTo>
                <a:cubicBezTo>
                  <a:pt x="1692464" y="435334"/>
                  <a:pt x="1691630" y="433694"/>
                  <a:pt x="1691325" y="431944"/>
                </a:cubicBezTo>
                <a:lnTo>
                  <a:pt x="1622034" y="30561"/>
                </a:lnTo>
                <a:lnTo>
                  <a:pt x="1578664" y="15253"/>
                </a:lnTo>
                <a:cubicBezTo>
                  <a:pt x="1576969" y="14669"/>
                  <a:pt x="1575497" y="13558"/>
                  <a:pt x="1574441" y="12113"/>
                </a:cubicBezTo>
                <a:lnTo>
                  <a:pt x="1569274" y="5057"/>
                </a:lnTo>
                <a:lnTo>
                  <a:pt x="1543935" y="0"/>
                </a:lnTo>
                <a:lnTo>
                  <a:pt x="1450584" y="45120"/>
                </a:lnTo>
                <a:lnTo>
                  <a:pt x="1433470" y="92546"/>
                </a:lnTo>
                <a:cubicBezTo>
                  <a:pt x="1432803" y="94407"/>
                  <a:pt x="1431525" y="95991"/>
                  <a:pt x="1429858" y="97046"/>
                </a:cubicBezTo>
                <a:lnTo>
                  <a:pt x="1343258" y="151529"/>
                </a:lnTo>
                <a:cubicBezTo>
                  <a:pt x="1342480" y="152029"/>
                  <a:pt x="1341619" y="152390"/>
                  <a:pt x="1340702" y="152613"/>
                </a:cubicBezTo>
                <a:lnTo>
                  <a:pt x="1296805" y="163698"/>
                </a:lnTo>
                <a:lnTo>
                  <a:pt x="1222151" y="248937"/>
                </a:lnTo>
                <a:cubicBezTo>
                  <a:pt x="1220207" y="251159"/>
                  <a:pt x="1217317" y="252243"/>
                  <a:pt x="1214400" y="251909"/>
                </a:cubicBezTo>
                <a:lnTo>
                  <a:pt x="1122521" y="240741"/>
                </a:lnTo>
                <a:cubicBezTo>
                  <a:pt x="1121660" y="240630"/>
                  <a:pt x="1120826" y="240407"/>
                  <a:pt x="1120048" y="240074"/>
                </a:cubicBezTo>
                <a:lnTo>
                  <a:pt x="970520" y="174784"/>
                </a:lnTo>
                <a:cubicBezTo>
                  <a:pt x="967352" y="173394"/>
                  <a:pt x="965269" y="170310"/>
                  <a:pt x="965185" y="166865"/>
                </a:cubicBezTo>
                <a:lnTo>
                  <a:pt x="963574" y="101325"/>
                </a:lnTo>
                <a:lnTo>
                  <a:pt x="920149" y="47398"/>
                </a:lnTo>
                <a:lnTo>
                  <a:pt x="902812" y="45259"/>
                </a:lnTo>
                <a:lnTo>
                  <a:pt x="827631" y="90323"/>
                </a:lnTo>
                <a:cubicBezTo>
                  <a:pt x="827020" y="90684"/>
                  <a:pt x="826381" y="90962"/>
                  <a:pt x="825714" y="91184"/>
                </a:cubicBezTo>
                <a:lnTo>
                  <a:pt x="785734" y="103659"/>
                </a:lnTo>
                <a:cubicBezTo>
                  <a:pt x="785012" y="103881"/>
                  <a:pt x="784262" y="104020"/>
                  <a:pt x="783512" y="104048"/>
                </a:cubicBezTo>
                <a:lnTo>
                  <a:pt x="567498" y="114244"/>
                </a:lnTo>
                <a:lnTo>
                  <a:pt x="552301" y="187508"/>
                </a:lnTo>
                <a:lnTo>
                  <a:pt x="562414" y="194954"/>
                </a:lnTo>
                <a:lnTo>
                  <a:pt x="621953" y="199705"/>
                </a:lnTo>
                <a:cubicBezTo>
                  <a:pt x="623814" y="199844"/>
                  <a:pt x="625565" y="200566"/>
                  <a:pt x="626982" y="201789"/>
                </a:cubicBezTo>
                <a:lnTo>
                  <a:pt x="636817" y="210124"/>
                </a:lnTo>
                <a:cubicBezTo>
                  <a:pt x="638039" y="211152"/>
                  <a:pt x="638956" y="212513"/>
                  <a:pt x="639484" y="214041"/>
                </a:cubicBezTo>
                <a:lnTo>
                  <a:pt x="651708" y="249992"/>
                </a:lnTo>
                <a:cubicBezTo>
                  <a:pt x="652459" y="252215"/>
                  <a:pt x="652320" y="254660"/>
                  <a:pt x="651264" y="256799"/>
                </a:cubicBezTo>
                <a:lnTo>
                  <a:pt x="645430" y="268607"/>
                </a:lnTo>
                <a:cubicBezTo>
                  <a:pt x="644179" y="271108"/>
                  <a:pt x="641845" y="272886"/>
                  <a:pt x="639095" y="273414"/>
                </a:cubicBezTo>
                <a:lnTo>
                  <a:pt x="527768" y="294251"/>
                </a:lnTo>
                <a:lnTo>
                  <a:pt x="522239" y="383574"/>
                </a:lnTo>
                <a:lnTo>
                  <a:pt x="597837" y="499207"/>
                </a:lnTo>
                <a:cubicBezTo>
                  <a:pt x="598976" y="500930"/>
                  <a:pt x="599448" y="503013"/>
                  <a:pt x="599226" y="505041"/>
                </a:cubicBezTo>
                <a:lnTo>
                  <a:pt x="539659" y="1037449"/>
                </a:lnTo>
                <a:cubicBezTo>
                  <a:pt x="539354" y="1040144"/>
                  <a:pt x="537853" y="1042533"/>
                  <a:pt x="535575" y="1043978"/>
                </a:cubicBezTo>
                <a:cubicBezTo>
                  <a:pt x="533297" y="1045423"/>
                  <a:pt x="530463" y="1045728"/>
                  <a:pt x="527935" y="1044867"/>
                </a:cubicBezTo>
                <a:lnTo>
                  <a:pt x="479564" y="1028058"/>
                </a:lnTo>
                <a:lnTo>
                  <a:pt x="109521" y="1211649"/>
                </a:lnTo>
                <a:lnTo>
                  <a:pt x="81266" y="1408159"/>
                </a:lnTo>
                <a:cubicBezTo>
                  <a:pt x="80988" y="1410160"/>
                  <a:pt x="80015" y="1411993"/>
                  <a:pt x="78543" y="1413382"/>
                </a:cubicBezTo>
                <a:lnTo>
                  <a:pt x="0" y="1487174"/>
                </a:lnTo>
                <a:lnTo>
                  <a:pt x="1889" y="150931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4" name="Forma Livre: Forma 13"/>
          <p:cNvSpPr/>
          <p:nvPr/>
        </p:nvSpPr>
        <p:spPr bwMode="auto">
          <a:xfrm>
            <a:off x="5798456" y="492591"/>
            <a:ext cx="726290" cy="805015"/>
          </a:xfrm>
          <a:custGeom>
            <a:avLst/>
            <a:gdLst>
              <a:gd name="connsiteX0" fmla="*/ 379323 w 726290"/>
              <a:gd name="connsiteY0" fmla="*/ 799126 h 805015"/>
              <a:gd name="connsiteX1" fmla="*/ 416497 w 726290"/>
              <a:gd name="connsiteY1" fmla="*/ 805016 h 805015"/>
              <a:gd name="connsiteX2" fmla="*/ 428888 w 726290"/>
              <a:gd name="connsiteY2" fmla="*/ 795514 h 805015"/>
              <a:gd name="connsiteX3" fmla="*/ 433278 w 726290"/>
              <a:gd name="connsiteY3" fmla="*/ 793736 h 805015"/>
              <a:gd name="connsiteX4" fmla="*/ 450503 w 726290"/>
              <a:gd name="connsiteY4" fmla="*/ 791763 h 805015"/>
              <a:gd name="connsiteX5" fmla="*/ 653320 w 726290"/>
              <a:gd name="connsiteY5" fmla="*/ 535908 h 805015"/>
              <a:gd name="connsiteX6" fmla="*/ 655209 w 726290"/>
              <a:gd name="connsiteY6" fmla="*/ 534130 h 805015"/>
              <a:gd name="connsiteX7" fmla="*/ 681742 w 726290"/>
              <a:gd name="connsiteY7" fmla="*/ 515627 h 805015"/>
              <a:gd name="connsiteX8" fmla="*/ 688077 w 726290"/>
              <a:gd name="connsiteY8" fmla="*/ 508875 h 805015"/>
              <a:gd name="connsiteX9" fmla="*/ 724361 w 726290"/>
              <a:gd name="connsiteY9" fmla="*/ 469118 h 805015"/>
              <a:gd name="connsiteX10" fmla="*/ 721333 w 726290"/>
              <a:gd name="connsiteY10" fmla="*/ 432333 h 805015"/>
              <a:gd name="connsiteX11" fmla="*/ 692161 w 726290"/>
              <a:gd name="connsiteY11" fmla="*/ 409968 h 805015"/>
              <a:gd name="connsiteX12" fmla="*/ 648847 w 726290"/>
              <a:gd name="connsiteY12" fmla="*/ 375989 h 805015"/>
              <a:gd name="connsiteX13" fmla="*/ 627120 w 726290"/>
              <a:gd name="connsiteY13" fmla="*/ 346483 h 805015"/>
              <a:gd name="connsiteX14" fmla="*/ 603838 w 726290"/>
              <a:gd name="connsiteY14" fmla="*/ 330897 h 805015"/>
              <a:gd name="connsiteX15" fmla="*/ 600032 w 726290"/>
              <a:gd name="connsiteY15" fmla="*/ 325090 h 805015"/>
              <a:gd name="connsiteX16" fmla="*/ 601560 w 726290"/>
              <a:gd name="connsiteY16" fmla="*/ 318339 h 805015"/>
              <a:gd name="connsiteX17" fmla="*/ 610478 w 726290"/>
              <a:gd name="connsiteY17" fmla="*/ 305920 h 805015"/>
              <a:gd name="connsiteX18" fmla="*/ 516433 w 726290"/>
              <a:gd name="connsiteY18" fmla="*/ 10113 h 805015"/>
              <a:gd name="connsiteX19" fmla="*/ 496707 w 726290"/>
              <a:gd name="connsiteY19" fmla="*/ 0 h 805015"/>
              <a:gd name="connsiteX20" fmla="*/ 402605 w 726290"/>
              <a:gd name="connsiteY20" fmla="*/ 167782 h 805015"/>
              <a:gd name="connsiteX21" fmla="*/ 282832 w 726290"/>
              <a:gd name="connsiteY21" fmla="*/ 311699 h 805015"/>
              <a:gd name="connsiteX22" fmla="*/ 282832 w 726290"/>
              <a:gd name="connsiteY22" fmla="*/ 311699 h 805015"/>
              <a:gd name="connsiteX23" fmla="*/ 60428 w 726290"/>
              <a:gd name="connsiteY23" fmla="*/ 325507 h 805015"/>
              <a:gd name="connsiteX24" fmla="*/ 54955 w 726290"/>
              <a:gd name="connsiteY24" fmla="*/ 324034 h 805015"/>
              <a:gd name="connsiteX25" fmla="*/ 10724 w 726290"/>
              <a:gd name="connsiteY25" fmla="*/ 294695 h 805015"/>
              <a:gd name="connsiteX26" fmla="*/ 0 w 726290"/>
              <a:gd name="connsiteY26" fmla="*/ 310198 h 805015"/>
              <a:gd name="connsiteX27" fmla="*/ 6223 w 726290"/>
              <a:gd name="connsiteY27" fmla="*/ 347206 h 805015"/>
              <a:gd name="connsiteX28" fmla="*/ 173117 w 726290"/>
              <a:gd name="connsiteY28" fmla="*/ 422664 h 805015"/>
              <a:gd name="connsiteX29" fmla="*/ 177256 w 726290"/>
              <a:gd name="connsiteY29" fmla="*/ 426526 h 805015"/>
              <a:gd name="connsiteX30" fmla="*/ 379212 w 726290"/>
              <a:gd name="connsiteY30" fmla="*/ 799042 h 80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726290" h="805015" fill="norm" stroke="1" extrusionOk="0">
                <a:moveTo>
                  <a:pt x="379323" y="799126"/>
                </a:moveTo>
                <a:lnTo>
                  <a:pt x="416497" y="805016"/>
                </a:lnTo>
                <a:lnTo>
                  <a:pt x="428888" y="795514"/>
                </a:lnTo>
                <a:cubicBezTo>
                  <a:pt x="430166" y="794541"/>
                  <a:pt x="431666" y="793930"/>
                  <a:pt x="433278" y="793736"/>
                </a:cubicBezTo>
                <a:lnTo>
                  <a:pt x="450503" y="791763"/>
                </a:lnTo>
                <a:lnTo>
                  <a:pt x="653320" y="535908"/>
                </a:lnTo>
                <a:cubicBezTo>
                  <a:pt x="653848" y="535242"/>
                  <a:pt x="654487" y="534630"/>
                  <a:pt x="655209" y="534130"/>
                </a:cubicBezTo>
                <a:lnTo>
                  <a:pt x="681742" y="515627"/>
                </a:lnTo>
                <a:lnTo>
                  <a:pt x="688077" y="508875"/>
                </a:lnTo>
                <a:cubicBezTo>
                  <a:pt x="700329" y="495873"/>
                  <a:pt x="712998" y="482426"/>
                  <a:pt x="724361" y="469118"/>
                </a:cubicBezTo>
                <a:cubicBezTo>
                  <a:pt x="727695" y="452920"/>
                  <a:pt x="726723" y="441168"/>
                  <a:pt x="721333" y="432333"/>
                </a:cubicBezTo>
                <a:cubicBezTo>
                  <a:pt x="715526" y="422831"/>
                  <a:pt x="704691" y="416886"/>
                  <a:pt x="692161" y="409968"/>
                </a:cubicBezTo>
                <a:cubicBezTo>
                  <a:pt x="677686" y="401994"/>
                  <a:pt x="661266" y="392937"/>
                  <a:pt x="648847" y="375989"/>
                </a:cubicBezTo>
                <a:cubicBezTo>
                  <a:pt x="648291" y="375239"/>
                  <a:pt x="631316" y="352151"/>
                  <a:pt x="627120" y="346483"/>
                </a:cubicBezTo>
                <a:lnTo>
                  <a:pt x="603838" y="330897"/>
                </a:lnTo>
                <a:cubicBezTo>
                  <a:pt x="601838" y="329563"/>
                  <a:pt x="600476" y="327452"/>
                  <a:pt x="600032" y="325090"/>
                </a:cubicBezTo>
                <a:cubicBezTo>
                  <a:pt x="599615" y="322729"/>
                  <a:pt x="600143" y="320284"/>
                  <a:pt x="601560" y="318339"/>
                </a:cubicBezTo>
                <a:lnTo>
                  <a:pt x="610478" y="305920"/>
                </a:lnTo>
                <a:lnTo>
                  <a:pt x="516433" y="10113"/>
                </a:lnTo>
                <a:cubicBezTo>
                  <a:pt x="510348" y="5195"/>
                  <a:pt x="503847" y="1861"/>
                  <a:pt x="496707" y="0"/>
                </a:cubicBezTo>
                <a:cubicBezTo>
                  <a:pt x="481926" y="29089"/>
                  <a:pt x="443807" y="100214"/>
                  <a:pt x="402605" y="167782"/>
                </a:cubicBezTo>
                <a:cubicBezTo>
                  <a:pt x="316116" y="309643"/>
                  <a:pt x="291945" y="311143"/>
                  <a:pt x="282832" y="311699"/>
                </a:cubicBezTo>
                <a:lnTo>
                  <a:pt x="282832" y="311699"/>
                </a:lnTo>
                <a:cubicBezTo>
                  <a:pt x="279387" y="311921"/>
                  <a:pt x="254521" y="313477"/>
                  <a:pt x="60428" y="325507"/>
                </a:cubicBezTo>
                <a:cubicBezTo>
                  <a:pt x="58511" y="325618"/>
                  <a:pt x="56566" y="325118"/>
                  <a:pt x="54955" y="324034"/>
                </a:cubicBezTo>
                <a:lnTo>
                  <a:pt x="10724" y="294695"/>
                </a:lnTo>
                <a:lnTo>
                  <a:pt x="0" y="310198"/>
                </a:lnTo>
                <a:lnTo>
                  <a:pt x="6223" y="347206"/>
                </a:lnTo>
                <a:lnTo>
                  <a:pt x="173117" y="422664"/>
                </a:lnTo>
                <a:cubicBezTo>
                  <a:pt x="174895" y="423470"/>
                  <a:pt x="176339" y="424832"/>
                  <a:pt x="177256" y="426526"/>
                </a:cubicBezTo>
                <a:lnTo>
                  <a:pt x="379212" y="79904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5" name="Forma Livre: Forma 14"/>
          <p:cNvSpPr/>
          <p:nvPr/>
        </p:nvSpPr>
        <p:spPr bwMode="auto">
          <a:xfrm>
            <a:off x="6433522" y="1951927"/>
            <a:ext cx="689271" cy="1229708"/>
          </a:xfrm>
          <a:custGeom>
            <a:avLst/>
            <a:gdLst>
              <a:gd name="connsiteX0" fmla="*/ 350734 w 689271"/>
              <a:gd name="connsiteY0" fmla="*/ 1199786 h 1229708"/>
              <a:gd name="connsiteX1" fmla="*/ 355068 w 689271"/>
              <a:gd name="connsiteY1" fmla="*/ 1200925 h 1229708"/>
              <a:gd name="connsiteX2" fmla="*/ 406495 w 689271"/>
              <a:gd name="connsiteY2" fmla="*/ 1229708 h 1229708"/>
              <a:gd name="connsiteX3" fmla="*/ 409606 w 689271"/>
              <a:gd name="connsiteY3" fmla="*/ 1228458 h 1229708"/>
              <a:gd name="connsiteX4" fmla="*/ 413190 w 689271"/>
              <a:gd name="connsiteY4" fmla="*/ 1211455 h 1229708"/>
              <a:gd name="connsiteX5" fmla="*/ 418997 w 689271"/>
              <a:gd name="connsiteY5" fmla="*/ 1204898 h 1229708"/>
              <a:gd name="connsiteX6" fmla="*/ 428471 w 689271"/>
              <a:gd name="connsiteY6" fmla="*/ 1201647 h 1229708"/>
              <a:gd name="connsiteX7" fmla="*/ 435528 w 689271"/>
              <a:gd name="connsiteY7" fmla="*/ 1202203 h 1229708"/>
              <a:gd name="connsiteX8" fmla="*/ 459727 w 689271"/>
              <a:gd name="connsiteY8" fmla="*/ 1215067 h 1229708"/>
              <a:gd name="connsiteX9" fmla="*/ 629760 w 689271"/>
              <a:gd name="connsiteY9" fmla="*/ 1155166 h 1229708"/>
              <a:gd name="connsiteX10" fmla="*/ 624953 w 689271"/>
              <a:gd name="connsiteY10" fmla="*/ 1122521 h 1229708"/>
              <a:gd name="connsiteX11" fmla="*/ 618396 w 689271"/>
              <a:gd name="connsiteY11" fmla="*/ 1059620 h 1229708"/>
              <a:gd name="connsiteX12" fmla="*/ 619147 w 689271"/>
              <a:gd name="connsiteY12" fmla="*/ 1055036 h 1229708"/>
              <a:gd name="connsiteX13" fmla="*/ 635150 w 689271"/>
              <a:gd name="connsiteY13" fmla="*/ 1019585 h 1229708"/>
              <a:gd name="connsiteX14" fmla="*/ 639845 w 689271"/>
              <a:gd name="connsiteY14" fmla="*/ 981049 h 1229708"/>
              <a:gd name="connsiteX15" fmla="*/ 593669 w 689271"/>
              <a:gd name="connsiteY15" fmla="*/ 954572 h 1229708"/>
              <a:gd name="connsiteX16" fmla="*/ 589835 w 689271"/>
              <a:gd name="connsiteY16" fmla="*/ 943542 h 1229708"/>
              <a:gd name="connsiteX17" fmla="*/ 624314 w 689271"/>
              <a:gd name="connsiteY17" fmla="*/ 857748 h 1229708"/>
              <a:gd name="connsiteX18" fmla="*/ 626342 w 689271"/>
              <a:gd name="connsiteY18" fmla="*/ 854720 h 1229708"/>
              <a:gd name="connsiteX19" fmla="*/ 689271 w 689271"/>
              <a:gd name="connsiteY19" fmla="*/ 792902 h 1229708"/>
              <a:gd name="connsiteX20" fmla="*/ 687660 w 689271"/>
              <a:gd name="connsiteY20" fmla="*/ 792736 h 1229708"/>
              <a:gd name="connsiteX21" fmla="*/ 684687 w 689271"/>
              <a:gd name="connsiteY21" fmla="*/ 791902 h 1229708"/>
              <a:gd name="connsiteX22" fmla="*/ 613006 w 689271"/>
              <a:gd name="connsiteY22" fmla="*/ 757673 h 1229708"/>
              <a:gd name="connsiteX23" fmla="*/ 608894 w 689271"/>
              <a:gd name="connsiteY23" fmla="*/ 753645 h 1229708"/>
              <a:gd name="connsiteX24" fmla="*/ 577666 w 689271"/>
              <a:gd name="connsiteY24" fmla="*/ 691577 h 1229708"/>
              <a:gd name="connsiteX25" fmla="*/ 577277 w 689271"/>
              <a:gd name="connsiteY25" fmla="*/ 684493 h 1229708"/>
              <a:gd name="connsiteX26" fmla="*/ 584306 w 689271"/>
              <a:gd name="connsiteY26" fmla="*/ 665628 h 1229708"/>
              <a:gd name="connsiteX27" fmla="*/ 581000 w 689271"/>
              <a:gd name="connsiteY27" fmla="*/ 660266 h 1229708"/>
              <a:gd name="connsiteX28" fmla="*/ 570331 w 689271"/>
              <a:gd name="connsiteY28" fmla="*/ 656654 h 1229708"/>
              <a:gd name="connsiteX29" fmla="*/ 564803 w 689271"/>
              <a:gd name="connsiteY29" fmla="*/ 651181 h 1229708"/>
              <a:gd name="connsiteX30" fmla="*/ 547410 w 689271"/>
              <a:gd name="connsiteY30" fmla="*/ 601365 h 1229708"/>
              <a:gd name="connsiteX31" fmla="*/ 539326 w 689271"/>
              <a:gd name="connsiteY31" fmla="*/ 599532 h 1229708"/>
              <a:gd name="connsiteX32" fmla="*/ 534075 w 689271"/>
              <a:gd name="connsiteY32" fmla="*/ 596059 h 1229708"/>
              <a:gd name="connsiteX33" fmla="*/ 525573 w 689271"/>
              <a:gd name="connsiteY33" fmla="*/ 584223 h 1229708"/>
              <a:gd name="connsiteX34" fmla="*/ 524406 w 689271"/>
              <a:gd name="connsiteY34" fmla="*/ 576138 h 1229708"/>
              <a:gd name="connsiteX35" fmla="*/ 551634 w 689271"/>
              <a:gd name="connsiteY35" fmla="*/ 497429 h 1229708"/>
              <a:gd name="connsiteX36" fmla="*/ 556134 w 689271"/>
              <a:gd name="connsiteY36" fmla="*/ 492345 h 1229708"/>
              <a:gd name="connsiteX37" fmla="*/ 606227 w 689271"/>
              <a:gd name="connsiteY37" fmla="*/ 467867 h 1229708"/>
              <a:gd name="connsiteX38" fmla="*/ 605922 w 689271"/>
              <a:gd name="connsiteY38" fmla="*/ 437056 h 1229708"/>
              <a:gd name="connsiteX39" fmla="*/ 594614 w 689271"/>
              <a:gd name="connsiteY39" fmla="*/ 419525 h 1229708"/>
              <a:gd name="connsiteX40" fmla="*/ 522878 w 689271"/>
              <a:gd name="connsiteY40" fmla="*/ 421609 h 1229708"/>
              <a:gd name="connsiteX41" fmla="*/ 515321 w 689271"/>
              <a:gd name="connsiteY41" fmla="*/ 417775 h 1229708"/>
              <a:gd name="connsiteX42" fmla="*/ 449420 w 689271"/>
              <a:gd name="connsiteY42" fmla="*/ 322590 h 1229708"/>
              <a:gd name="connsiteX43" fmla="*/ 440307 w 689271"/>
              <a:gd name="connsiteY43" fmla="*/ 319867 h 1229708"/>
              <a:gd name="connsiteX44" fmla="*/ 435083 w 689271"/>
              <a:gd name="connsiteY44" fmla="*/ 315672 h 1229708"/>
              <a:gd name="connsiteX45" fmla="*/ 426915 w 689271"/>
              <a:gd name="connsiteY45" fmla="*/ 300919 h 1229708"/>
              <a:gd name="connsiteX46" fmla="*/ 426248 w 689271"/>
              <a:gd name="connsiteY46" fmla="*/ 293806 h 1229708"/>
              <a:gd name="connsiteX47" fmla="*/ 430833 w 689271"/>
              <a:gd name="connsiteY47" fmla="*/ 280054 h 1229708"/>
              <a:gd name="connsiteX48" fmla="*/ 433972 w 689271"/>
              <a:gd name="connsiteY48" fmla="*/ 275720 h 1229708"/>
              <a:gd name="connsiteX49" fmla="*/ 457616 w 689271"/>
              <a:gd name="connsiteY49" fmla="*/ 258272 h 1229708"/>
              <a:gd name="connsiteX50" fmla="*/ 442279 w 689271"/>
              <a:gd name="connsiteY50" fmla="*/ 36868 h 1229708"/>
              <a:gd name="connsiteX51" fmla="*/ 419136 w 689271"/>
              <a:gd name="connsiteY51" fmla="*/ 29561 h 1229708"/>
              <a:gd name="connsiteX52" fmla="*/ 414607 w 689271"/>
              <a:gd name="connsiteY52" fmla="*/ 26283 h 1229708"/>
              <a:gd name="connsiteX53" fmla="*/ 401438 w 689271"/>
              <a:gd name="connsiteY53" fmla="*/ 8002 h 1229708"/>
              <a:gd name="connsiteX54" fmla="*/ 342843 w 689271"/>
              <a:gd name="connsiteY54" fmla="*/ 0 h 1229708"/>
              <a:gd name="connsiteX55" fmla="*/ 316283 w 689271"/>
              <a:gd name="connsiteY55" fmla="*/ 12364 h 1229708"/>
              <a:gd name="connsiteX56" fmla="*/ 366209 w 689271"/>
              <a:gd name="connsiteY56" fmla="*/ 40535 h 1229708"/>
              <a:gd name="connsiteX57" fmla="*/ 369877 w 689271"/>
              <a:gd name="connsiteY57" fmla="*/ 52066 h 1229708"/>
              <a:gd name="connsiteX58" fmla="*/ 297362 w 689271"/>
              <a:gd name="connsiteY58" fmla="*/ 206262 h 1229708"/>
              <a:gd name="connsiteX59" fmla="*/ 293362 w 689271"/>
              <a:gd name="connsiteY59" fmla="*/ 210401 h 1229708"/>
              <a:gd name="connsiteX60" fmla="*/ 230211 w 689271"/>
              <a:gd name="connsiteY60" fmla="*/ 242574 h 1229708"/>
              <a:gd name="connsiteX61" fmla="*/ 193176 w 689271"/>
              <a:gd name="connsiteY61" fmla="*/ 347650 h 1229708"/>
              <a:gd name="connsiteX62" fmla="*/ 217514 w 689271"/>
              <a:gd name="connsiteY62" fmla="*/ 409912 h 1229708"/>
              <a:gd name="connsiteX63" fmla="*/ 216680 w 689271"/>
              <a:gd name="connsiteY63" fmla="*/ 417997 h 1229708"/>
              <a:gd name="connsiteX64" fmla="*/ 205512 w 689271"/>
              <a:gd name="connsiteY64" fmla="*/ 435167 h 1229708"/>
              <a:gd name="connsiteX65" fmla="*/ 207234 w 689271"/>
              <a:gd name="connsiteY65" fmla="*/ 457699 h 1229708"/>
              <a:gd name="connsiteX66" fmla="*/ 205845 w 689271"/>
              <a:gd name="connsiteY66" fmla="*/ 463200 h 1229708"/>
              <a:gd name="connsiteX67" fmla="*/ 51148 w 689271"/>
              <a:gd name="connsiteY67" fmla="*/ 702718 h 1229708"/>
              <a:gd name="connsiteX68" fmla="*/ 0 w 689271"/>
              <a:gd name="connsiteY68" fmla="*/ 1139635 h 1229708"/>
              <a:gd name="connsiteX69" fmla="*/ 10141 w 689271"/>
              <a:gd name="connsiteY69" fmla="*/ 1108185 h 1229708"/>
              <a:gd name="connsiteX70" fmla="*/ 12891 w 689271"/>
              <a:gd name="connsiteY70" fmla="*/ 1104101 h 1229708"/>
              <a:gd name="connsiteX71" fmla="*/ 25366 w 689271"/>
              <a:gd name="connsiteY71" fmla="*/ 1093627 h 1229708"/>
              <a:gd name="connsiteX72" fmla="*/ 29533 w 689271"/>
              <a:gd name="connsiteY72" fmla="*/ 1091682 h 1229708"/>
              <a:gd name="connsiteX73" fmla="*/ 40702 w 689271"/>
              <a:gd name="connsiteY73" fmla="*/ 1089709 h 1229708"/>
              <a:gd name="connsiteX74" fmla="*/ 46370 w 689271"/>
              <a:gd name="connsiteY74" fmla="*/ 1090570 h 1229708"/>
              <a:gd name="connsiteX75" fmla="*/ 52565 w 689271"/>
              <a:gd name="connsiteY75" fmla="*/ 1093793 h 1229708"/>
              <a:gd name="connsiteX76" fmla="*/ 57233 w 689271"/>
              <a:gd name="connsiteY76" fmla="*/ 1103073 h 1229708"/>
              <a:gd name="connsiteX77" fmla="*/ 48704 w 689271"/>
              <a:gd name="connsiteY77" fmla="*/ 1156139 h 1229708"/>
              <a:gd name="connsiteX78" fmla="*/ 138749 w 689271"/>
              <a:gd name="connsiteY78" fmla="*/ 1208426 h 1229708"/>
              <a:gd name="connsiteX79" fmla="*/ 159058 w 689271"/>
              <a:gd name="connsiteY79" fmla="*/ 1206704 h 1229708"/>
              <a:gd name="connsiteX80" fmla="*/ 199260 w 689271"/>
              <a:gd name="connsiteY80" fmla="*/ 1148165 h 1229708"/>
              <a:gd name="connsiteX81" fmla="*/ 206595 w 689271"/>
              <a:gd name="connsiteY81" fmla="*/ 1144303 h 1229708"/>
              <a:gd name="connsiteX82" fmla="*/ 222376 w 689271"/>
              <a:gd name="connsiteY82" fmla="*/ 1144303 h 1229708"/>
              <a:gd name="connsiteX83" fmla="*/ 228960 w 689271"/>
              <a:gd name="connsiteY83" fmla="*/ 1147220 h 1229708"/>
              <a:gd name="connsiteX84" fmla="*/ 254577 w 689271"/>
              <a:gd name="connsiteY84" fmla="*/ 1175448 h 1229708"/>
              <a:gd name="connsiteX85" fmla="*/ 256716 w 689271"/>
              <a:gd name="connsiteY85" fmla="*/ 1179699 h 1229708"/>
              <a:gd name="connsiteX86" fmla="*/ 265440 w 689271"/>
              <a:gd name="connsiteY86" fmla="*/ 1224041 h 1229708"/>
              <a:gd name="connsiteX87" fmla="*/ 266412 w 689271"/>
              <a:gd name="connsiteY87" fmla="*/ 1224624 h 1229708"/>
              <a:gd name="connsiteX88" fmla="*/ 275775 w 689271"/>
              <a:gd name="connsiteY88" fmla="*/ 1211121 h 1229708"/>
              <a:gd name="connsiteX89" fmla="*/ 282082 w 689271"/>
              <a:gd name="connsiteY89" fmla="*/ 1207343 h 1229708"/>
              <a:gd name="connsiteX90" fmla="*/ 349678 w 689271"/>
              <a:gd name="connsiteY90" fmla="*/ 1199786 h 1229708"/>
              <a:gd name="connsiteX91" fmla="*/ 350651 w 689271"/>
              <a:gd name="connsiteY91" fmla="*/ 1199730 h 1229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689271" h="1229708" fill="norm" stroke="1" extrusionOk="0">
                <a:moveTo>
                  <a:pt x="350734" y="1199786"/>
                </a:moveTo>
                <a:cubicBezTo>
                  <a:pt x="352234" y="1199786"/>
                  <a:pt x="353734" y="1200175"/>
                  <a:pt x="355068" y="1200925"/>
                </a:cubicBezTo>
                <a:lnTo>
                  <a:pt x="406495" y="1229708"/>
                </a:lnTo>
                <a:lnTo>
                  <a:pt x="409606" y="1228458"/>
                </a:lnTo>
                <a:lnTo>
                  <a:pt x="413190" y="1211455"/>
                </a:lnTo>
                <a:cubicBezTo>
                  <a:pt x="413829" y="1208399"/>
                  <a:pt x="416052" y="1205898"/>
                  <a:pt x="418997" y="1204898"/>
                </a:cubicBezTo>
                <a:lnTo>
                  <a:pt x="428471" y="1201647"/>
                </a:lnTo>
                <a:cubicBezTo>
                  <a:pt x="430777" y="1200842"/>
                  <a:pt x="433361" y="1201036"/>
                  <a:pt x="435528" y="1202203"/>
                </a:cubicBezTo>
                <a:lnTo>
                  <a:pt x="459727" y="1215067"/>
                </a:lnTo>
                <a:lnTo>
                  <a:pt x="629760" y="1155166"/>
                </a:lnTo>
                <a:cubicBezTo>
                  <a:pt x="627482" y="1141386"/>
                  <a:pt x="625064" y="1123438"/>
                  <a:pt x="624953" y="1122521"/>
                </a:cubicBezTo>
                <a:lnTo>
                  <a:pt x="618396" y="1059620"/>
                </a:lnTo>
                <a:cubicBezTo>
                  <a:pt x="618230" y="1058064"/>
                  <a:pt x="618480" y="1056481"/>
                  <a:pt x="619147" y="1055036"/>
                </a:cubicBezTo>
                <a:lnTo>
                  <a:pt x="635150" y="1019585"/>
                </a:lnTo>
                <a:lnTo>
                  <a:pt x="639845" y="981049"/>
                </a:lnTo>
                <a:lnTo>
                  <a:pt x="593669" y="954572"/>
                </a:lnTo>
                <a:cubicBezTo>
                  <a:pt x="589835" y="952377"/>
                  <a:pt x="588196" y="947654"/>
                  <a:pt x="589835" y="943542"/>
                </a:cubicBezTo>
                <a:lnTo>
                  <a:pt x="624314" y="857748"/>
                </a:lnTo>
                <a:cubicBezTo>
                  <a:pt x="624787" y="856609"/>
                  <a:pt x="625453" y="855581"/>
                  <a:pt x="626342" y="854720"/>
                </a:cubicBezTo>
                <a:lnTo>
                  <a:pt x="689271" y="792902"/>
                </a:lnTo>
                <a:lnTo>
                  <a:pt x="687660" y="792736"/>
                </a:lnTo>
                <a:cubicBezTo>
                  <a:pt x="686632" y="792624"/>
                  <a:pt x="685631" y="792347"/>
                  <a:pt x="684687" y="791902"/>
                </a:cubicBezTo>
                <a:lnTo>
                  <a:pt x="613006" y="757673"/>
                </a:lnTo>
                <a:cubicBezTo>
                  <a:pt x="611228" y="756812"/>
                  <a:pt x="609784" y="755395"/>
                  <a:pt x="608894" y="753645"/>
                </a:cubicBezTo>
                <a:lnTo>
                  <a:pt x="577666" y="691577"/>
                </a:lnTo>
                <a:cubicBezTo>
                  <a:pt x="576555" y="689382"/>
                  <a:pt x="576416" y="686799"/>
                  <a:pt x="577277" y="684493"/>
                </a:cubicBezTo>
                <a:lnTo>
                  <a:pt x="584306" y="665628"/>
                </a:lnTo>
                <a:lnTo>
                  <a:pt x="581000" y="660266"/>
                </a:lnTo>
                <a:lnTo>
                  <a:pt x="570331" y="656654"/>
                </a:lnTo>
                <a:cubicBezTo>
                  <a:pt x="567748" y="655765"/>
                  <a:pt x="565692" y="653764"/>
                  <a:pt x="564803" y="651181"/>
                </a:cubicBezTo>
                <a:lnTo>
                  <a:pt x="547410" y="601365"/>
                </a:lnTo>
                <a:lnTo>
                  <a:pt x="539326" y="599532"/>
                </a:lnTo>
                <a:cubicBezTo>
                  <a:pt x="537214" y="599059"/>
                  <a:pt x="535353" y="597809"/>
                  <a:pt x="534075" y="596059"/>
                </a:cubicBezTo>
                <a:lnTo>
                  <a:pt x="525573" y="584223"/>
                </a:lnTo>
                <a:cubicBezTo>
                  <a:pt x="523906" y="581890"/>
                  <a:pt x="523461" y="578861"/>
                  <a:pt x="524406" y="576138"/>
                </a:cubicBezTo>
                <a:lnTo>
                  <a:pt x="551634" y="497429"/>
                </a:lnTo>
                <a:cubicBezTo>
                  <a:pt x="552412" y="495206"/>
                  <a:pt x="554023" y="493373"/>
                  <a:pt x="556134" y="492345"/>
                </a:cubicBezTo>
                <a:lnTo>
                  <a:pt x="606227" y="467867"/>
                </a:lnTo>
                <a:lnTo>
                  <a:pt x="605922" y="437056"/>
                </a:lnTo>
                <a:lnTo>
                  <a:pt x="594614" y="419525"/>
                </a:lnTo>
                <a:lnTo>
                  <a:pt x="522878" y="421609"/>
                </a:lnTo>
                <a:cubicBezTo>
                  <a:pt x="519822" y="421748"/>
                  <a:pt x="517016" y="420247"/>
                  <a:pt x="515321" y="417775"/>
                </a:cubicBezTo>
                <a:lnTo>
                  <a:pt x="449420" y="322590"/>
                </a:lnTo>
                <a:lnTo>
                  <a:pt x="440307" y="319867"/>
                </a:lnTo>
                <a:cubicBezTo>
                  <a:pt x="438084" y="319200"/>
                  <a:pt x="436223" y="317700"/>
                  <a:pt x="435083" y="315672"/>
                </a:cubicBezTo>
                <a:lnTo>
                  <a:pt x="426915" y="300919"/>
                </a:lnTo>
                <a:cubicBezTo>
                  <a:pt x="425721" y="298752"/>
                  <a:pt x="425470" y="296168"/>
                  <a:pt x="426248" y="293806"/>
                </a:cubicBezTo>
                <a:lnTo>
                  <a:pt x="430833" y="280054"/>
                </a:lnTo>
                <a:cubicBezTo>
                  <a:pt x="431416" y="278331"/>
                  <a:pt x="432500" y="276803"/>
                  <a:pt x="433972" y="275720"/>
                </a:cubicBezTo>
                <a:lnTo>
                  <a:pt x="457616" y="258272"/>
                </a:lnTo>
                <a:lnTo>
                  <a:pt x="442279" y="36868"/>
                </a:lnTo>
                <a:lnTo>
                  <a:pt x="419136" y="29561"/>
                </a:lnTo>
                <a:cubicBezTo>
                  <a:pt x="417302" y="28978"/>
                  <a:pt x="415719" y="27839"/>
                  <a:pt x="414607" y="26283"/>
                </a:cubicBezTo>
                <a:lnTo>
                  <a:pt x="401438" y="8002"/>
                </a:lnTo>
                <a:lnTo>
                  <a:pt x="342843" y="0"/>
                </a:lnTo>
                <a:lnTo>
                  <a:pt x="316283" y="12364"/>
                </a:lnTo>
                <a:lnTo>
                  <a:pt x="366209" y="40535"/>
                </a:lnTo>
                <a:cubicBezTo>
                  <a:pt x="370265" y="42814"/>
                  <a:pt x="371849" y="47842"/>
                  <a:pt x="369877" y="52066"/>
                </a:cubicBezTo>
                <a:lnTo>
                  <a:pt x="297362" y="206262"/>
                </a:lnTo>
                <a:cubicBezTo>
                  <a:pt x="296529" y="208040"/>
                  <a:pt x="295112" y="209512"/>
                  <a:pt x="293362" y="210401"/>
                </a:cubicBezTo>
                <a:lnTo>
                  <a:pt x="230211" y="242574"/>
                </a:lnTo>
                <a:lnTo>
                  <a:pt x="193176" y="347650"/>
                </a:lnTo>
                <a:lnTo>
                  <a:pt x="217514" y="409912"/>
                </a:lnTo>
                <a:cubicBezTo>
                  <a:pt x="218542" y="412579"/>
                  <a:pt x="218236" y="415580"/>
                  <a:pt x="216680" y="417997"/>
                </a:cubicBezTo>
                <a:lnTo>
                  <a:pt x="205512" y="435167"/>
                </a:lnTo>
                <a:lnTo>
                  <a:pt x="207234" y="457699"/>
                </a:lnTo>
                <a:cubicBezTo>
                  <a:pt x="207373" y="459644"/>
                  <a:pt x="206901" y="461561"/>
                  <a:pt x="205845" y="463200"/>
                </a:cubicBezTo>
                <a:lnTo>
                  <a:pt x="51148" y="702718"/>
                </a:lnTo>
                <a:lnTo>
                  <a:pt x="0" y="1139635"/>
                </a:lnTo>
                <a:lnTo>
                  <a:pt x="10141" y="1108185"/>
                </a:lnTo>
                <a:cubicBezTo>
                  <a:pt x="10641" y="1106601"/>
                  <a:pt x="11613" y="1105184"/>
                  <a:pt x="12891" y="1104101"/>
                </a:cubicBezTo>
                <a:lnTo>
                  <a:pt x="25366" y="1093627"/>
                </a:lnTo>
                <a:cubicBezTo>
                  <a:pt x="26560" y="1092627"/>
                  <a:pt x="28005" y="1091960"/>
                  <a:pt x="29533" y="1091682"/>
                </a:cubicBezTo>
                <a:lnTo>
                  <a:pt x="40702" y="1089709"/>
                </a:lnTo>
                <a:cubicBezTo>
                  <a:pt x="42619" y="1089376"/>
                  <a:pt x="44620" y="1089682"/>
                  <a:pt x="46370" y="1090570"/>
                </a:cubicBezTo>
                <a:lnTo>
                  <a:pt x="52565" y="1093793"/>
                </a:lnTo>
                <a:cubicBezTo>
                  <a:pt x="55955" y="1095572"/>
                  <a:pt x="57816" y="1099294"/>
                  <a:pt x="57233" y="1103073"/>
                </a:cubicBezTo>
                <a:lnTo>
                  <a:pt x="48704" y="1156139"/>
                </a:lnTo>
                <a:lnTo>
                  <a:pt x="138749" y="1208426"/>
                </a:lnTo>
                <a:lnTo>
                  <a:pt x="159058" y="1206704"/>
                </a:lnTo>
                <a:lnTo>
                  <a:pt x="199260" y="1148165"/>
                </a:lnTo>
                <a:cubicBezTo>
                  <a:pt x="200927" y="1145748"/>
                  <a:pt x="203650" y="1144303"/>
                  <a:pt x="206595" y="1144303"/>
                </a:cubicBezTo>
                <a:lnTo>
                  <a:pt x="222376" y="1144303"/>
                </a:lnTo>
                <a:cubicBezTo>
                  <a:pt x="224876" y="1144303"/>
                  <a:pt x="227266" y="1145359"/>
                  <a:pt x="228960" y="1147220"/>
                </a:cubicBezTo>
                <a:lnTo>
                  <a:pt x="254577" y="1175448"/>
                </a:lnTo>
                <a:cubicBezTo>
                  <a:pt x="255660" y="1176643"/>
                  <a:pt x="256410" y="1178115"/>
                  <a:pt x="256716" y="1179699"/>
                </a:cubicBezTo>
                <a:lnTo>
                  <a:pt x="265440" y="1224041"/>
                </a:lnTo>
                <a:lnTo>
                  <a:pt x="266412" y="1224624"/>
                </a:lnTo>
                <a:lnTo>
                  <a:pt x="275775" y="1211121"/>
                </a:lnTo>
                <a:cubicBezTo>
                  <a:pt x="277247" y="1209010"/>
                  <a:pt x="279526" y="1207648"/>
                  <a:pt x="282082" y="1207343"/>
                </a:cubicBezTo>
                <a:lnTo>
                  <a:pt x="349678" y="1199786"/>
                </a:lnTo>
                <a:cubicBezTo>
                  <a:pt x="350012" y="1199758"/>
                  <a:pt x="350345" y="1199730"/>
                  <a:pt x="350651" y="119973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6" name="Forma Livre: Forma 15"/>
          <p:cNvSpPr/>
          <p:nvPr/>
        </p:nvSpPr>
        <p:spPr bwMode="auto">
          <a:xfrm>
            <a:off x="7132378" y="1610139"/>
            <a:ext cx="820685" cy="1196229"/>
          </a:xfrm>
          <a:custGeom>
            <a:avLst/>
            <a:gdLst>
              <a:gd name="connsiteX0" fmla="*/ 66735 w 820685"/>
              <a:gd name="connsiteY0" fmla="*/ 1161640 h 1196229"/>
              <a:gd name="connsiteX1" fmla="*/ 119051 w 820685"/>
              <a:gd name="connsiteY1" fmla="*/ 1196230 h 1196229"/>
              <a:gd name="connsiteX2" fmla="*/ 252049 w 820685"/>
              <a:gd name="connsiteY2" fmla="*/ 1159084 h 1196229"/>
              <a:gd name="connsiteX3" fmla="*/ 305837 w 820685"/>
              <a:gd name="connsiteY3" fmla="*/ 1022946 h 1196229"/>
              <a:gd name="connsiteX4" fmla="*/ 311199 w 820685"/>
              <a:gd name="connsiteY4" fmla="*/ 1017807 h 1196229"/>
              <a:gd name="connsiteX5" fmla="*/ 383963 w 820685"/>
              <a:gd name="connsiteY5" fmla="*/ 992774 h 1196229"/>
              <a:gd name="connsiteX6" fmla="*/ 386908 w 820685"/>
              <a:gd name="connsiteY6" fmla="*/ 992302 h 1196229"/>
              <a:gd name="connsiteX7" fmla="*/ 504125 w 820685"/>
              <a:gd name="connsiteY7" fmla="*/ 992857 h 1196229"/>
              <a:gd name="connsiteX8" fmla="*/ 692550 w 820685"/>
              <a:gd name="connsiteY8" fmla="*/ 898478 h 1196229"/>
              <a:gd name="connsiteX9" fmla="*/ 801987 w 820685"/>
              <a:gd name="connsiteY9" fmla="*/ 800876 h 1196229"/>
              <a:gd name="connsiteX10" fmla="*/ 792096 w 820685"/>
              <a:gd name="connsiteY10" fmla="*/ 704719 h 1196229"/>
              <a:gd name="connsiteX11" fmla="*/ 792791 w 820685"/>
              <a:gd name="connsiteY11" fmla="*/ 700301 h 1196229"/>
              <a:gd name="connsiteX12" fmla="*/ 820685 w 820685"/>
              <a:gd name="connsiteY12" fmla="*/ 635678 h 1196229"/>
              <a:gd name="connsiteX13" fmla="*/ 812795 w 820685"/>
              <a:gd name="connsiteY13" fmla="*/ 601004 h 1196229"/>
              <a:gd name="connsiteX14" fmla="*/ 781845 w 820685"/>
              <a:gd name="connsiteY14" fmla="*/ 574360 h 1196229"/>
              <a:gd name="connsiteX15" fmla="*/ 778872 w 820685"/>
              <a:gd name="connsiteY15" fmla="*/ 569026 h 1196229"/>
              <a:gd name="connsiteX16" fmla="*/ 698551 w 820685"/>
              <a:gd name="connsiteY16" fmla="*/ 70041 h 1196229"/>
              <a:gd name="connsiteX17" fmla="*/ 699273 w 820685"/>
              <a:gd name="connsiteY17" fmla="*/ 64846 h 1196229"/>
              <a:gd name="connsiteX18" fmla="*/ 716110 w 820685"/>
              <a:gd name="connsiteY18" fmla="*/ 29061 h 1196229"/>
              <a:gd name="connsiteX19" fmla="*/ 709442 w 820685"/>
              <a:gd name="connsiteY19" fmla="*/ 26144 h 1196229"/>
              <a:gd name="connsiteX20" fmla="*/ 694578 w 820685"/>
              <a:gd name="connsiteY20" fmla="*/ 27839 h 1196229"/>
              <a:gd name="connsiteX21" fmla="*/ 688910 w 820685"/>
              <a:gd name="connsiteY21" fmla="*/ 26561 h 1196229"/>
              <a:gd name="connsiteX22" fmla="*/ 646041 w 820685"/>
              <a:gd name="connsiteY22" fmla="*/ 0 h 1196229"/>
              <a:gd name="connsiteX23" fmla="*/ 640179 w 820685"/>
              <a:gd name="connsiteY23" fmla="*/ 38785 h 1196229"/>
              <a:gd name="connsiteX24" fmla="*/ 637595 w 820685"/>
              <a:gd name="connsiteY24" fmla="*/ 43814 h 1196229"/>
              <a:gd name="connsiteX25" fmla="*/ 478370 w 820685"/>
              <a:gd name="connsiteY25" fmla="*/ 199566 h 1196229"/>
              <a:gd name="connsiteX26" fmla="*/ 450086 w 820685"/>
              <a:gd name="connsiteY26" fmla="*/ 451059 h 1196229"/>
              <a:gd name="connsiteX27" fmla="*/ 482259 w 820685"/>
              <a:gd name="connsiteY27" fmla="*/ 511598 h 1196229"/>
              <a:gd name="connsiteX28" fmla="*/ 483204 w 820685"/>
              <a:gd name="connsiteY28" fmla="*/ 517099 h 1196229"/>
              <a:gd name="connsiteX29" fmla="*/ 474813 w 820685"/>
              <a:gd name="connsiteY29" fmla="*/ 572193 h 1196229"/>
              <a:gd name="connsiteX30" fmla="*/ 470563 w 820685"/>
              <a:gd name="connsiteY30" fmla="*/ 578500 h 1196229"/>
              <a:gd name="connsiteX31" fmla="*/ 434639 w 820685"/>
              <a:gd name="connsiteY31" fmla="*/ 599726 h 1196229"/>
              <a:gd name="connsiteX32" fmla="*/ 428694 w 820685"/>
              <a:gd name="connsiteY32" fmla="*/ 600838 h 1196229"/>
              <a:gd name="connsiteX33" fmla="*/ 325646 w 820685"/>
              <a:gd name="connsiteY33" fmla="*/ 584112 h 1196229"/>
              <a:gd name="connsiteX34" fmla="*/ 80377 w 820685"/>
              <a:gd name="connsiteY34" fmla="*/ 733169 h 1196229"/>
              <a:gd name="connsiteX35" fmla="*/ 11308 w 820685"/>
              <a:gd name="connsiteY35" fmla="*/ 971937 h 1196229"/>
              <a:gd name="connsiteX36" fmla="*/ 19198 w 820685"/>
              <a:gd name="connsiteY36" fmla="*/ 981605 h 1196229"/>
              <a:gd name="connsiteX37" fmla="*/ 21088 w 820685"/>
              <a:gd name="connsiteY37" fmla="*/ 988662 h 1196229"/>
              <a:gd name="connsiteX38" fmla="*/ 0 w 820685"/>
              <a:gd name="connsiteY38" fmla="*/ 1117854 h 1196229"/>
              <a:gd name="connsiteX39" fmla="*/ 11141 w 820685"/>
              <a:gd name="connsiteY39" fmla="*/ 1118909 h 1196229"/>
              <a:gd name="connsiteX40" fmla="*/ 15837 w 820685"/>
              <a:gd name="connsiteY40" fmla="*/ 1120826 h 1196229"/>
              <a:gd name="connsiteX41" fmla="*/ 66763 w 820685"/>
              <a:gd name="connsiteY41" fmla="*/ 1161695 h 1196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820685" h="1196229" fill="norm" stroke="1" extrusionOk="0">
                <a:moveTo>
                  <a:pt x="66735" y="1161640"/>
                </a:moveTo>
                <a:lnTo>
                  <a:pt x="119051" y="1196230"/>
                </a:lnTo>
                <a:lnTo>
                  <a:pt x="252049" y="1159084"/>
                </a:lnTo>
                <a:lnTo>
                  <a:pt x="305837" y="1022946"/>
                </a:lnTo>
                <a:cubicBezTo>
                  <a:pt x="306781" y="1020529"/>
                  <a:pt x="308754" y="1018668"/>
                  <a:pt x="311199" y="1017807"/>
                </a:cubicBezTo>
                <a:lnTo>
                  <a:pt x="383963" y="992774"/>
                </a:lnTo>
                <a:cubicBezTo>
                  <a:pt x="384907" y="992441"/>
                  <a:pt x="385741" y="992302"/>
                  <a:pt x="386908" y="992302"/>
                </a:cubicBezTo>
                <a:lnTo>
                  <a:pt x="504125" y="992857"/>
                </a:lnTo>
                <a:lnTo>
                  <a:pt x="692550" y="898478"/>
                </a:lnTo>
                <a:lnTo>
                  <a:pt x="801987" y="800876"/>
                </a:lnTo>
                <a:lnTo>
                  <a:pt x="792096" y="704719"/>
                </a:lnTo>
                <a:cubicBezTo>
                  <a:pt x="791958" y="703218"/>
                  <a:pt x="792180" y="701690"/>
                  <a:pt x="792791" y="700301"/>
                </a:cubicBezTo>
                <a:lnTo>
                  <a:pt x="820685" y="635678"/>
                </a:lnTo>
                <a:lnTo>
                  <a:pt x="812795" y="601004"/>
                </a:lnTo>
                <a:lnTo>
                  <a:pt x="781845" y="574360"/>
                </a:lnTo>
                <a:cubicBezTo>
                  <a:pt x="780261" y="572999"/>
                  <a:pt x="779205" y="571110"/>
                  <a:pt x="778872" y="569026"/>
                </a:cubicBezTo>
                <a:lnTo>
                  <a:pt x="698551" y="70041"/>
                </a:lnTo>
                <a:cubicBezTo>
                  <a:pt x="698273" y="68263"/>
                  <a:pt x="698551" y="66457"/>
                  <a:pt x="699273" y="64846"/>
                </a:cubicBezTo>
                <a:lnTo>
                  <a:pt x="716110" y="29061"/>
                </a:lnTo>
                <a:lnTo>
                  <a:pt x="709442" y="26144"/>
                </a:lnTo>
                <a:lnTo>
                  <a:pt x="694578" y="27839"/>
                </a:lnTo>
                <a:cubicBezTo>
                  <a:pt x="692605" y="28061"/>
                  <a:pt x="690605" y="27616"/>
                  <a:pt x="688910" y="26561"/>
                </a:cubicBezTo>
                <a:lnTo>
                  <a:pt x="646041" y="0"/>
                </a:lnTo>
                <a:lnTo>
                  <a:pt x="640179" y="38785"/>
                </a:lnTo>
                <a:cubicBezTo>
                  <a:pt x="639901" y="40702"/>
                  <a:pt x="638984" y="42453"/>
                  <a:pt x="637595" y="43814"/>
                </a:cubicBezTo>
                <a:lnTo>
                  <a:pt x="478370" y="199566"/>
                </a:lnTo>
                <a:lnTo>
                  <a:pt x="450086" y="451059"/>
                </a:lnTo>
                <a:lnTo>
                  <a:pt x="482259" y="511598"/>
                </a:lnTo>
                <a:cubicBezTo>
                  <a:pt x="483148" y="513293"/>
                  <a:pt x="483482" y="515210"/>
                  <a:pt x="483204" y="517099"/>
                </a:cubicBezTo>
                <a:lnTo>
                  <a:pt x="474813" y="572193"/>
                </a:lnTo>
                <a:cubicBezTo>
                  <a:pt x="474424" y="574833"/>
                  <a:pt x="472841" y="577139"/>
                  <a:pt x="470563" y="578500"/>
                </a:cubicBezTo>
                <a:lnTo>
                  <a:pt x="434639" y="599726"/>
                </a:lnTo>
                <a:cubicBezTo>
                  <a:pt x="432861" y="600782"/>
                  <a:pt x="430749" y="601171"/>
                  <a:pt x="428694" y="600838"/>
                </a:cubicBezTo>
                <a:lnTo>
                  <a:pt x="325646" y="584112"/>
                </a:lnTo>
                <a:lnTo>
                  <a:pt x="80377" y="733169"/>
                </a:lnTo>
                <a:lnTo>
                  <a:pt x="11308" y="971937"/>
                </a:lnTo>
                <a:lnTo>
                  <a:pt x="19198" y="981605"/>
                </a:lnTo>
                <a:cubicBezTo>
                  <a:pt x="20810" y="983578"/>
                  <a:pt x="21504" y="986134"/>
                  <a:pt x="21088" y="988662"/>
                </a:cubicBezTo>
                <a:lnTo>
                  <a:pt x="0" y="1117854"/>
                </a:lnTo>
                <a:lnTo>
                  <a:pt x="11141" y="1118909"/>
                </a:lnTo>
                <a:cubicBezTo>
                  <a:pt x="12864" y="1119076"/>
                  <a:pt x="14503" y="1119743"/>
                  <a:pt x="15837" y="1120826"/>
                </a:cubicBezTo>
                <a:lnTo>
                  <a:pt x="66763" y="116169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7" name="Forma Livre: Forma 16"/>
          <p:cNvSpPr/>
          <p:nvPr/>
        </p:nvSpPr>
        <p:spPr bwMode="auto">
          <a:xfrm>
            <a:off x="3994109" y="2397901"/>
            <a:ext cx="1026641" cy="845912"/>
          </a:xfrm>
          <a:custGeom>
            <a:avLst/>
            <a:gdLst>
              <a:gd name="connsiteX0" fmla="*/ 243880 w 1026641"/>
              <a:gd name="connsiteY0" fmla="*/ 576500 h 845912"/>
              <a:gd name="connsiteX1" fmla="*/ 905952 w 1026641"/>
              <a:gd name="connsiteY1" fmla="*/ 845912 h 845912"/>
              <a:gd name="connsiteX2" fmla="*/ 1026642 w 1026641"/>
              <a:gd name="connsiteY2" fmla="*/ 650486 h 845912"/>
              <a:gd name="connsiteX3" fmla="*/ 1004582 w 1026641"/>
              <a:gd name="connsiteY3" fmla="*/ 470618 h 845912"/>
              <a:gd name="connsiteX4" fmla="*/ 786373 w 1026641"/>
              <a:gd name="connsiteY4" fmla="*/ 445836 h 845912"/>
              <a:gd name="connsiteX5" fmla="*/ 778511 w 1026641"/>
              <a:gd name="connsiteY5" fmla="*/ 437334 h 845912"/>
              <a:gd name="connsiteX6" fmla="*/ 765953 w 1026641"/>
              <a:gd name="connsiteY6" fmla="*/ 106798 h 845912"/>
              <a:gd name="connsiteX7" fmla="*/ 736058 w 1026641"/>
              <a:gd name="connsiteY7" fmla="*/ 101186 h 845912"/>
              <a:gd name="connsiteX8" fmla="*/ 715721 w 1026641"/>
              <a:gd name="connsiteY8" fmla="*/ 119856 h 845912"/>
              <a:gd name="connsiteX9" fmla="*/ 704552 w 1026641"/>
              <a:gd name="connsiteY9" fmla="*/ 120523 h 845912"/>
              <a:gd name="connsiteX10" fmla="*/ 643012 w 1026641"/>
              <a:gd name="connsiteY10" fmla="*/ 76348 h 845912"/>
              <a:gd name="connsiteX11" fmla="*/ 641707 w 1026641"/>
              <a:gd name="connsiteY11" fmla="*/ 75209 h 845912"/>
              <a:gd name="connsiteX12" fmla="*/ 581001 w 1026641"/>
              <a:gd name="connsiteY12" fmla="*/ 10419 h 845912"/>
              <a:gd name="connsiteX13" fmla="*/ 479648 w 1026641"/>
              <a:gd name="connsiteY13" fmla="*/ 0 h 845912"/>
              <a:gd name="connsiteX14" fmla="*/ 417858 w 1026641"/>
              <a:gd name="connsiteY14" fmla="*/ 55983 h 845912"/>
              <a:gd name="connsiteX15" fmla="*/ 412024 w 1026641"/>
              <a:gd name="connsiteY15" fmla="*/ 74903 h 845912"/>
              <a:gd name="connsiteX16" fmla="*/ 420609 w 1026641"/>
              <a:gd name="connsiteY16" fmla="*/ 107882 h 845912"/>
              <a:gd name="connsiteX17" fmla="*/ 415052 w 1026641"/>
              <a:gd name="connsiteY17" fmla="*/ 118467 h 845912"/>
              <a:gd name="connsiteX18" fmla="*/ 280304 w 1026641"/>
              <a:gd name="connsiteY18" fmla="*/ 167310 h 845912"/>
              <a:gd name="connsiteX19" fmla="*/ 262745 w 1026641"/>
              <a:gd name="connsiteY19" fmla="*/ 211846 h 845912"/>
              <a:gd name="connsiteX20" fmla="*/ 257577 w 1026641"/>
              <a:gd name="connsiteY20" fmla="*/ 216903 h 845912"/>
              <a:gd name="connsiteX21" fmla="*/ 242519 w 1026641"/>
              <a:gd name="connsiteY21" fmla="*/ 222487 h 845912"/>
              <a:gd name="connsiteX22" fmla="*/ 240741 w 1026641"/>
              <a:gd name="connsiteY22" fmla="*/ 222932 h 845912"/>
              <a:gd name="connsiteX23" fmla="*/ 189425 w 1026641"/>
              <a:gd name="connsiteY23" fmla="*/ 230600 h 845912"/>
              <a:gd name="connsiteX24" fmla="*/ 142916 w 1026641"/>
              <a:gd name="connsiteY24" fmla="*/ 251131 h 845912"/>
              <a:gd name="connsiteX25" fmla="*/ 138249 w 1026641"/>
              <a:gd name="connsiteY25" fmla="*/ 251826 h 845912"/>
              <a:gd name="connsiteX26" fmla="*/ 50010 w 1026641"/>
              <a:gd name="connsiteY26" fmla="*/ 240907 h 845912"/>
              <a:gd name="connsiteX27" fmla="*/ 0 w 1026641"/>
              <a:gd name="connsiteY27" fmla="*/ 295529 h 845912"/>
              <a:gd name="connsiteX28" fmla="*/ 278 w 1026641"/>
              <a:gd name="connsiteY28" fmla="*/ 309837 h 845912"/>
              <a:gd name="connsiteX29" fmla="*/ 1667 w 1026641"/>
              <a:gd name="connsiteY29" fmla="*/ 315727 h 845912"/>
              <a:gd name="connsiteX30" fmla="*/ 165421 w 1026641"/>
              <a:gd name="connsiteY30" fmla="*/ 276720 h 845912"/>
              <a:gd name="connsiteX31" fmla="*/ 171366 w 1026641"/>
              <a:gd name="connsiteY31" fmla="*/ 267773 h 845912"/>
              <a:gd name="connsiteX32" fmla="*/ 179340 w 1026641"/>
              <a:gd name="connsiteY32" fmla="*/ 263828 h 845912"/>
              <a:gd name="connsiteX33" fmla="*/ 194565 w 1026641"/>
              <a:gd name="connsiteY33" fmla="*/ 264801 h 845912"/>
              <a:gd name="connsiteX34" fmla="*/ 202789 w 1026641"/>
              <a:gd name="connsiteY34" fmla="*/ 272469 h 845912"/>
              <a:gd name="connsiteX35" fmla="*/ 243964 w 1026641"/>
              <a:gd name="connsiteY35" fmla="*/ 576472 h 845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26641" h="845912" fill="norm" stroke="1" extrusionOk="0">
                <a:moveTo>
                  <a:pt x="243880" y="576500"/>
                </a:moveTo>
                <a:lnTo>
                  <a:pt x="905952" y="845912"/>
                </a:lnTo>
                <a:lnTo>
                  <a:pt x="1026642" y="650486"/>
                </a:lnTo>
                <a:lnTo>
                  <a:pt x="1004582" y="470618"/>
                </a:lnTo>
                <a:lnTo>
                  <a:pt x="786373" y="445836"/>
                </a:lnTo>
                <a:cubicBezTo>
                  <a:pt x="782011" y="445335"/>
                  <a:pt x="778677" y="441724"/>
                  <a:pt x="778511" y="437334"/>
                </a:cubicBezTo>
                <a:lnTo>
                  <a:pt x="765953" y="106798"/>
                </a:lnTo>
                <a:lnTo>
                  <a:pt x="736058" y="101186"/>
                </a:lnTo>
                <a:lnTo>
                  <a:pt x="715721" y="119856"/>
                </a:lnTo>
                <a:cubicBezTo>
                  <a:pt x="712609" y="122690"/>
                  <a:pt x="707942" y="122968"/>
                  <a:pt x="704552" y="120523"/>
                </a:cubicBezTo>
                <a:lnTo>
                  <a:pt x="643012" y="76348"/>
                </a:lnTo>
                <a:cubicBezTo>
                  <a:pt x="642540" y="76015"/>
                  <a:pt x="642096" y="75626"/>
                  <a:pt x="641707" y="75209"/>
                </a:cubicBezTo>
                <a:lnTo>
                  <a:pt x="581001" y="10419"/>
                </a:lnTo>
                <a:lnTo>
                  <a:pt x="479648" y="0"/>
                </a:lnTo>
                <a:lnTo>
                  <a:pt x="417858" y="55983"/>
                </a:lnTo>
                <a:lnTo>
                  <a:pt x="412024" y="74903"/>
                </a:lnTo>
                <a:lnTo>
                  <a:pt x="420609" y="107882"/>
                </a:lnTo>
                <a:cubicBezTo>
                  <a:pt x="421776" y="112327"/>
                  <a:pt x="419358" y="116911"/>
                  <a:pt x="415052" y="118467"/>
                </a:cubicBezTo>
                <a:lnTo>
                  <a:pt x="280304" y="167310"/>
                </a:lnTo>
                <a:lnTo>
                  <a:pt x="262745" y="211846"/>
                </a:lnTo>
                <a:cubicBezTo>
                  <a:pt x="261828" y="214208"/>
                  <a:pt x="259939" y="216041"/>
                  <a:pt x="257577" y="216903"/>
                </a:cubicBezTo>
                <a:lnTo>
                  <a:pt x="242519" y="222487"/>
                </a:lnTo>
                <a:cubicBezTo>
                  <a:pt x="241935" y="222709"/>
                  <a:pt x="241352" y="222848"/>
                  <a:pt x="240741" y="222932"/>
                </a:cubicBezTo>
                <a:lnTo>
                  <a:pt x="189425" y="230600"/>
                </a:lnTo>
                <a:lnTo>
                  <a:pt x="142916" y="251131"/>
                </a:lnTo>
                <a:cubicBezTo>
                  <a:pt x="141444" y="251771"/>
                  <a:pt x="139832" y="252020"/>
                  <a:pt x="138249" y="251826"/>
                </a:cubicBezTo>
                <a:lnTo>
                  <a:pt x="50010" y="240907"/>
                </a:lnTo>
                <a:lnTo>
                  <a:pt x="0" y="295529"/>
                </a:lnTo>
                <a:lnTo>
                  <a:pt x="278" y="309837"/>
                </a:lnTo>
                <a:lnTo>
                  <a:pt x="1667" y="315727"/>
                </a:lnTo>
                <a:lnTo>
                  <a:pt x="165421" y="276720"/>
                </a:lnTo>
                <a:lnTo>
                  <a:pt x="171366" y="267773"/>
                </a:lnTo>
                <a:cubicBezTo>
                  <a:pt x="173117" y="265134"/>
                  <a:pt x="176173" y="263634"/>
                  <a:pt x="179340" y="263828"/>
                </a:cubicBezTo>
                <a:lnTo>
                  <a:pt x="194565" y="264801"/>
                </a:lnTo>
                <a:cubicBezTo>
                  <a:pt x="198788" y="265079"/>
                  <a:pt x="202233" y="268274"/>
                  <a:pt x="202789" y="272469"/>
                </a:cubicBezTo>
                <a:lnTo>
                  <a:pt x="243964" y="57647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8" name="Forma Livre: Forma 17"/>
          <p:cNvSpPr/>
          <p:nvPr/>
        </p:nvSpPr>
        <p:spPr bwMode="auto">
          <a:xfrm>
            <a:off x="6967402" y="2520757"/>
            <a:ext cx="1407353" cy="1483006"/>
          </a:xfrm>
          <a:custGeom>
            <a:avLst/>
            <a:gdLst>
              <a:gd name="connsiteX0" fmla="*/ 951850 w 1407353"/>
              <a:gd name="connsiteY0" fmla="*/ 1433136 h 1483006"/>
              <a:gd name="connsiteX1" fmla="*/ 1003276 w 1407353"/>
              <a:gd name="connsiteY1" fmla="*/ 1471811 h 1483006"/>
              <a:gd name="connsiteX2" fmla="*/ 1021557 w 1407353"/>
              <a:gd name="connsiteY2" fmla="*/ 1483007 h 1483006"/>
              <a:gd name="connsiteX3" fmla="*/ 1038811 w 1407353"/>
              <a:gd name="connsiteY3" fmla="*/ 1465559 h 1483006"/>
              <a:gd name="connsiteX4" fmla="*/ 1092877 w 1407353"/>
              <a:gd name="connsiteY4" fmla="*/ 1398046 h 1483006"/>
              <a:gd name="connsiteX5" fmla="*/ 1102990 w 1407353"/>
              <a:gd name="connsiteY5" fmla="*/ 1321531 h 1483006"/>
              <a:gd name="connsiteX6" fmla="*/ 1105407 w 1407353"/>
              <a:gd name="connsiteY6" fmla="*/ 1282413 h 1483006"/>
              <a:gd name="connsiteX7" fmla="*/ 1126383 w 1407353"/>
              <a:gd name="connsiteY7" fmla="*/ 1090404 h 1483006"/>
              <a:gd name="connsiteX8" fmla="*/ 1130050 w 1407353"/>
              <a:gd name="connsiteY8" fmla="*/ 1017223 h 1483006"/>
              <a:gd name="connsiteX9" fmla="*/ 1131828 w 1407353"/>
              <a:gd name="connsiteY9" fmla="*/ 968464 h 1483006"/>
              <a:gd name="connsiteX10" fmla="*/ 1132690 w 1407353"/>
              <a:gd name="connsiteY10" fmla="*/ 951960 h 1483006"/>
              <a:gd name="connsiteX11" fmla="*/ 1137719 w 1407353"/>
              <a:gd name="connsiteY11" fmla="*/ 892060 h 1483006"/>
              <a:gd name="connsiteX12" fmla="*/ 1147721 w 1407353"/>
              <a:gd name="connsiteY12" fmla="*/ 866139 h 1483006"/>
              <a:gd name="connsiteX13" fmla="*/ 1160028 w 1407353"/>
              <a:gd name="connsiteY13" fmla="*/ 844356 h 1483006"/>
              <a:gd name="connsiteX14" fmla="*/ 1149610 w 1407353"/>
              <a:gd name="connsiteY14" fmla="*/ 755256 h 1483006"/>
              <a:gd name="connsiteX15" fmla="*/ 1153555 w 1407353"/>
              <a:gd name="connsiteY15" fmla="*/ 747227 h 1483006"/>
              <a:gd name="connsiteX16" fmla="*/ 1237766 w 1407353"/>
              <a:gd name="connsiteY16" fmla="*/ 691272 h 1483006"/>
              <a:gd name="connsiteX17" fmla="*/ 1407354 w 1407353"/>
              <a:gd name="connsiteY17" fmla="*/ 474952 h 1483006"/>
              <a:gd name="connsiteX18" fmla="*/ 1406048 w 1407353"/>
              <a:gd name="connsiteY18" fmla="*/ 472507 h 1483006"/>
              <a:gd name="connsiteX19" fmla="*/ 1362984 w 1407353"/>
              <a:gd name="connsiteY19" fmla="*/ 472507 h 1483006"/>
              <a:gd name="connsiteX20" fmla="*/ 1358094 w 1407353"/>
              <a:gd name="connsiteY20" fmla="*/ 471035 h 1483006"/>
              <a:gd name="connsiteX21" fmla="*/ 1335173 w 1407353"/>
              <a:gd name="connsiteY21" fmla="*/ 455949 h 1483006"/>
              <a:gd name="connsiteX22" fmla="*/ 1331589 w 1407353"/>
              <a:gd name="connsiteY22" fmla="*/ 451225 h 1483006"/>
              <a:gd name="connsiteX23" fmla="*/ 1301361 w 1407353"/>
              <a:gd name="connsiteY23" fmla="*/ 356068 h 1483006"/>
              <a:gd name="connsiteX24" fmla="*/ 1302778 w 1407353"/>
              <a:gd name="connsiteY24" fmla="*/ 347983 h 1483006"/>
              <a:gd name="connsiteX25" fmla="*/ 1317864 w 1407353"/>
              <a:gd name="connsiteY25" fmla="*/ 328285 h 1483006"/>
              <a:gd name="connsiteX26" fmla="*/ 1322810 w 1407353"/>
              <a:gd name="connsiteY26" fmla="*/ 325062 h 1483006"/>
              <a:gd name="connsiteX27" fmla="*/ 1350482 w 1407353"/>
              <a:gd name="connsiteY27" fmla="*/ 318339 h 1483006"/>
              <a:gd name="connsiteX28" fmla="*/ 1370625 w 1407353"/>
              <a:gd name="connsiteY28" fmla="*/ 266551 h 1483006"/>
              <a:gd name="connsiteX29" fmla="*/ 1332784 w 1407353"/>
              <a:gd name="connsiteY29" fmla="*/ 153168 h 1483006"/>
              <a:gd name="connsiteX30" fmla="*/ 1332673 w 1407353"/>
              <a:gd name="connsiteY30" fmla="*/ 152779 h 1483006"/>
              <a:gd name="connsiteX31" fmla="*/ 1331172 w 1407353"/>
              <a:gd name="connsiteY31" fmla="*/ 147445 h 1483006"/>
              <a:gd name="connsiteX32" fmla="*/ 1316836 w 1407353"/>
              <a:gd name="connsiteY32" fmla="*/ 141222 h 1483006"/>
              <a:gd name="connsiteX33" fmla="*/ 1312085 w 1407353"/>
              <a:gd name="connsiteY33" fmla="*/ 136248 h 1483006"/>
              <a:gd name="connsiteX34" fmla="*/ 1305556 w 1407353"/>
              <a:gd name="connsiteY34" fmla="*/ 119190 h 1483006"/>
              <a:gd name="connsiteX35" fmla="*/ 1305084 w 1407353"/>
              <a:gd name="connsiteY35" fmla="*/ 114494 h 1483006"/>
              <a:gd name="connsiteX36" fmla="*/ 1307085 w 1407353"/>
              <a:gd name="connsiteY36" fmla="*/ 102936 h 1483006"/>
              <a:gd name="connsiteX37" fmla="*/ 1304723 w 1407353"/>
              <a:gd name="connsiteY37" fmla="*/ 84100 h 1483006"/>
              <a:gd name="connsiteX38" fmla="*/ 1283719 w 1407353"/>
              <a:gd name="connsiteY38" fmla="*/ 72958 h 1483006"/>
              <a:gd name="connsiteX39" fmla="*/ 1279135 w 1407353"/>
              <a:gd name="connsiteY39" fmla="*/ 66707 h 1483006"/>
              <a:gd name="connsiteX40" fmla="*/ 1277023 w 1407353"/>
              <a:gd name="connsiteY40" fmla="*/ 55122 h 1483006"/>
              <a:gd name="connsiteX41" fmla="*/ 1275884 w 1407353"/>
              <a:gd name="connsiteY41" fmla="*/ 54955 h 1483006"/>
              <a:gd name="connsiteX42" fmla="*/ 1274634 w 1407353"/>
              <a:gd name="connsiteY42" fmla="*/ 57206 h 1483006"/>
              <a:gd name="connsiteX43" fmla="*/ 1263076 w 1407353"/>
              <a:gd name="connsiteY43" fmla="*/ 60873 h 1483006"/>
              <a:gd name="connsiteX44" fmla="*/ 1135663 w 1407353"/>
              <a:gd name="connsiteY44" fmla="*/ 0 h 1483006"/>
              <a:gd name="connsiteX45" fmla="*/ 1026725 w 1407353"/>
              <a:gd name="connsiteY45" fmla="*/ 70152 h 1483006"/>
              <a:gd name="connsiteX46" fmla="*/ 999303 w 1407353"/>
              <a:gd name="connsiteY46" fmla="*/ 125385 h 1483006"/>
              <a:gd name="connsiteX47" fmla="*/ 993719 w 1407353"/>
              <a:gd name="connsiteY47" fmla="*/ 129997 h 1483006"/>
              <a:gd name="connsiteX48" fmla="*/ 969047 w 1407353"/>
              <a:gd name="connsiteY48" fmla="*/ 136832 h 1483006"/>
              <a:gd name="connsiteX49" fmla="*/ 962435 w 1407353"/>
              <a:gd name="connsiteY49" fmla="*/ 136082 h 1483006"/>
              <a:gd name="connsiteX50" fmla="*/ 955239 w 1407353"/>
              <a:gd name="connsiteY50" fmla="*/ 132192 h 1483006"/>
              <a:gd name="connsiteX51" fmla="*/ 950794 w 1407353"/>
              <a:gd name="connsiteY51" fmla="*/ 126274 h 1483006"/>
              <a:gd name="connsiteX52" fmla="*/ 942292 w 1407353"/>
              <a:gd name="connsiteY52" fmla="*/ 87517 h 1483006"/>
              <a:gd name="connsiteX53" fmla="*/ 922566 w 1407353"/>
              <a:gd name="connsiteY53" fmla="*/ 70764 h 1483006"/>
              <a:gd name="connsiteX54" fmla="*/ 919704 w 1407353"/>
              <a:gd name="connsiteY54" fmla="*/ 66152 h 1483006"/>
              <a:gd name="connsiteX55" fmla="*/ 910870 w 1407353"/>
              <a:gd name="connsiteY55" fmla="*/ 30923 h 1483006"/>
              <a:gd name="connsiteX56" fmla="*/ 862388 w 1407353"/>
              <a:gd name="connsiteY56" fmla="*/ 5140 h 1483006"/>
              <a:gd name="connsiteX57" fmla="*/ 675130 w 1407353"/>
              <a:gd name="connsiteY57" fmla="*/ 98936 h 1483006"/>
              <a:gd name="connsiteX58" fmla="*/ 671101 w 1407353"/>
              <a:gd name="connsiteY58" fmla="*/ 99880 h 1483006"/>
              <a:gd name="connsiteX59" fmla="*/ 553245 w 1407353"/>
              <a:gd name="connsiteY59" fmla="*/ 99325 h 1483006"/>
              <a:gd name="connsiteX60" fmla="*/ 485760 w 1407353"/>
              <a:gd name="connsiteY60" fmla="*/ 122551 h 1483006"/>
              <a:gd name="connsiteX61" fmla="*/ 431861 w 1407353"/>
              <a:gd name="connsiteY61" fmla="*/ 258994 h 1483006"/>
              <a:gd name="connsiteX62" fmla="*/ 425999 w 1407353"/>
              <a:gd name="connsiteY62" fmla="*/ 264273 h 1483006"/>
              <a:gd name="connsiteX63" fmla="*/ 284833 w 1407353"/>
              <a:gd name="connsiteY63" fmla="*/ 303697 h 1483006"/>
              <a:gd name="connsiteX64" fmla="*/ 277553 w 1407353"/>
              <a:gd name="connsiteY64" fmla="*/ 302558 h 1483006"/>
              <a:gd name="connsiteX65" fmla="*/ 221515 w 1407353"/>
              <a:gd name="connsiteY65" fmla="*/ 265523 h 1483006"/>
              <a:gd name="connsiteX66" fmla="*/ 220848 w 1407353"/>
              <a:gd name="connsiteY66" fmla="*/ 265051 h 1483006"/>
              <a:gd name="connsiteX67" fmla="*/ 175756 w 1407353"/>
              <a:gd name="connsiteY67" fmla="*/ 228877 h 1483006"/>
              <a:gd name="connsiteX68" fmla="*/ 106187 w 1407353"/>
              <a:gd name="connsiteY68" fmla="*/ 297224 h 1483006"/>
              <a:gd name="connsiteX69" fmla="*/ 75293 w 1407353"/>
              <a:gd name="connsiteY69" fmla="*/ 374127 h 1483006"/>
              <a:gd name="connsiteX70" fmla="*/ 119884 w 1407353"/>
              <a:gd name="connsiteY70" fmla="*/ 399688 h 1483006"/>
              <a:gd name="connsiteX71" fmla="*/ 124274 w 1407353"/>
              <a:gd name="connsiteY71" fmla="*/ 408467 h 1483006"/>
              <a:gd name="connsiteX72" fmla="*/ 118690 w 1407353"/>
              <a:gd name="connsiteY72" fmla="*/ 454198 h 1483006"/>
              <a:gd name="connsiteX73" fmla="*/ 117967 w 1407353"/>
              <a:gd name="connsiteY73" fmla="*/ 456782 h 1483006"/>
              <a:gd name="connsiteX74" fmla="*/ 102381 w 1407353"/>
              <a:gd name="connsiteY74" fmla="*/ 491289 h 1483006"/>
              <a:gd name="connsiteX75" fmla="*/ 108660 w 1407353"/>
              <a:gd name="connsiteY75" fmla="*/ 551550 h 1483006"/>
              <a:gd name="connsiteX76" fmla="*/ 114605 w 1407353"/>
              <a:gd name="connsiteY76" fmla="*/ 590558 h 1483006"/>
              <a:gd name="connsiteX77" fmla="*/ 55205 w 1407353"/>
              <a:gd name="connsiteY77" fmla="*/ 674991 h 1483006"/>
              <a:gd name="connsiteX78" fmla="*/ 0 w 1407353"/>
              <a:gd name="connsiteY78" fmla="*/ 746921 h 1483006"/>
              <a:gd name="connsiteX79" fmla="*/ 47759 w 1407353"/>
              <a:gd name="connsiteY79" fmla="*/ 888031 h 1483006"/>
              <a:gd name="connsiteX80" fmla="*/ 50426 w 1407353"/>
              <a:gd name="connsiteY80" fmla="*/ 888059 h 1483006"/>
              <a:gd name="connsiteX81" fmla="*/ 75959 w 1407353"/>
              <a:gd name="connsiteY81" fmla="*/ 892255 h 1483006"/>
              <a:gd name="connsiteX82" fmla="*/ 82127 w 1407353"/>
              <a:gd name="connsiteY82" fmla="*/ 896450 h 1483006"/>
              <a:gd name="connsiteX83" fmla="*/ 91768 w 1407353"/>
              <a:gd name="connsiteY83" fmla="*/ 912453 h 1483006"/>
              <a:gd name="connsiteX84" fmla="*/ 117411 w 1407353"/>
              <a:gd name="connsiteY84" fmla="*/ 915481 h 1483006"/>
              <a:gd name="connsiteX85" fmla="*/ 124941 w 1407353"/>
              <a:gd name="connsiteY85" fmla="*/ 915315 h 1483006"/>
              <a:gd name="connsiteX86" fmla="*/ 130081 w 1407353"/>
              <a:gd name="connsiteY86" fmla="*/ 921816 h 1483006"/>
              <a:gd name="connsiteX87" fmla="*/ 135026 w 1407353"/>
              <a:gd name="connsiteY87" fmla="*/ 948766 h 1483006"/>
              <a:gd name="connsiteX88" fmla="*/ 138416 w 1407353"/>
              <a:gd name="connsiteY88" fmla="*/ 952155 h 1483006"/>
              <a:gd name="connsiteX89" fmla="*/ 393937 w 1407353"/>
              <a:gd name="connsiteY89" fmla="*/ 825381 h 1483006"/>
              <a:gd name="connsiteX90" fmla="*/ 400883 w 1407353"/>
              <a:gd name="connsiteY90" fmla="*/ 824964 h 1483006"/>
              <a:gd name="connsiteX91" fmla="*/ 438001 w 1407353"/>
              <a:gd name="connsiteY91" fmla="*/ 838272 h 1483006"/>
              <a:gd name="connsiteX92" fmla="*/ 443196 w 1407353"/>
              <a:gd name="connsiteY92" fmla="*/ 843218 h 1483006"/>
              <a:gd name="connsiteX93" fmla="*/ 466673 w 1407353"/>
              <a:gd name="connsiteY93" fmla="*/ 899673 h 1483006"/>
              <a:gd name="connsiteX94" fmla="*/ 770370 w 1407353"/>
              <a:gd name="connsiteY94" fmla="*/ 994163 h 1483006"/>
              <a:gd name="connsiteX95" fmla="*/ 775316 w 1407353"/>
              <a:gd name="connsiteY95" fmla="*/ 998025 h 1483006"/>
              <a:gd name="connsiteX96" fmla="*/ 818463 w 1407353"/>
              <a:gd name="connsiteY96" fmla="*/ 1068650 h 1483006"/>
              <a:gd name="connsiteX97" fmla="*/ 834271 w 1407353"/>
              <a:gd name="connsiteY97" fmla="*/ 1076429 h 1483006"/>
              <a:gd name="connsiteX98" fmla="*/ 857609 w 1407353"/>
              <a:gd name="connsiteY98" fmla="*/ 1065843 h 1483006"/>
              <a:gd name="connsiteX99" fmla="*/ 864444 w 1407353"/>
              <a:gd name="connsiteY99" fmla="*/ 1065621 h 1483006"/>
              <a:gd name="connsiteX100" fmla="*/ 997275 w 1407353"/>
              <a:gd name="connsiteY100" fmla="*/ 1116325 h 1483006"/>
              <a:gd name="connsiteX101" fmla="*/ 1002359 w 1407353"/>
              <a:gd name="connsiteY101" fmla="*/ 1121327 h 1483006"/>
              <a:gd name="connsiteX102" fmla="*/ 1019557 w 1407353"/>
              <a:gd name="connsiteY102" fmla="*/ 1164390 h 1483006"/>
              <a:gd name="connsiteX103" fmla="*/ 1018195 w 1407353"/>
              <a:gd name="connsiteY103" fmla="*/ 1173309 h 1483006"/>
              <a:gd name="connsiteX104" fmla="*/ 921538 w 1407353"/>
              <a:gd name="connsiteY104" fmla="*/ 1291804 h 1483006"/>
              <a:gd name="connsiteX105" fmla="*/ 951822 w 1407353"/>
              <a:gd name="connsiteY105" fmla="*/ 1433025 h 1483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1407353" h="1483006" fill="norm" stroke="1" extrusionOk="0">
                <a:moveTo>
                  <a:pt x="951850" y="1433136"/>
                </a:moveTo>
                <a:cubicBezTo>
                  <a:pt x="963018" y="1447806"/>
                  <a:pt x="984356" y="1460530"/>
                  <a:pt x="1003276" y="1471811"/>
                </a:cubicBezTo>
                <a:cubicBezTo>
                  <a:pt x="1009722" y="1475644"/>
                  <a:pt x="1015917" y="1479367"/>
                  <a:pt x="1021557" y="1483007"/>
                </a:cubicBezTo>
                <a:cubicBezTo>
                  <a:pt x="1026919" y="1477367"/>
                  <a:pt x="1032754" y="1471588"/>
                  <a:pt x="1038811" y="1465559"/>
                </a:cubicBezTo>
                <a:cubicBezTo>
                  <a:pt x="1059981" y="1444527"/>
                  <a:pt x="1083986" y="1420690"/>
                  <a:pt x="1092877" y="1398046"/>
                </a:cubicBezTo>
                <a:cubicBezTo>
                  <a:pt x="1100934" y="1377265"/>
                  <a:pt x="1101989" y="1348926"/>
                  <a:pt x="1102990" y="1321531"/>
                </a:cubicBezTo>
                <a:cubicBezTo>
                  <a:pt x="1103518" y="1307556"/>
                  <a:pt x="1103990" y="1294387"/>
                  <a:pt x="1105407" y="1282413"/>
                </a:cubicBezTo>
                <a:cubicBezTo>
                  <a:pt x="1112908" y="1218901"/>
                  <a:pt x="1119965" y="1154305"/>
                  <a:pt x="1126383" y="1090404"/>
                </a:cubicBezTo>
                <a:cubicBezTo>
                  <a:pt x="1128772" y="1066288"/>
                  <a:pt x="1129439" y="1041339"/>
                  <a:pt x="1130050" y="1017223"/>
                </a:cubicBezTo>
                <a:cubicBezTo>
                  <a:pt x="1130467" y="1001248"/>
                  <a:pt x="1130912" y="984717"/>
                  <a:pt x="1131828" y="968464"/>
                </a:cubicBezTo>
                <a:cubicBezTo>
                  <a:pt x="1132134" y="962991"/>
                  <a:pt x="1132412" y="957489"/>
                  <a:pt x="1132690" y="951960"/>
                </a:cubicBezTo>
                <a:cubicBezTo>
                  <a:pt x="1133662" y="932262"/>
                  <a:pt x="1134662" y="911870"/>
                  <a:pt x="1137719" y="892060"/>
                </a:cubicBezTo>
                <a:cubicBezTo>
                  <a:pt x="1138357" y="888170"/>
                  <a:pt x="1144025" y="874279"/>
                  <a:pt x="1147721" y="866139"/>
                </a:cubicBezTo>
                <a:cubicBezTo>
                  <a:pt x="1152944" y="854609"/>
                  <a:pt x="1156722" y="848052"/>
                  <a:pt x="1160028" y="844356"/>
                </a:cubicBezTo>
                <a:cubicBezTo>
                  <a:pt x="1153611" y="810795"/>
                  <a:pt x="1149777" y="757673"/>
                  <a:pt x="1149610" y="755256"/>
                </a:cubicBezTo>
                <a:cubicBezTo>
                  <a:pt x="1149388" y="752061"/>
                  <a:pt x="1150888" y="749005"/>
                  <a:pt x="1153555" y="747227"/>
                </a:cubicBezTo>
                <a:lnTo>
                  <a:pt x="1237766" y="691272"/>
                </a:lnTo>
                <a:cubicBezTo>
                  <a:pt x="1248434" y="677408"/>
                  <a:pt x="1350510" y="544938"/>
                  <a:pt x="1407354" y="474952"/>
                </a:cubicBezTo>
                <a:cubicBezTo>
                  <a:pt x="1406937" y="474147"/>
                  <a:pt x="1406492" y="473313"/>
                  <a:pt x="1406048" y="472507"/>
                </a:cubicBezTo>
                <a:lnTo>
                  <a:pt x="1362984" y="472507"/>
                </a:lnTo>
                <a:cubicBezTo>
                  <a:pt x="1361234" y="472507"/>
                  <a:pt x="1359539" y="472007"/>
                  <a:pt x="1358094" y="471035"/>
                </a:cubicBezTo>
                <a:lnTo>
                  <a:pt x="1335173" y="455949"/>
                </a:lnTo>
                <a:cubicBezTo>
                  <a:pt x="1333479" y="454837"/>
                  <a:pt x="1332200" y="453170"/>
                  <a:pt x="1331589" y="451225"/>
                </a:cubicBezTo>
                <a:lnTo>
                  <a:pt x="1301361" y="356068"/>
                </a:lnTo>
                <a:cubicBezTo>
                  <a:pt x="1300472" y="353318"/>
                  <a:pt x="1301000" y="350290"/>
                  <a:pt x="1302778" y="347983"/>
                </a:cubicBezTo>
                <a:lnTo>
                  <a:pt x="1317864" y="328285"/>
                </a:lnTo>
                <a:cubicBezTo>
                  <a:pt x="1319087" y="326674"/>
                  <a:pt x="1320837" y="325535"/>
                  <a:pt x="1322810" y="325062"/>
                </a:cubicBezTo>
                <a:lnTo>
                  <a:pt x="1350482" y="318339"/>
                </a:lnTo>
                <a:lnTo>
                  <a:pt x="1370625" y="266551"/>
                </a:lnTo>
                <a:lnTo>
                  <a:pt x="1332784" y="153168"/>
                </a:lnTo>
                <a:cubicBezTo>
                  <a:pt x="1332784" y="153168"/>
                  <a:pt x="1332701" y="152918"/>
                  <a:pt x="1332673" y="152779"/>
                </a:cubicBezTo>
                <a:lnTo>
                  <a:pt x="1331172" y="147445"/>
                </a:lnTo>
                <a:lnTo>
                  <a:pt x="1316836" y="141222"/>
                </a:lnTo>
                <a:cubicBezTo>
                  <a:pt x="1314642" y="140277"/>
                  <a:pt x="1312919" y="138471"/>
                  <a:pt x="1312085" y="136248"/>
                </a:cubicBezTo>
                <a:lnTo>
                  <a:pt x="1305556" y="119190"/>
                </a:lnTo>
                <a:cubicBezTo>
                  <a:pt x="1304973" y="117689"/>
                  <a:pt x="1304834" y="116078"/>
                  <a:pt x="1305084" y="114494"/>
                </a:cubicBezTo>
                <a:lnTo>
                  <a:pt x="1307085" y="102936"/>
                </a:lnTo>
                <a:lnTo>
                  <a:pt x="1304723" y="84100"/>
                </a:lnTo>
                <a:lnTo>
                  <a:pt x="1283719" y="72958"/>
                </a:lnTo>
                <a:cubicBezTo>
                  <a:pt x="1281330" y="71680"/>
                  <a:pt x="1279635" y="69375"/>
                  <a:pt x="1279135" y="66707"/>
                </a:cubicBezTo>
                <a:lnTo>
                  <a:pt x="1277023" y="55122"/>
                </a:lnTo>
                <a:lnTo>
                  <a:pt x="1275884" y="54955"/>
                </a:lnTo>
                <a:lnTo>
                  <a:pt x="1274634" y="57206"/>
                </a:lnTo>
                <a:cubicBezTo>
                  <a:pt x="1272328" y="61290"/>
                  <a:pt x="1267271" y="62873"/>
                  <a:pt x="1263076" y="60873"/>
                </a:cubicBezTo>
                <a:lnTo>
                  <a:pt x="1135663" y="0"/>
                </a:lnTo>
                <a:lnTo>
                  <a:pt x="1026725" y="70152"/>
                </a:lnTo>
                <a:lnTo>
                  <a:pt x="999303" y="125385"/>
                </a:lnTo>
                <a:cubicBezTo>
                  <a:pt x="998192" y="127636"/>
                  <a:pt x="996164" y="129330"/>
                  <a:pt x="993719" y="129997"/>
                </a:cubicBezTo>
                <a:lnTo>
                  <a:pt x="969047" y="136832"/>
                </a:lnTo>
                <a:cubicBezTo>
                  <a:pt x="966825" y="137443"/>
                  <a:pt x="964463" y="137165"/>
                  <a:pt x="962435" y="136082"/>
                </a:cubicBezTo>
                <a:lnTo>
                  <a:pt x="955239" y="132192"/>
                </a:lnTo>
                <a:cubicBezTo>
                  <a:pt x="952961" y="130970"/>
                  <a:pt x="951349" y="128802"/>
                  <a:pt x="950794" y="126274"/>
                </a:cubicBezTo>
                <a:lnTo>
                  <a:pt x="942292" y="87517"/>
                </a:lnTo>
                <a:lnTo>
                  <a:pt x="922566" y="70764"/>
                </a:lnTo>
                <a:cubicBezTo>
                  <a:pt x="921149" y="69569"/>
                  <a:pt x="920149" y="67958"/>
                  <a:pt x="919704" y="66152"/>
                </a:cubicBezTo>
                <a:lnTo>
                  <a:pt x="910870" y="30923"/>
                </a:lnTo>
                <a:lnTo>
                  <a:pt x="862388" y="5140"/>
                </a:lnTo>
                <a:lnTo>
                  <a:pt x="675130" y="98936"/>
                </a:lnTo>
                <a:cubicBezTo>
                  <a:pt x="673880" y="99575"/>
                  <a:pt x="672546" y="99825"/>
                  <a:pt x="671101" y="99880"/>
                </a:cubicBezTo>
                <a:lnTo>
                  <a:pt x="553245" y="99325"/>
                </a:lnTo>
                <a:lnTo>
                  <a:pt x="485760" y="122551"/>
                </a:lnTo>
                <a:lnTo>
                  <a:pt x="431861" y="258994"/>
                </a:lnTo>
                <a:cubicBezTo>
                  <a:pt x="430833" y="261578"/>
                  <a:pt x="428666" y="263523"/>
                  <a:pt x="425999" y="264273"/>
                </a:cubicBezTo>
                <a:lnTo>
                  <a:pt x="284833" y="303697"/>
                </a:lnTo>
                <a:cubicBezTo>
                  <a:pt x="282360" y="304392"/>
                  <a:pt x="279693" y="303975"/>
                  <a:pt x="277553" y="302558"/>
                </a:cubicBezTo>
                <a:lnTo>
                  <a:pt x="221515" y="265523"/>
                </a:lnTo>
                <a:cubicBezTo>
                  <a:pt x="221293" y="265384"/>
                  <a:pt x="221070" y="265218"/>
                  <a:pt x="220848" y="265051"/>
                </a:cubicBezTo>
                <a:lnTo>
                  <a:pt x="175756" y="228877"/>
                </a:lnTo>
                <a:lnTo>
                  <a:pt x="106187" y="297224"/>
                </a:lnTo>
                <a:lnTo>
                  <a:pt x="75293" y="374127"/>
                </a:lnTo>
                <a:lnTo>
                  <a:pt x="119884" y="399688"/>
                </a:lnTo>
                <a:cubicBezTo>
                  <a:pt x="122968" y="401466"/>
                  <a:pt x="124718" y="404939"/>
                  <a:pt x="124274" y="408467"/>
                </a:cubicBezTo>
                <a:lnTo>
                  <a:pt x="118690" y="454198"/>
                </a:lnTo>
                <a:cubicBezTo>
                  <a:pt x="118578" y="455087"/>
                  <a:pt x="118329" y="455949"/>
                  <a:pt x="117967" y="456782"/>
                </a:cubicBezTo>
                <a:lnTo>
                  <a:pt x="102381" y="491289"/>
                </a:lnTo>
                <a:lnTo>
                  <a:pt x="108660" y="551550"/>
                </a:lnTo>
                <a:cubicBezTo>
                  <a:pt x="108660" y="551550"/>
                  <a:pt x="112188" y="577805"/>
                  <a:pt x="114605" y="590558"/>
                </a:cubicBezTo>
                <a:cubicBezTo>
                  <a:pt x="115356" y="594059"/>
                  <a:pt x="95546" y="622203"/>
                  <a:pt x="55205" y="674991"/>
                </a:cubicBezTo>
                <a:cubicBezTo>
                  <a:pt x="31645" y="705830"/>
                  <a:pt x="8057" y="736447"/>
                  <a:pt x="0" y="746921"/>
                </a:cubicBezTo>
                <a:lnTo>
                  <a:pt x="47759" y="888031"/>
                </a:lnTo>
                <a:cubicBezTo>
                  <a:pt x="48620" y="887921"/>
                  <a:pt x="49510" y="887921"/>
                  <a:pt x="50426" y="888059"/>
                </a:cubicBezTo>
                <a:lnTo>
                  <a:pt x="75959" y="892255"/>
                </a:lnTo>
                <a:cubicBezTo>
                  <a:pt x="78543" y="892671"/>
                  <a:pt x="80794" y="894200"/>
                  <a:pt x="82127" y="896450"/>
                </a:cubicBezTo>
                <a:lnTo>
                  <a:pt x="91768" y="912453"/>
                </a:lnTo>
                <a:lnTo>
                  <a:pt x="117411" y="915481"/>
                </a:lnTo>
                <a:cubicBezTo>
                  <a:pt x="119773" y="914314"/>
                  <a:pt x="122524" y="914259"/>
                  <a:pt x="124941" y="915315"/>
                </a:cubicBezTo>
                <a:cubicBezTo>
                  <a:pt x="127636" y="916509"/>
                  <a:pt x="129553" y="918954"/>
                  <a:pt x="130081" y="921816"/>
                </a:cubicBezTo>
                <a:lnTo>
                  <a:pt x="135026" y="948766"/>
                </a:lnTo>
                <a:lnTo>
                  <a:pt x="138416" y="952155"/>
                </a:lnTo>
                <a:lnTo>
                  <a:pt x="393937" y="825381"/>
                </a:lnTo>
                <a:cubicBezTo>
                  <a:pt x="396104" y="824297"/>
                  <a:pt x="398605" y="824158"/>
                  <a:pt x="400883" y="824964"/>
                </a:cubicBezTo>
                <a:lnTo>
                  <a:pt x="438001" y="838272"/>
                </a:lnTo>
                <a:cubicBezTo>
                  <a:pt x="440362" y="839105"/>
                  <a:pt x="442252" y="840911"/>
                  <a:pt x="443196" y="843218"/>
                </a:cubicBezTo>
                <a:lnTo>
                  <a:pt x="466673" y="899673"/>
                </a:lnTo>
                <a:lnTo>
                  <a:pt x="770370" y="994163"/>
                </a:lnTo>
                <a:cubicBezTo>
                  <a:pt x="772426" y="994802"/>
                  <a:pt x="774177" y="996163"/>
                  <a:pt x="775316" y="998025"/>
                </a:cubicBezTo>
                <a:lnTo>
                  <a:pt x="818463" y="1068650"/>
                </a:lnTo>
                <a:lnTo>
                  <a:pt x="834271" y="1076429"/>
                </a:lnTo>
                <a:lnTo>
                  <a:pt x="857609" y="1065843"/>
                </a:lnTo>
                <a:cubicBezTo>
                  <a:pt x="859776" y="1064871"/>
                  <a:pt x="862221" y="1064788"/>
                  <a:pt x="864444" y="1065621"/>
                </a:cubicBezTo>
                <a:lnTo>
                  <a:pt x="997275" y="1116325"/>
                </a:lnTo>
                <a:cubicBezTo>
                  <a:pt x="999581" y="1117215"/>
                  <a:pt x="1001443" y="1119020"/>
                  <a:pt x="1002359" y="1121327"/>
                </a:cubicBezTo>
                <a:lnTo>
                  <a:pt x="1019557" y="1164390"/>
                </a:lnTo>
                <a:cubicBezTo>
                  <a:pt x="1020752" y="1167391"/>
                  <a:pt x="1020224" y="1170808"/>
                  <a:pt x="1018195" y="1173309"/>
                </a:cubicBezTo>
                <a:lnTo>
                  <a:pt x="921538" y="1291804"/>
                </a:lnTo>
                <a:lnTo>
                  <a:pt x="951822" y="143302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9" name="Forma Livre: Forma 18"/>
          <p:cNvSpPr/>
          <p:nvPr/>
        </p:nvSpPr>
        <p:spPr bwMode="auto">
          <a:xfrm>
            <a:off x="6320945" y="3363753"/>
            <a:ext cx="1647649" cy="1303694"/>
          </a:xfrm>
          <a:custGeom>
            <a:avLst/>
            <a:gdLst>
              <a:gd name="connsiteX0" fmla="*/ 643818 w 1647649"/>
              <a:gd name="connsiteY0" fmla="*/ 1218734 h 1303694"/>
              <a:gd name="connsiteX1" fmla="*/ 692800 w 1647649"/>
              <a:gd name="connsiteY1" fmla="*/ 1303695 h 1303694"/>
              <a:gd name="connsiteX2" fmla="*/ 744865 w 1647649"/>
              <a:gd name="connsiteY2" fmla="*/ 1299861 h 1303694"/>
              <a:gd name="connsiteX3" fmla="*/ 765563 w 1647649"/>
              <a:gd name="connsiteY3" fmla="*/ 1273717 h 1303694"/>
              <a:gd name="connsiteX4" fmla="*/ 770342 w 1647649"/>
              <a:gd name="connsiteY4" fmla="*/ 1270633 h 1303694"/>
              <a:gd name="connsiteX5" fmla="*/ 1232014 w 1647649"/>
              <a:gd name="connsiteY5" fmla="*/ 1153027 h 1303694"/>
              <a:gd name="connsiteX6" fmla="*/ 1296166 w 1647649"/>
              <a:gd name="connsiteY6" fmla="*/ 1029087 h 1303694"/>
              <a:gd name="connsiteX7" fmla="*/ 1301972 w 1647649"/>
              <a:gd name="connsiteY7" fmla="*/ 1024530 h 1303694"/>
              <a:gd name="connsiteX8" fmla="*/ 1315808 w 1647649"/>
              <a:gd name="connsiteY8" fmla="*/ 1021196 h 1303694"/>
              <a:gd name="connsiteX9" fmla="*/ 1331589 w 1647649"/>
              <a:gd name="connsiteY9" fmla="*/ 945876 h 1303694"/>
              <a:gd name="connsiteX10" fmla="*/ 1334006 w 1647649"/>
              <a:gd name="connsiteY10" fmla="*/ 941403 h 1303694"/>
              <a:gd name="connsiteX11" fmla="*/ 1343563 w 1647649"/>
              <a:gd name="connsiteY11" fmla="*/ 931901 h 1303694"/>
              <a:gd name="connsiteX12" fmla="*/ 1349009 w 1647649"/>
              <a:gd name="connsiteY12" fmla="*/ 929345 h 1303694"/>
              <a:gd name="connsiteX13" fmla="*/ 1382738 w 1647649"/>
              <a:gd name="connsiteY13" fmla="*/ 926178 h 1303694"/>
              <a:gd name="connsiteX14" fmla="*/ 1468865 w 1647649"/>
              <a:gd name="connsiteY14" fmla="*/ 774399 h 1303694"/>
              <a:gd name="connsiteX15" fmla="*/ 1449890 w 1647649"/>
              <a:gd name="connsiteY15" fmla="*/ 748199 h 1303694"/>
              <a:gd name="connsiteX16" fmla="*/ 1448223 w 1647649"/>
              <a:gd name="connsiteY16" fmla="*/ 743643 h 1303694"/>
              <a:gd name="connsiteX17" fmla="*/ 1446555 w 1647649"/>
              <a:gd name="connsiteY17" fmla="*/ 721333 h 1303694"/>
              <a:gd name="connsiteX18" fmla="*/ 1452862 w 1647649"/>
              <a:gd name="connsiteY18" fmla="*/ 712165 h 1303694"/>
              <a:gd name="connsiteX19" fmla="*/ 1467504 w 1647649"/>
              <a:gd name="connsiteY19" fmla="*/ 707775 h 1303694"/>
              <a:gd name="connsiteX20" fmla="*/ 1457752 w 1647649"/>
              <a:gd name="connsiteY20" fmla="*/ 641568 h 1303694"/>
              <a:gd name="connsiteX21" fmla="*/ 1460086 w 1647649"/>
              <a:gd name="connsiteY21" fmla="*/ 634177 h 1303694"/>
              <a:gd name="connsiteX22" fmla="*/ 1513235 w 1647649"/>
              <a:gd name="connsiteY22" fmla="*/ 578056 h 1303694"/>
              <a:gd name="connsiteX23" fmla="*/ 1519681 w 1647649"/>
              <a:gd name="connsiteY23" fmla="*/ 575277 h 1303694"/>
              <a:gd name="connsiteX24" fmla="*/ 1567940 w 1647649"/>
              <a:gd name="connsiteY24" fmla="*/ 575277 h 1303694"/>
              <a:gd name="connsiteX25" fmla="*/ 1574497 w 1647649"/>
              <a:gd name="connsiteY25" fmla="*/ 578166 h 1303694"/>
              <a:gd name="connsiteX26" fmla="*/ 1578525 w 1647649"/>
              <a:gd name="connsiteY26" fmla="*/ 582556 h 1303694"/>
              <a:gd name="connsiteX27" fmla="*/ 1549770 w 1647649"/>
              <a:gd name="connsiteY27" fmla="*/ 448419 h 1303694"/>
              <a:gd name="connsiteX28" fmla="*/ 1551576 w 1647649"/>
              <a:gd name="connsiteY28" fmla="*/ 440946 h 1303694"/>
              <a:gd name="connsiteX29" fmla="*/ 1647650 w 1647649"/>
              <a:gd name="connsiteY29" fmla="*/ 323201 h 1303694"/>
              <a:gd name="connsiteX30" fmla="*/ 1633841 w 1647649"/>
              <a:gd name="connsiteY30" fmla="*/ 288611 h 1303694"/>
              <a:gd name="connsiteX31" fmla="*/ 1508123 w 1647649"/>
              <a:gd name="connsiteY31" fmla="*/ 240602 h 1303694"/>
              <a:gd name="connsiteX32" fmla="*/ 1484341 w 1647649"/>
              <a:gd name="connsiteY32" fmla="*/ 251382 h 1303694"/>
              <a:gd name="connsiteX33" fmla="*/ 1476756 w 1647649"/>
              <a:gd name="connsiteY33" fmla="*/ 251271 h 1303694"/>
              <a:gd name="connsiteX34" fmla="*/ 1454863 w 1647649"/>
              <a:gd name="connsiteY34" fmla="*/ 240491 h 1303694"/>
              <a:gd name="connsiteX35" fmla="*/ 1451195 w 1647649"/>
              <a:gd name="connsiteY35" fmla="*/ 237157 h 1303694"/>
              <a:gd name="connsiteX36" fmla="*/ 1408437 w 1647649"/>
              <a:gd name="connsiteY36" fmla="*/ 167171 h 1303694"/>
              <a:gd name="connsiteX37" fmla="*/ 1103962 w 1647649"/>
              <a:gd name="connsiteY37" fmla="*/ 72459 h 1303694"/>
              <a:gd name="connsiteX38" fmla="*/ 1098405 w 1647649"/>
              <a:gd name="connsiteY38" fmla="*/ 67374 h 1303694"/>
              <a:gd name="connsiteX39" fmla="*/ 1074845 w 1647649"/>
              <a:gd name="connsiteY39" fmla="*/ 10696 h 1303694"/>
              <a:gd name="connsiteX40" fmla="*/ 1044978 w 1647649"/>
              <a:gd name="connsiteY40" fmla="*/ 0 h 1303694"/>
              <a:gd name="connsiteX41" fmla="*/ 787123 w 1647649"/>
              <a:gd name="connsiteY41" fmla="*/ 127941 h 1303694"/>
              <a:gd name="connsiteX42" fmla="*/ 776899 w 1647649"/>
              <a:gd name="connsiteY42" fmla="*/ 126247 h 1303694"/>
              <a:gd name="connsiteX43" fmla="*/ 767036 w 1647649"/>
              <a:gd name="connsiteY43" fmla="*/ 116383 h 1303694"/>
              <a:gd name="connsiteX44" fmla="*/ 764591 w 1647649"/>
              <a:gd name="connsiteY44" fmla="*/ 111716 h 1303694"/>
              <a:gd name="connsiteX45" fmla="*/ 760591 w 1647649"/>
              <a:gd name="connsiteY45" fmla="*/ 89990 h 1303694"/>
              <a:gd name="connsiteX46" fmla="*/ 731890 w 1647649"/>
              <a:gd name="connsiteY46" fmla="*/ 86600 h 1303694"/>
              <a:gd name="connsiteX47" fmla="*/ 725334 w 1647649"/>
              <a:gd name="connsiteY47" fmla="*/ 82349 h 1303694"/>
              <a:gd name="connsiteX48" fmla="*/ 715582 w 1647649"/>
              <a:gd name="connsiteY48" fmla="*/ 66152 h 1303694"/>
              <a:gd name="connsiteX49" fmla="*/ 701329 w 1647649"/>
              <a:gd name="connsiteY49" fmla="*/ 63818 h 1303694"/>
              <a:gd name="connsiteX50" fmla="*/ 690077 w 1647649"/>
              <a:gd name="connsiteY50" fmla="*/ 94351 h 1303694"/>
              <a:gd name="connsiteX51" fmla="*/ 685271 w 1647649"/>
              <a:gd name="connsiteY51" fmla="*/ 99436 h 1303694"/>
              <a:gd name="connsiteX52" fmla="*/ 655237 w 1647649"/>
              <a:gd name="connsiteY52" fmla="*/ 112383 h 1303694"/>
              <a:gd name="connsiteX53" fmla="*/ 652292 w 1647649"/>
              <a:gd name="connsiteY53" fmla="*/ 116134 h 1303694"/>
              <a:gd name="connsiteX54" fmla="*/ 643568 w 1647649"/>
              <a:gd name="connsiteY54" fmla="*/ 221904 h 1303694"/>
              <a:gd name="connsiteX55" fmla="*/ 638234 w 1647649"/>
              <a:gd name="connsiteY55" fmla="*/ 229322 h 1303694"/>
              <a:gd name="connsiteX56" fmla="*/ 593114 w 1647649"/>
              <a:gd name="connsiteY56" fmla="*/ 248798 h 1303694"/>
              <a:gd name="connsiteX57" fmla="*/ 579889 w 1647649"/>
              <a:gd name="connsiteY57" fmla="*/ 260772 h 1303694"/>
              <a:gd name="connsiteX58" fmla="*/ 567998 w 1647649"/>
              <a:gd name="connsiteY58" fmla="*/ 333759 h 1303694"/>
              <a:gd name="connsiteX59" fmla="*/ 597587 w 1647649"/>
              <a:gd name="connsiteY59" fmla="*/ 388213 h 1303694"/>
              <a:gd name="connsiteX60" fmla="*/ 596976 w 1647649"/>
              <a:gd name="connsiteY60" fmla="*/ 397660 h 1303694"/>
              <a:gd name="connsiteX61" fmla="*/ 551189 w 1647649"/>
              <a:gd name="connsiteY61" fmla="*/ 461033 h 1303694"/>
              <a:gd name="connsiteX62" fmla="*/ 564942 w 1647649"/>
              <a:gd name="connsiteY62" fmla="*/ 473396 h 1303694"/>
              <a:gd name="connsiteX63" fmla="*/ 567887 w 1647649"/>
              <a:gd name="connsiteY63" fmla="*/ 479675 h 1303694"/>
              <a:gd name="connsiteX64" fmla="*/ 570804 w 1647649"/>
              <a:gd name="connsiteY64" fmla="*/ 559413 h 1303694"/>
              <a:gd name="connsiteX65" fmla="*/ 567581 w 1647649"/>
              <a:gd name="connsiteY65" fmla="*/ 566581 h 1303694"/>
              <a:gd name="connsiteX66" fmla="*/ 499651 w 1647649"/>
              <a:gd name="connsiteY66" fmla="*/ 622675 h 1303694"/>
              <a:gd name="connsiteX67" fmla="*/ 494845 w 1647649"/>
              <a:gd name="connsiteY67" fmla="*/ 624675 h 1303694"/>
              <a:gd name="connsiteX68" fmla="*/ 128024 w 1647649"/>
              <a:gd name="connsiteY68" fmla="*/ 660182 h 1303694"/>
              <a:gd name="connsiteX69" fmla="*/ 42619 w 1647649"/>
              <a:gd name="connsiteY69" fmla="*/ 782289 h 1303694"/>
              <a:gd name="connsiteX70" fmla="*/ 0 w 1647649"/>
              <a:gd name="connsiteY70" fmla="*/ 848274 h 1303694"/>
              <a:gd name="connsiteX71" fmla="*/ 89267 w 1647649"/>
              <a:gd name="connsiteY71" fmla="*/ 815657 h 1303694"/>
              <a:gd name="connsiteX72" fmla="*/ 93518 w 1647649"/>
              <a:gd name="connsiteY72" fmla="*/ 815184 h 1303694"/>
              <a:gd name="connsiteX73" fmla="*/ 269996 w 1647649"/>
              <a:gd name="connsiteY73" fmla="*/ 839106 h 1303694"/>
              <a:gd name="connsiteX74" fmla="*/ 276775 w 1647649"/>
              <a:gd name="connsiteY74" fmla="*/ 843995 h 1303694"/>
              <a:gd name="connsiteX75" fmla="*/ 284693 w 1647649"/>
              <a:gd name="connsiteY75" fmla="*/ 860110 h 1303694"/>
              <a:gd name="connsiteX76" fmla="*/ 285221 w 1647649"/>
              <a:gd name="connsiteY76" fmla="*/ 866611 h 1303694"/>
              <a:gd name="connsiteX77" fmla="*/ 281693 w 1647649"/>
              <a:gd name="connsiteY77" fmla="*/ 878224 h 1303694"/>
              <a:gd name="connsiteX78" fmla="*/ 282665 w 1647649"/>
              <a:gd name="connsiteY78" fmla="*/ 881669 h 1303694"/>
              <a:gd name="connsiteX79" fmla="*/ 325173 w 1647649"/>
              <a:gd name="connsiteY79" fmla="*/ 895755 h 1303694"/>
              <a:gd name="connsiteX80" fmla="*/ 329841 w 1647649"/>
              <a:gd name="connsiteY80" fmla="*/ 893338 h 1303694"/>
              <a:gd name="connsiteX81" fmla="*/ 343344 w 1647649"/>
              <a:gd name="connsiteY81" fmla="*/ 871501 h 1303694"/>
              <a:gd name="connsiteX82" fmla="*/ 350289 w 1647649"/>
              <a:gd name="connsiteY82" fmla="*/ 867306 h 1303694"/>
              <a:gd name="connsiteX83" fmla="*/ 537242 w 1647649"/>
              <a:gd name="connsiteY83" fmla="*/ 854498 h 1303694"/>
              <a:gd name="connsiteX84" fmla="*/ 546299 w 1647649"/>
              <a:gd name="connsiteY84" fmla="*/ 860610 h 1303694"/>
              <a:gd name="connsiteX85" fmla="*/ 570582 w 1647649"/>
              <a:gd name="connsiteY85" fmla="*/ 934846 h 1303694"/>
              <a:gd name="connsiteX86" fmla="*/ 579778 w 1647649"/>
              <a:gd name="connsiteY86" fmla="*/ 942042 h 1303694"/>
              <a:gd name="connsiteX87" fmla="*/ 582834 w 1647649"/>
              <a:gd name="connsiteY87" fmla="*/ 946543 h 1303694"/>
              <a:gd name="connsiteX88" fmla="*/ 590252 w 1647649"/>
              <a:gd name="connsiteY88" fmla="*/ 972103 h 1303694"/>
              <a:gd name="connsiteX89" fmla="*/ 587057 w 1647649"/>
              <a:gd name="connsiteY89" fmla="*/ 981688 h 1303694"/>
              <a:gd name="connsiteX90" fmla="*/ 580028 w 1647649"/>
              <a:gd name="connsiteY90" fmla="*/ 986967 h 1303694"/>
              <a:gd name="connsiteX91" fmla="*/ 583473 w 1647649"/>
              <a:gd name="connsiteY91" fmla="*/ 1046090 h 1303694"/>
              <a:gd name="connsiteX92" fmla="*/ 605977 w 1647649"/>
              <a:gd name="connsiteY92" fmla="*/ 1069344 h 1303694"/>
              <a:gd name="connsiteX93" fmla="*/ 615007 w 1647649"/>
              <a:gd name="connsiteY93" fmla="*/ 1067121 h 1303694"/>
              <a:gd name="connsiteX94" fmla="*/ 620953 w 1647649"/>
              <a:gd name="connsiteY94" fmla="*/ 1067705 h 1303694"/>
              <a:gd name="connsiteX95" fmla="*/ 658849 w 1647649"/>
              <a:gd name="connsiteY95" fmla="*/ 1085653 h 1303694"/>
              <a:gd name="connsiteX96" fmla="*/ 663822 w 1647649"/>
              <a:gd name="connsiteY96" fmla="*/ 1095099 h 1303694"/>
              <a:gd name="connsiteX97" fmla="*/ 643957 w 1647649"/>
              <a:gd name="connsiteY97" fmla="*/ 1218706 h 1303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1647649" h="1303694" fill="norm" stroke="1" extrusionOk="0">
                <a:moveTo>
                  <a:pt x="643818" y="1218734"/>
                </a:moveTo>
                <a:lnTo>
                  <a:pt x="692800" y="1303695"/>
                </a:lnTo>
                <a:lnTo>
                  <a:pt x="744865" y="1299861"/>
                </a:lnTo>
                <a:lnTo>
                  <a:pt x="765563" y="1273717"/>
                </a:lnTo>
                <a:cubicBezTo>
                  <a:pt x="766786" y="1272189"/>
                  <a:pt x="768453" y="1271105"/>
                  <a:pt x="770342" y="1270633"/>
                </a:cubicBezTo>
                <a:lnTo>
                  <a:pt x="1232014" y="1153027"/>
                </a:lnTo>
                <a:lnTo>
                  <a:pt x="1296166" y="1029087"/>
                </a:lnTo>
                <a:cubicBezTo>
                  <a:pt x="1297360" y="1026808"/>
                  <a:pt x="1299472" y="1025141"/>
                  <a:pt x="1301972" y="1024530"/>
                </a:cubicBezTo>
                <a:lnTo>
                  <a:pt x="1315808" y="1021196"/>
                </a:lnTo>
                <a:lnTo>
                  <a:pt x="1331589" y="945876"/>
                </a:lnTo>
                <a:cubicBezTo>
                  <a:pt x="1331950" y="944181"/>
                  <a:pt x="1332784" y="942625"/>
                  <a:pt x="1334006" y="941403"/>
                </a:cubicBezTo>
                <a:lnTo>
                  <a:pt x="1343563" y="931901"/>
                </a:lnTo>
                <a:cubicBezTo>
                  <a:pt x="1345036" y="930456"/>
                  <a:pt x="1346953" y="929540"/>
                  <a:pt x="1349009" y="929345"/>
                </a:cubicBezTo>
                <a:lnTo>
                  <a:pt x="1382738" y="926178"/>
                </a:lnTo>
                <a:lnTo>
                  <a:pt x="1468865" y="774399"/>
                </a:lnTo>
                <a:lnTo>
                  <a:pt x="1449890" y="748199"/>
                </a:lnTo>
                <a:cubicBezTo>
                  <a:pt x="1448917" y="746866"/>
                  <a:pt x="1448333" y="745282"/>
                  <a:pt x="1448223" y="743643"/>
                </a:cubicBezTo>
                <a:lnTo>
                  <a:pt x="1446555" y="721333"/>
                </a:lnTo>
                <a:cubicBezTo>
                  <a:pt x="1446250" y="717165"/>
                  <a:pt x="1448862" y="713359"/>
                  <a:pt x="1452862" y="712165"/>
                </a:cubicBezTo>
                <a:lnTo>
                  <a:pt x="1467504" y="707775"/>
                </a:lnTo>
                <a:lnTo>
                  <a:pt x="1457752" y="641568"/>
                </a:lnTo>
                <a:cubicBezTo>
                  <a:pt x="1457363" y="638873"/>
                  <a:pt x="1458224" y="636150"/>
                  <a:pt x="1460086" y="634177"/>
                </a:cubicBezTo>
                <a:lnTo>
                  <a:pt x="1513235" y="578056"/>
                </a:lnTo>
                <a:cubicBezTo>
                  <a:pt x="1514902" y="576277"/>
                  <a:pt x="1517236" y="575277"/>
                  <a:pt x="1519681" y="575277"/>
                </a:cubicBezTo>
                <a:lnTo>
                  <a:pt x="1567940" y="575277"/>
                </a:lnTo>
                <a:cubicBezTo>
                  <a:pt x="1570440" y="575277"/>
                  <a:pt x="1572802" y="576333"/>
                  <a:pt x="1574497" y="578166"/>
                </a:cubicBezTo>
                <a:lnTo>
                  <a:pt x="1578525" y="582556"/>
                </a:lnTo>
                <a:lnTo>
                  <a:pt x="1549770" y="448419"/>
                </a:lnTo>
                <a:cubicBezTo>
                  <a:pt x="1549214" y="445780"/>
                  <a:pt x="1549881" y="443029"/>
                  <a:pt x="1551576" y="440946"/>
                </a:cubicBezTo>
                <a:lnTo>
                  <a:pt x="1647650" y="323201"/>
                </a:lnTo>
                <a:lnTo>
                  <a:pt x="1633841" y="288611"/>
                </a:lnTo>
                <a:lnTo>
                  <a:pt x="1508123" y="240602"/>
                </a:lnTo>
                <a:lnTo>
                  <a:pt x="1484341" y="251382"/>
                </a:lnTo>
                <a:cubicBezTo>
                  <a:pt x="1481924" y="252465"/>
                  <a:pt x="1479145" y="252437"/>
                  <a:pt x="1476756" y="251271"/>
                </a:cubicBezTo>
                <a:lnTo>
                  <a:pt x="1454863" y="240491"/>
                </a:lnTo>
                <a:cubicBezTo>
                  <a:pt x="1453362" y="239741"/>
                  <a:pt x="1452084" y="238601"/>
                  <a:pt x="1451195" y="237157"/>
                </a:cubicBezTo>
                <a:lnTo>
                  <a:pt x="1408437" y="167171"/>
                </a:lnTo>
                <a:lnTo>
                  <a:pt x="1103962" y="72459"/>
                </a:lnTo>
                <a:cubicBezTo>
                  <a:pt x="1101434" y="71681"/>
                  <a:pt x="1099405" y="69819"/>
                  <a:pt x="1098405" y="67374"/>
                </a:cubicBezTo>
                <a:lnTo>
                  <a:pt x="1074845" y="10696"/>
                </a:lnTo>
                <a:lnTo>
                  <a:pt x="1044978" y="0"/>
                </a:lnTo>
                <a:lnTo>
                  <a:pt x="787123" y="127941"/>
                </a:lnTo>
                <a:cubicBezTo>
                  <a:pt x="783706" y="129636"/>
                  <a:pt x="779594" y="128969"/>
                  <a:pt x="776899" y="126247"/>
                </a:cubicBezTo>
                <a:lnTo>
                  <a:pt x="767036" y="116383"/>
                </a:lnTo>
                <a:cubicBezTo>
                  <a:pt x="765758" y="115106"/>
                  <a:pt x="764925" y="113494"/>
                  <a:pt x="764591" y="111716"/>
                </a:cubicBezTo>
                <a:lnTo>
                  <a:pt x="760591" y="89990"/>
                </a:lnTo>
                <a:lnTo>
                  <a:pt x="731890" y="86600"/>
                </a:lnTo>
                <a:cubicBezTo>
                  <a:pt x="729168" y="86267"/>
                  <a:pt x="726751" y="84711"/>
                  <a:pt x="725334" y="82349"/>
                </a:cubicBezTo>
                <a:lnTo>
                  <a:pt x="715582" y="66152"/>
                </a:lnTo>
                <a:lnTo>
                  <a:pt x="701329" y="63818"/>
                </a:lnTo>
                <a:lnTo>
                  <a:pt x="690077" y="94351"/>
                </a:lnTo>
                <a:cubicBezTo>
                  <a:pt x="689243" y="96630"/>
                  <a:pt x="687493" y="98464"/>
                  <a:pt x="685271" y="99436"/>
                </a:cubicBezTo>
                <a:lnTo>
                  <a:pt x="655237" y="112383"/>
                </a:lnTo>
                <a:lnTo>
                  <a:pt x="652292" y="116134"/>
                </a:lnTo>
                <a:lnTo>
                  <a:pt x="643568" y="221904"/>
                </a:lnTo>
                <a:cubicBezTo>
                  <a:pt x="643290" y="225182"/>
                  <a:pt x="641262" y="228016"/>
                  <a:pt x="638234" y="229322"/>
                </a:cubicBezTo>
                <a:lnTo>
                  <a:pt x="593114" y="248798"/>
                </a:lnTo>
                <a:lnTo>
                  <a:pt x="579889" y="260772"/>
                </a:lnTo>
                <a:lnTo>
                  <a:pt x="567998" y="333759"/>
                </a:lnTo>
                <a:lnTo>
                  <a:pt x="597587" y="388213"/>
                </a:lnTo>
                <a:cubicBezTo>
                  <a:pt x="599226" y="391214"/>
                  <a:pt x="598976" y="394881"/>
                  <a:pt x="596976" y="397660"/>
                </a:cubicBezTo>
                <a:lnTo>
                  <a:pt x="551189" y="461033"/>
                </a:lnTo>
                <a:lnTo>
                  <a:pt x="564942" y="473396"/>
                </a:lnTo>
                <a:cubicBezTo>
                  <a:pt x="566720" y="475008"/>
                  <a:pt x="567776" y="477258"/>
                  <a:pt x="567887" y="479675"/>
                </a:cubicBezTo>
                <a:lnTo>
                  <a:pt x="570804" y="559413"/>
                </a:lnTo>
                <a:cubicBezTo>
                  <a:pt x="570915" y="562163"/>
                  <a:pt x="569720" y="564831"/>
                  <a:pt x="567581" y="566581"/>
                </a:cubicBezTo>
                <a:lnTo>
                  <a:pt x="499651" y="622675"/>
                </a:lnTo>
                <a:cubicBezTo>
                  <a:pt x="498290" y="623814"/>
                  <a:pt x="496623" y="624509"/>
                  <a:pt x="494845" y="624675"/>
                </a:cubicBezTo>
                <a:lnTo>
                  <a:pt x="128024" y="660182"/>
                </a:lnTo>
                <a:lnTo>
                  <a:pt x="42619" y="782289"/>
                </a:lnTo>
                <a:lnTo>
                  <a:pt x="0" y="848274"/>
                </a:lnTo>
                <a:lnTo>
                  <a:pt x="89267" y="815657"/>
                </a:lnTo>
                <a:cubicBezTo>
                  <a:pt x="90629" y="815157"/>
                  <a:pt x="92073" y="814990"/>
                  <a:pt x="93518" y="815184"/>
                </a:cubicBezTo>
                <a:lnTo>
                  <a:pt x="269996" y="839106"/>
                </a:lnTo>
                <a:cubicBezTo>
                  <a:pt x="272913" y="839495"/>
                  <a:pt x="275470" y="841328"/>
                  <a:pt x="276775" y="843995"/>
                </a:cubicBezTo>
                <a:lnTo>
                  <a:pt x="284693" y="860110"/>
                </a:lnTo>
                <a:cubicBezTo>
                  <a:pt x="285694" y="862138"/>
                  <a:pt x="285888" y="864444"/>
                  <a:pt x="285221" y="866611"/>
                </a:cubicBezTo>
                <a:lnTo>
                  <a:pt x="281693" y="878224"/>
                </a:lnTo>
                <a:lnTo>
                  <a:pt x="282665" y="881669"/>
                </a:lnTo>
                <a:lnTo>
                  <a:pt x="325173" y="895755"/>
                </a:lnTo>
                <a:lnTo>
                  <a:pt x="329841" y="893338"/>
                </a:lnTo>
                <a:lnTo>
                  <a:pt x="343344" y="871501"/>
                </a:lnTo>
                <a:cubicBezTo>
                  <a:pt x="344844" y="869056"/>
                  <a:pt x="347428" y="867500"/>
                  <a:pt x="350289" y="867306"/>
                </a:cubicBezTo>
                <a:lnTo>
                  <a:pt x="537242" y="854498"/>
                </a:lnTo>
                <a:cubicBezTo>
                  <a:pt x="541354" y="854219"/>
                  <a:pt x="545021" y="856720"/>
                  <a:pt x="546299" y="860610"/>
                </a:cubicBezTo>
                <a:lnTo>
                  <a:pt x="570582" y="934846"/>
                </a:lnTo>
                <a:lnTo>
                  <a:pt x="579778" y="942042"/>
                </a:lnTo>
                <a:cubicBezTo>
                  <a:pt x="581250" y="943181"/>
                  <a:pt x="582306" y="944765"/>
                  <a:pt x="582834" y="946543"/>
                </a:cubicBezTo>
                <a:lnTo>
                  <a:pt x="590252" y="972103"/>
                </a:lnTo>
                <a:cubicBezTo>
                  <a:pt x="591280" y="975660"/>
                  <a:pt x="590002" y="979466"/>
                  <a:pt x="587057" y="981688"/>
                </a:cubicBezTo>
                <a:lnTo>
                  <a:pt x="580028" y="986967"/>
                </a:lnTo>
                <a:lnTo>
                  <a:pt x="583473" y="1046090"/>
                </a:lnTo>
                <a:lnTo>
                  <a:pt x="605977" y="1069344"/>
                </a:lnTo>
                <a:lnTo>
                  <a:pt x="615007" y="1067121"/>
                </a:lnTo>
                <a:cubicBezTo>
                  <a:pt x="616979" y="1066622"/>
                  <a:pt x="619091" y="1066844"/>
                  <a:pt x="620953" y="1067705"/>
                </a:cubicBezTo>
                <a:lnTo>
                  <a:pt x="658849" y="1085653"/>
                </a:lnTo>
                <a:cubicBezTo>
                  <a:pt x="662405" y="1087348"/>
                  <a:pt x="664433" y="1091182"/>
                  <a:pt x="663822" y="1095099"/>
                </a:cubicBezTo>
                <a:lnTo>
                  <a:pt x="643957" y="121870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20" name="Forma Livre: Forma 19"/>
          <p:cNvSpPr/>
          <p:nvPr/>
        </p:nvSpPr>
        <p:spPr bwMode="auto">
          <a:xfrm>
            <a:off x="6067785" y="4196886"/>
            <a:ext cx="1226291" cy="831687"/>
          </a:xfrm>
          <a:custGeom>
            <a:avLst/>
            <a:gdLst>
              <a:gd name="connsiteX0" fmla="*/ 637900 w 1226291"/>
              <a:gd name="connsiteY0" fmla="*/ 792541 h 831687"/>
              <a:gd name="connsiteX1" fmla="*/ 645068 w 1226291"/>
              <a:gd name="connsiteY1" fmla="*/ 796181 h 831687"/>
              <a:gd name="connsiteX2" fmla="*/ 670657 w 1226291"/>
              <a:gd name="connsiteY2" fmla="*/ 831132 h 831687"/>
              <a:gd name="connsiteX3" fmla="*/ 671045 w 1226291"/>
              <a:gd name="connsiteY3" fmla="*/ 831687 h 831687"/>
              <a:gd name="connsiteX4" fmla="*/ 673657 w 1226291"/>
              <a:gd name="connsiteY4" fmla="*/ 827270 h 831687"/>
              <a:gd name="connsiteX5" fmla="*/ 671851 w 1226291"/>
              <a:gd name="connsiteY5" fmla="*/ 822075 h 831687"/>
              <a:gd name="connsiteX6" fmla="*/ 671795 w 1226291"/>
              <a:gd name="connsiteY6" fmla="*/ 816434 h 831687"/>
              <a:gd name="connsiteX7" fmla="*/ 674963 w 1226291"/>
              <a:gd name="connsiteY7" fmla="*/ 806599 h 831687"/>
              <a:gd name="connsiteX8" fmla="*/ 679019 w 1226291"/>
              <a:gd name="connsiteY8" fmla="*/ 801598 h 831687"/>
              <a:gd name="connsiteX9" fmla="*/ 991301 w 1226291"/>
              <a:gd name="connsiteY9" fmla="*/ 623926 h 831687"/>
              <a:gd name="connsiteX10" fmla="*/ 992913 w 1226291"/>
              <a:gd name="connsiteY10" fmla="*/ 623203 h 831687"/>
              <a:gd name="connsiteX11" fmla="*/ 1049785 w 1226291"/>
              <a:gd name="connsiteY11" fmla="*/ 604560 h 831687"/>
              <a:gd name="connsiteX12" fmla="*/ 1157583 w 1226291"/>
              <a:gd name="connsiteY12" fmla="*/ 570276 h 831687"/>
              <a:gd name="connsiteX13" fmla="*/ 1161473 w 1226291"/>
              <a:gd name="connsiteY13" fmla="*/ 561886 h 831687"/>
              <a:gd name="connsiteX14" fmla="*/ 1160501 w 1226291"/>
              <a:gd name="connsiteY14" fmla="*/ 554634 h 831687"/>
              <a:gd name="connsiteX15" fmla="*/ 1155000 w 1226291"/>
              <a:gd name="connsiteY15" fmla="*/ 544021 h 831687"/>
              <a:gd name="connsiteX16" fmla="*/ 1141636 w 1226291"/>
              <a:gd name="connsiteY16" fmla="*/ 529380 h 831687"/>
              <a:gd name="connsiteX17" fmla="*/ 1139302 w 1226291"/>
              <a:gd name="connsiteY17" fmla="*/ 523378 h 831687"/>
              <a:gd name="connsiteX18" fmla="*/ 1139302 w 1226291"/>
              <a:gd name="connsiteY18" fmla="*/ 509292 h 831687"/>
              <a:gd name="connsiteX19" fmla="*/ 1144803 w 1226291"/>
              <a:gd name="connsiteY19" fmla="*/ 501068 h 831687"/>
              <a:gd name="connsiteX20" fmla="*/ 1217372 w 1226291"/>
              <a:gd name="connsiteY20" fmla="*/ 471174 h 831687"/>
              <a:gd name="connsiteX21" fmla="*/ 1217372 w 1226291"/>
              <a:gd name="connsiteY21" fmla="*/ 463200 h 831687"/>
              <a:gd name="connsiteX22" fmla="*/ 1205370 w 1226291"/>
              <a:gd name="connsiteY22" fmla="*/ 462033 h 831687"/>
              <a:gd name="connsiteX23" fmla="*/ 1203842 w 1226291"/>
              <a:gd name="connsiteY23" fmla="*/ 461756 h 831687"/>
              <a:gd name="connsiteX24" fmla="*/ 1165196 w 1226291"/>
              <a:gd name="connsiteY24" fmla="*/ 450920 h 831687"/>
              <a:gd name="connsiteX25" fmla="*/ 1159917 w 1226291"/>
              <a:gd name="connsiteY25" fmla="*/ 446808 h 831687"/>
              <a:gd name="connsiteX26" fmla="*/ 1146942 w 1226291"/>
              <a:gd name="connsiteY26" fmla="*/ 424387 h 831687"/>
              <a:gd name="connsiteX27" fmla="*/ 1030781 w 1226291"/>
              <a:gd name="connsiteY27" fmla="*/ 453976 h 831687"/>
              <a:gd name="connsiteX28" fmla="*/ 1009527 w 1226291"/>
              <a:gd name="connsiteY28" fmla="*/ 480815 h 831687"/>
              <a:gd name="connsiteX29" fmla="*/ 1003220 w 1226291"/>
              <a:gd name="connsiteY29" fmla="*/ 484149 h 831687"/>
              <a:gd name="connsiteX30" fmla="*/ 941681 w 1226291"/>
              <a:gd name="connsiteY30" fmla="*/ 488677 h 831687"/>
              <a:gd name="connsiteX31" fmla="*/ 933346 w 1226291"/>
              <a:gd name="connsiteY31" fmla="*/ 484260 h 831687"/>
              <a:gd name="connsiteX32" fmla="*/ 880002 w 1226291"/>
              <a:gd name="connsiteY32" fmla="*/ 391742 h 831687"/>
              <a:gd name="connsiteX33" fmla="*/ 878919 w 1226291"/>
              <a:gd name="connsiteY33" fmla="*/ 385907 h 831687"/>
              <a:gd name="connsiteX34" fmla="*/ 898228 w 1226291"/>
              <a:gd name="connsiteY34" fmla="*/ 265773 h 831687"/>
              <a:gd name="connsiteX35" fmla="*/ 869222 w 1226291"/>
              <a:gd name="connsiteY35" fmla="*/ 252021 h 831687"/>
              <a:gd name="connsiteX36" fmla="*/ 858331 w 1226291"/>
              <a:gd name="connsiteY36" fmla="*/ 254716 h 831687"/>
              <a:gd name="connsiteX37" fmla="*/ 849830 w 1226291"/>
              <a:gd name="connsiteY37" fmla="*/ 252271 h 831687"/>
              <a:gd name="connsiteX38" fmla="*/ 821463 w 1226291"/>
              <a:gd name="connsiteY38" fmla="*/ 222959 h 831687"/>
              <a:gd name="connsiteX39" fmla="*/ 818990 w 1226291"/>
              <a:gd name="connsiteY39" fmla="*/ 217292 h 831687"/>
              <a:gd name="connsiteX40" fmla="*/ 815073 w 1226291"/>
              <a:gd name="connsiteY40" fmla="*/ 150140 h 831687"/>
              <a:gd name="connsiteX41" fmla="*/ 818602 w 1226291"/>
              <a:gd name="connsiteY41" fmla="*/ 142528 h 831687"/>
              <a:gd name="connsiteX42" fmla="*/ 824520 w 1226291"/>
              <a:gd name="connsiteY42" fmla="*/ 138082 h 831687"/>
              <a:gd name="connsiteX43" fmla="*/ 819602 w 1226291"/>
              <a:gd name="connsiteY43" fmla="*/ 121162 h 831687"/>
              <a:gd name="connsiteX44" fmla="*/ 810545 w 1226291"/>
              <a:gd name="connsiteY44" fmla="*/ 114050 h 831687"/>
              <a:gd name="connsiteX45" fmla="*/ 807599 w 1226291"/>
              <a:gd name="connsiteY45" fmla="*/ 109827 h 831687"/>
              <a:gd name="connsiteX46" fmla="*/ 784623 w 1226291"/>
              <a:gd name="connsiteY46" fmla="*/ 39591 h 831687"/>
              <a:gd name="connsiteX47" fmla="*/ 609117 w 1226291"/>
              <a:gd name="connsiteY47" fmla="*/ 51621 h 831687"/>
              <a:gd name="connsiteX48" fmla="*/ 596725 w 1226291"/>
              <a:gd name="connsiteY48" fmla="*/ 71681 h 831687"/>
              <a:gd name="connsiteX49" fmla="*/ 593253 w 1226291"/>
              <a:gd name="connsiteY49" fmla="*/ 74904 h 831687"/>
              <a:gd name="connsiteX50" fmla="*/ 583084 w 1226291"/>
              <a:gd name="connsiteY50" fmla="*/ 80154 h 831687"/>
              <a:gd name="connsiteX51" fmla="*/ 576222 w 1226291"/>
              <a:gd name="connsiteY51" fmla="*/ 80710 h 831687"/>
              <a:gd name="connsiteX52" fmla="*/ 525684 w 1226291"/>
              <a:gd name="connsiteY52" fmla="*/ 63985 h 831687"/>
              <a:gd name="connsiteX53" fmla="*/ 519933 w 1226291"/>
              <a:gd name="connsiteY53" fmla="*/ 57956 h 831687"/>
              <a:gd name="connsiteX54" fmla="*/ 516988 w 1226291"/>
              <a:gd name="connsiteY54" fmla="*/ 47454 h 831687"/>
              <a:gd name="connsiteX55" fmla="*/ 517044 w 1226291"/>
              <a:gd name="connsiteY55" fmla="*/ 42480 h 831687"/>
              <a:gd name="connsiteX56" fmla="*/ 520294 w 1226291"/>
              <a:gd name="connsiteY56" fmla="*/ 31728 h 831687"/>
              <a:gd name="connsiteX57" fmla="*/ 516016 w 1226291"/>
              <a:gd name="connsiteY57" fmla="*/ 23004 h 831687"/>
              <a:gd name="connsiteX58" fmla="*/ 346400 w 1226291"/>
              <a:gd name="connsiteY58" fmla="*/ 0 h 831687"/>
              <a:gd name="connsiteX59" fmla="*/ 237129 w 1226291"/>
              <a:gd name="connsiteY59" fmla="*/ 39924 h 831687"/>
              <a:gd name="connsiteX60" fmla="*/ 0 w 1226291"/>
              <a:gd name="connsiteY60" fmla="*/ 406939 h 831687"/>
              <a:gd name="connsiteX61" fmla="*/ 438112 w 1226291"/>
              <a:gd name="connsiteY61" fmla="*/ 483343 h 831687"/>
              <a:gd name="connsiteX62" fmla="*/ 445058 w 1226291"/>
              <a:gd name="connsiteY62" fmla="*/ 489455 h 831687"/>
              <a:gd name="connsiteX63" fmla="*/ 516044 w 1226291"/>
              <a:gd name="connsiteY63" fmla="*/ 718110 h 831687"/>
              <a:gd name="connsiteX64" fmla="*/ 610673 w 1226291"/>
              <a:gd name="connsiteY64" fmla="*/ 749616 h 831687"/>
              <a:gd name="connsiteX65" fmla="*/ 616757 w 1226291"/>
              <a:gd name="connsiteY65" fmla="*/ 758034 h 831687"/>
              <a:gd name="connsiteX66" fmla="*/ 616757 w 1226291"/>
              <a:gd name="connsiteY66" fmla="*/ 790041 h 831687"/>
              <a:gd name="connsiteX67" fmla="*/ 623703 w 1226291"/>
              <a:gd name="connsiteY67" fmla="*/ 795264 h 831687"/>
              <a:gd name="connsiteX68" fmla="*/ 636011 w 1226291"/>
              <a:gd name="connsiteY68" fmla="*/ 792652 h 831687"/>
              <a:gd name="connsiteX69" fmla="*/ 637845 w 1226291"/>
              <a:gd name="connsiteY69" fmla="*/ 792458 h 831687"/>
              <a:gd name="connsiteX70" fmla="*/ 1226263 w 1226291"/>
              <a:gd name="connsiteY70" fmla="*/ 477119 h 831687"/>
              <a:gd name="connsiteX71" fmla="*/ 1226291 w 1226291"/>
              <a:gd name="connsiteY71" fmla="*/ 477119 h 831687"/>
              <a:gd name="connsiteX72" fmla="*/ 1226263 w 1226291"/>
              <a:gd name="connsiteY72" fmla="*/ 477119 h 831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226291" h="831687" fill="norm" stroke="1" extrusionOk="0">
                <a:moveTo>
                  <a:pt x="637900" y="792541"/>
                </a:moveTo>
                <a:cubicBezTo>
                  <a:pt x="640706" y="792541"/>
                  <a:pt x="643373" y="793875"/>
                  <a:pt x="645068" y="796181"/>
                </a:cubicBezTo>
                <a:lnTo>
                  <a:pt x="670657" y="831132"/>
                </a:lnTo>
                <a:cubicBezTo>
                  <a:pt x="670795" y="831299"/>
                  <a:pt x="670907" y="831493"/>
                  <a:pt x="671045" y="831687"/>
                </a:cubicBezTo>
                <a:lnTo>
                  <a:pt x="673657" y="827270"/>
                </a:lnTo>
                <a:lnTo>
                  <a:pt x="671851" y="822075"/>
                </a:lnTo>
                <a:cubicBezTo>
                  <a:pt x="671212" y="820241"/>
                  <a:pt x="671184" y="818268"/>
                  <a:pt x="671795" y="816434"/>
                </a:cubicBezTo>
                <a:lnTo>
                  <a:pt x="674963" y="806599"/>
                </a:lnTo>
                <a:cubicBezTo>
                  <a:pt x="675657" y="804488"/>
                  <a:pt x="677102" y="802710"/>
                  <a:pt x="679019" y="801598"/>
                </a:cubicBezTo>
                <a:lnTo>
                  <a:pt x="991301" y="623926"/>
                </a:lnTo>
                <a:cubicBezTo>
                  <a:pt x="991829" y="623647"/>
                  <a:pt x="992357" y="623397"/>
                  <a:pt x="992913" y="623203"/>
                </a:cubicBezTo>
                <a:lnTo>
                  <a:pt x="1049785" y="604560"/>
                </a:lnTo>
                <a:lnTo>
                  <a:pt x="1157583" y="570276"/>
                </a:lnTo>
                <a:lnTo>
                  <a:pt x="1161473" y="561886"/>
                </a:lnTo>
                <a:lnTo>
                  <a:pt x="1160501" y="554634"/>
                </a:lnTo>
                <a:lnTo>
                  <a:pt x="1155000" y="544021"/>
                </a:lnTo>
                <a:lnTo>
                  <a:pt x="1141636" y="529380"/>
                </a:lnTo>
                <a:cubicBezTo>
                  <a:pt x="1140136" y="527740"/>
                  <a:pt x="1139302" y="525601"/>
                  <a:pt x="1139302" y="523378"/>
                </a:cubicBezTo>
                <a:lnTo>
                  <a:pt x="1139302" y="509292"/>
                </a:lnTo>
                <a:cubicBezTo>
                  <a:pt x="1139302" y="505680"/>
                  <a:pt x="1141469" y="502458"/>
                  <a:pt x="1144803" y="501068"/>
                </a:cubicBezTo>
                <a:lnTo>
                  <a:pt x="1217372" y="471174"/>
                </a:lnTo>
                <a:lnTo>
                  <a:pt x="1217372" y="463200"/>
                </a:lnTo>
                <a:lnTo>
                  <a:pt x="1205370" y="462033"/>
                </a:lnTo>
                <a:cubicBezTo>
                  <a:pt x="1204842" y="461978"/>
                  <a:pt x="1204342" y="461894"/>
                  <a:pt x="1203842" y="461756"/>
                </a:cubicBezTo>
                <a:lnTo>
                  <a:pt x="1165196" y="450920"/>
                </a:lnTo>
                <a:cubicBezTo>
                  <a:pt x="1162973" y="450309"/>
                  <a:pt x="1161056" y="448808"/>
                  <a:pt x="1159917" y="446808"/>
                </a:cubicBezTo>
                <a:lnTo>
                  <a:pt x="1146942" y="424387"/>
                </a:lnTo>
                <a:lnTo>
                  <a:pt x="1030781" y="453976"/>
                </a:lnTo>
                <a:lnTo>
                  <a:pt x="1009527" y="480815"/>
                </a:lnTo>
                <a:cubicBezTo>
                  <a:pt x="1007971" y="482759"/>
                  <a:pt x="1005693" y="483982"/>
                  <a:pt x="1003220" y="484149"/>
                </a:cubicBezTo>
                <a:lnTo>
                  <a:pt x="941681" y="488677"/>
                </a:lnTo>
                <a:cubicBezTo>
                  <a:pt x="938347" y="488927"/>
                  <a:pt x="935040" y="487205"/>
                  <a:pt x="933346" y="484260"/>
                </a:cubicBezTo>
                <a:lnTo>
                  <a:pt x="880002" y="391742"/>
                </a:lnTo>
                <a:cubicBezTo>
                  <a:pt x="878974" y="389964"/>
                  <a:pt x="878613" y="387908"/>
                  <a:pt x="878919" y="385907"/>
                </a:cubicBezTo>
                <a:lnTo>
                  <a:pt x="898228" y="265773"/>
                </a:lnTo>
                <a:lnTo>
                  <a:pt x="869222" y="252021"/>
                </a:lnTo>
                <a:lnTo>
                  <a:pt x="858331" y="254716"/>
                </a:lnTo>
                <a:cubicBezTo>
                  <a:pt x="855247" y="255494"/>
                  <a:pt x="852025" y="254549"/>
                  <a:pt x="849830" y="252271"/>
                </a:cubicBezTo>
                <a:lnTo>
                  <a:pt x="821463" y="222959"/>
                </a:lnTo>
                <a:cubicBezTo>
                  <a:pt x="819991" y="221432"/>
                  <a:pt x="819102" y="219431"/>
                  <a:pt x="818990" y="217292"/>
                </a:cubicBezTo>
                <a:lnTo>
                  <a:pt x="815073" y="150140"/>
                </a:lnTo>
                <a:cubicBezTo>
                  <a:pt x="814906" y="147167"/>
                  <a:pt x="816240" y="144306"/>
                  <a:pt x="818602" y="142528"/>
                </a:cubicBezTo>
                <a:lnTo>
                  <a:pt x="824520" y="138082"/>
                </a:lnTo>
                <a:lnTo>
                  <a:pt x="819602" y="121162"/>
                </a:lnTo>
                <a:lnTo>
                  <a:pt x="810545" y="114050"/>
                </a:lnTo>
                <a:cubicBezTo>
                  <a:pt x="809155" y="112966"/>
                  <a:pt x="808127" y="111494"/>
                  <a:pt x="807599" y="109827"/>
                </a:cubicBezTo>
                <a:lnTo>
                  <a:pt x="784623" y="39591"/>
                </a:lnTo>
                <a:lnTo>
                  <a:pt x="609117" y="51621"/>
                </a:lnTo>
                <a:lnTo>
                  <a:pt x="596725" y="71681"/>
                </a:lnTo>
                <a:cubicBezTo>
                  <a:pt x="595892" y="73042"/>
                  <a:pt x="594670" y="74153"/>
                  <a:pt x="593253" y="74904"/>
                </a:cubicBezTo>
                <a:lnTo>
                  <a:pt x="583084" y="80154"/>
                </a:lnTo>
                <a:cubicBezTo>
                  <a:pt x="580945" y="81266"/>
                  <a:pt x="578472" y="81460"/>
                  <a:pt x="576222" y="80710"/>
                </a:cubicBezTo>
                <a:lnTo>
                  <a:pt x="525684" y="63985"/>
                </a:lnTo>
                <a:cubicBezTo>
                  <a:pt x="522878" y="63068"/>
                  <a:pt x="520711" y="60789"/>
                  <a:pt x="519933" y="57956"/>
                </a:cubicBezTo>
                <a:lnTo>
                  <a:pt x="516988" y="47454"/>
                </a:lnTo>
                <a:cubicBezTo>
                  <a:pt x="516543" y="45814"/>
                  <a:pt x="516543" y="44092"/>
                  <a:pt x="517044" y="42480"/>
                </a:cubicBezTo>
                <a:lnTo>
                  <a:pt x="520294" y="31728"/>
                </a:lnTo>
                <a:lnTo>
                  <a:pt x="516016" y="23004"/>
                </a:lnTo>
                <a:lnTo>
                  <a:pt x="346400" y="0"/>
                </a:lnTo>
                <a:lnTo>
                  <a:pt x="237129" y="39924"/>
                </a:lnTo>
                <a:lnTo>
                  <a:pt x="0" y="406939"/>
                </a:lnTo>
                <a:lnTo>
                  <a:pt x="438112" y="483343"/>
                </a:lnTo>
                <a:cubicBezTo>
                  <a:pt x="441390" y="483926"/>
                  <a:pt x="444085" y="486288"/>
                  <a:pt x="445058" y="489455"/>
                </a:cubicBezTo>
                <a:lnTo>
                  <a:pt x="516044" y="718110"/>
                </a:lnTo>
                <a:lnTo>
                  <a:pt x="610673" y="749616"/>
                </a:lnTo>
                <a:cubicBezTo>
                  <a:pt x="614312" y="750811"/>
                  <a:pt x="616757" y="754228"/>
                  <a:pt x="616757" y="758034"/>
                </a:cubicBezTo>
                <a:lnTo>
                  <a:pt x="616757" y="790041"/>
                </a:lnTo>
                <a:lnTo>
                  <a:pt x="623703" y="795264"/>
                </a:lnTo>
                <a:lnTo>
                  <a:pt x="636011" y="792652"/>
                </a:lnTo>
                <a:cubicBezTo>
                  <a:pt x="636622" y="792513"/>
                  <a:pt x="637233" y="792458"/>
                  <a:pt x="637845" y="792458"/>
                </a:cubicBezTo>
                <a:close/>
                <a:moveTo>
                  <a:pt x="1226263" y="477119"/>
                </a:moveTo>
                <a:lnTo>
                  <a:pt x="1226291" y="477119"/>
                </a:lnTo>
                <a:lnTo>
                  <a:pt x="1226263" y="477119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21" name="Forma Livre: Forma 20"/>
          <p:cNvSpPr/>
          <p:nvPr/>
        </p:nvSpPr>
        <p:spPr bwMode="auto">
          <a:xfrm>
            <a:off x="5321892" y="3788057"/>
            <a:ext cx="1021335" cy="1047784"/>
          </a:xfrm>
          <a:custGeom>
            <a:avLst/>
            <a:gdLst>
              <a:gd name="connsiteX0" fmla="*/ 234267 w 1021335"/>
              <a:gd name="connsiteY0" fmla="*/ 751756 h 1047784"/>
              <a:gd name="connsiteX1" fmla="*/ 237768 w 1021335"/>
              <a:gd name="connsiteY1" fmla="*/ 752478 h 1047784"/>
              <a:gd name="connsiteX2" fmla="*/ 335176 w 1021335"/>
              <a:gd name="connsiteY2" fmla="*/ 794291 h 1047784"/>
              <a:gd name="connsiteX3" fmla="*/ 340149 w 1021335"/>
              <a:gd name="connsiteY3" fmla="*/ 799820 h 1047784"/>
              <a:gd name="connsiteX4" fmla="*/ 416608 w 1021335"/>
              <a:gd name="connsiteY4" fmla="*/ 1047784 h 1047784"/>
              <a:gd name="connsiteX5" fmla="*/ 523128 w 1021335"/>
              <a:gd name="connsiteY5" fmla="*/ 1029892 h 1047784"/>
              <a:gd name="connsiteX6" fmla="*/ 530713 w 1021335"/>
              <a:gd name="connsiteY6" fmla="*/ 1032198 h 1047784"/>
              <a:gd name="connsiteX7" fmla="*/ 542660 w 1021335"/>
              <a:gd name="connsiteY7" fmla="*/ 1043506 h 1047784"/>
              <a:gd name="connsiteX8" fmla="*/ 567887 w 1021335"/>
              <a:gd name="connsiteY8" fmla="*/ 1039783 h 1047784"/>
              <a:gd name="connsiteX9" fmla="*/ 723917 w 1021335"/>
              <a:gd name="connsiteY9" fmla="*/ 817129 h 1047784"/>
              <a:gd name="connsiteX10" fmla="*/ 1021335 w 1021335"/>
              <a:gd name="connsiteY10" fmla="*/ 356763 h 1047784"/>
              <a:gd name="connsiteX11" fmla="*/ 756312 w 1021335"/>
              <a:gd name="connsiteY11" fmla="*/ 236379 h 1047784"/>
              <a:gd name="connsiteX12" fmla="*/ 751533 w 1021335"/>
              <a:gd name="connsiteY12" fmla="*/ 231044 h 1047784"/>
              <a:gd name="connsiteX13" fmla="*/ 715471 w 1021335"/>
              <a:gd name="connsiteY13" fmla="*/ 120718 h 1047784"/>
              <a:gd name="connsiteX14" fmla="*/ 614840 w 1021335"/>
              <a:gd name="connsiteY14" fmla="*/ 119551 h 1047784"/>
              <a:gd name="connsiteX15" fmla="*/ 609172 w 1021335"/>
              <a:gd name="connsiteY15" fmla="*/ 117411 h 1047784"/>
              <a:gd name="connsiteX16" fmla="*/ 597643 w 1021335"/>
              <a:gd name="connsiteY16" fmla="*/ 107549 h 1047784"/>
              <a:gd name="connsiteX17" fmla="*/ 594809 w 1021335"/>
              <a:gd name="connsiteY17" fmla="*/ 98575 h 1047784"/>
              <a:gd name="connsiteX18" fmla="*/ 616452 w 1021335"/>
              <a:gd name="connsiteY18" fmla="*/ 15336 h 1047784"/>
              <a:gd name="connsiteX19" fmla="*/ 562969 w 1021335"/>
              <a:gd name="connsiteY19" fmla="*/ 61595 h 1047784"/>
              <a:gd name="connsiteX20" fmla="*/ 555162 w 1021335"/>
              <a:gd name="connsiteY20" fmla="*/ 63540 h 1047784"/>
              <a:gd name="connsiteX21" fmla="*/ 281304 w 1021335"/>
              <a:gd name="connsiteY21" fmla="*/ 0 h 1047784"/>
              <a:gd name="connsiteX22" fmla="*/ 154696 w 1021335"/>
              <a:gd name="connsiteY22" fmla="*/ 68458 h 1047784"/>
              <a:gd name="connsiteX23" fmla="*/ 153279 w 1021335"/>
              <a:gd name="connsiteY23" fmla="*/ 78738 h 1047784"/>
              <a:gd name="connsiteX24" fmla="*/ 148445 w 1021335"/>
              <a:gd name="connsiteY24" fmla="*/ 85489 h 1047784"/>
              <a:gd name="connsiteX25" fmla="*/ 87461 w 1021335"/>
              <a:gd name="connsiteY25" fmla="*/ 115994 h 1047784"/>
              <a:gd name="connsiteX26" fmla="*/ 77876 w 1021335"/>
              <a:gd name="connsiteY26" fmla="*/ 114939 h 1047784"/>
              <a:gd name="connsiteX27" fmla="*/ 54316 w 1021335"/>
              <a:gd name="connsiteY27" fmla="*/ 95769 h 1047784"/>
              <a:gd name="connsiteX28" fmla="*/ 45731 w 1021335"/>
              <a:gd name="connsiteY28" fmla="*/ 443363 h 1047784"/>
              <a:gd name="connsiteX29" fmla="*/ 41786 w 1021335"/>
              <a:gd name="connsiteY29" fmla="*/ 450531 h 1047784"/>
              <a:gd name="connsiteX30" fmla="*/ 0 w 1021335"/>
              <a:gd name="connsiteY30" fmla="*/ 478564 h 1047784"/>
              <a:gd name="connsiteX31" fmla="*/ 30561 w 1021335"/>
              <a:gd name="connsiteY31" fmla="*/ 761313 h 1047784"/>
              <a:gd name="connsiteX32" fmla="*/ 36229 w 1021335"/>
              <a:gd name="connsiteY32" fmla="*/ 766675 h 1047784"/>
              <a:gd name="connsiteX33" fmla="*/ 84655 w 1021335"/>
              <a:gd name="connsiteY33" fmla="*/ 769426 h 1047784"/>
              <a:gd name="connsiteX34" fmla="*/ 90156 w 1021335"/>
              <a:gd name="connsiteY34" fmla="*/ 771759 h 1047784"/>
              <a:gd name="connsiteX35" fmla="*/ 99769 w 1021335"/>
              <a:gd name="connsiteY35" fmla="*/ 780595 h 1047784"/>
              <a:gd name="connsiteX36" fmla="*/ 169755 w 1021335"/>
              <a:gd name="connsiteY36" fmla="*/ 787401 h 1047784"/>
              <a:gd name="connsiteX37" fmla="*/ 229850 w 1021335"/>
              <a:gd name="connsiteY37" fmla="*/ 752922 h 1047784"/>
              <a:gd name="connsiteX38" fmla="*/ 234267 w 1021335"/>
              <a:gd name="connsiteY38" fmla="*/ 751756 h 104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021335" h="1047784" fill="norm" stroke="1" extrusionOk="0">
                <a:moveTo>
                  <a:pt x="234267" y="751756"/>
                </a:moveTo>
                <a:cubicBezTo>
                  <a:pt x="235462" y="751756"/>
                  <a:pt x="236657" y="752006"/>
                  <a:pt x="237768" y="752478"/>
                </a:cubicBezTo>
                <a:lnTo>
                  <a:pt x="335176" y="794291"/>
                </a:lnTo>
                <a:cubicBezTo>
                  <a:pt x="337565" y="795319"/>
                  <a:pt x="339398" y="797347"/>
                  <a:pt x="340149" y="799820"/>
                </a:cubicBezTo>
                <a:lnTo>
                  <a:pt x="416608" y="1047784"/>
                </a:lnTo>
                <a:lnTo>
                  <a:pt x="523128" y="1029892"/>
                </a:lnTo>
                <a:cubicBezTo>
                  <a:pt x="525879" y="1029420"/>
                  <a:pt x="528685" y="1030281"/>
                  <a:pt x="530713" y="1032198"/>
                </a:cubicBezTo>
                <a:lnTo>
                  <a:pt x="542660" y="1043506"/>
                </a:lnTo>
                <a:lnTo>
                  <a:pt x="567887" y="1039783"/>
                </a:lnTo>
                <a:lnTo>
                  <a:pt x="723917" y="817129"/>
                </a:lnTo>
                <a:lnTo>
                  <a:pt x="1021335" y="356763"/>
                </a:lnTo>
                <a:lnTo>
                  <a:pt x="756312" y="236379"/>
                </a:lnTo>
                <a:cubicBezTo>
                  <a:pt x="754034" y="235351"/>
                  <a:pt x="752311" y="233406"/>
                  <a:pt x="751533" y="231044"/>
                </a:cubicBezTo>
                <a:lnTo>
                  <a:pt x="715471" y="120718"/>
                </a:lnTo>
                <a:lnTo>
                  <a:pt x="614840" y="119551"/>
                </a:lnTo>
                <a:cubicBezTo>
                  <a:pt x="612757" y="119551"/>
                  <a:pt x="610756" y="118773"/>
                  <a:pt x="609172" y="117411"/>
                </a:cubicBezTo>
                <a:lnTo>
                  <a:pt x="597643" y="107549"/>
                </a:lnTo>
                <a:cubicBezTo>
                  <a:pt x="595059" y="105354"/>
                  <a:pt x="593947" y="101853"/>
                  <a:pt x="594809" y="98575"/>
                </a:cubicBezTo>
                <a:lnTo>
                  <a:pt x="616452" y="15336"/>
                </a:lnTo>
                <a:lnTo>
                  <a:pt x="562969" y="61595"/>
                </a:lnTo>
                <a:cubicBezTo>
                  <a:pt x="560830" y="63457"/>
                  <a:pt x="557913" y="64179"/>
                  <a:pt x="555162" y="63540"/>
                </a:cubicBezTo>
                <a:lnTo>
                  <a:pt x="281304" y="0"/>
                </a:lnTo>
                <a:lnTo>
                  <a:pt x="154696" y="68458"/>
                </a:lnTo>
                <a:lnTo>
                  <a:pt x="153279" y="78738"/>
                </a:lnTo>
                <a:cubicBezTo>
                  <a:pt x="152890" y="81655"/>
                  <a:pt x="151085" y="84155"/>
                  <a:pt x="148445" y="85489"/>
                </a:cubicBezTo>
                <a:lnTo>
                  <a:pt x="87461" y="115994"/>
                </a:lnTo>
                <a:cubicBezTo>
                  <a:pt x="84349" y="117551"/>
                  <a:pt x="80599" y="117134"/>
                  <a:pt x="77876" y="114939"/>
                </a:cubicBezTo>
                <a:lnTo>
                  <a:pt x="54316" y="95769"/>
                </a:lnTo>
                <a:lnTo>
                  <a:pt x="45731" y="443363"/>
                </a:lnTo>
                <a:cubicBezTo>
                  <a:pt x="45675" y="446252"/>
                  <a:pt x="44203" y="448920"/>
                  <a:pt x="41786" y="450531"/>
                </a:cubicBezTo>
                <a:lnTo>
                  <a:pt x="0" y="478564"/>
                </a:lnTo>
                <a:lnTo>
                  <a:pt x="30561" y="761313"/>
                </a:lnTo>
                <a:lnTo>
                  <a:pt x="36229" y="766675"/>
                </a:lnTo>
                <a:lnTo>
                  <a:pt x="84655" y="769426"/>
                </a:lnTo>
                <a:cubicBezTo>
                  <a:pt x="86711" y="769537"/>
                  <a:pt x="88656" y="770370"/>
                  <a:pt x="90156" y="771759"/>
                </a:cubicBezTo>
                <a:lnTo>
                  <a:pt x="99769" y="780595"/>
                </a:lnTo>
                <a:lnTo>
                  <a:pt x="169755" y="787401"/>
                </a:lnTo>
                <a:lnTo>
                  <a:pt x="229850" y="752922"/>
                </a:lnTo>
                <a:cubicBezTo>
                  <a:pt x="231211" y="752145"/>
                  <a:pt x="232739" y="751756"/>
                  <a:pt x="234267" y="75175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22" name="Forma Livre: Forma 21"/>
          <p:cNvSpPr/>
          <p:nvPr/>
        </p:nvSpPr>
        <p:spPr bwMode="auto">
          <a:xfrm>
            <a:off x="5855439" y="4620106"/>
            <a:ext cx="870250" cy="601893"/>
          </a:xfrm>
          <a:custGeom>
            <a:avLst/>
            <a:gdLst>
              <a:gd name="connsiteX0" fmla="*/ 101075 w 870250"/>
              <a:gd name="connsiteY0" fmla="*/ 548772 h 601893"/>
              <a:gd name="connsiteX1" fmla="*/ 423470 w 870250"/>
              <a:gd name="connsiteY1" fmla="*/ 601893 h 601893"/>
              <a:gd name="connsiteX2" fmla="*/ 435750 w 870250"/>
              <a:gd name="connsiteY2" fmla="*/ 558996 h 601893"/>
              <a:gd name="connsiteX3" fmla="*/ 443113 w 870250"/>
              <a:gd name="connsiteY3" fmla="*/ 552634 h 601893"/>
              <a:gd name="connsiteX4" fmla="*/ 794986 w 870250"/>
              <a:gd name="connsiteY4" fmla="*/ 505013 h 601893"/>
              <a:gd name="connsiteX5" fmla="*/ 795986 w 870250"/>
              <a:gd name="connsiteY5" fmla="*/ 503958 h 601893"/>
              <a:gd name="connsiteX6" fmla="*/ 823825 w 870250"/>
              <a:gd name="connsiteY6" fmla="*/ 479036 h 601893"/>
              <a:gd name="connsiteX7" fmla="*/ 823825 w 870250"/>
              <a:gd name="connsiteY7" fmla="*/ 477675 h 601893"/>
              <a:gd name="connsiteX8" fmla="*/ 810072 w 870250"/>
              <a:gd name="connsiteY8" fmla="*/ 471618 h 601893"/>
              <a:gd name="connsiteX9" fmla="*/ 803571 w 870250"/>
              <a:gd name="connsiteY9" fmla="*/ 473952 h 601893"/>
              <a:gd name="connsiteX10" fmla="*/ 795792 w 870250"/>
              <a:gd name="connsiteY10" fmla="*/ 473063 h 601893"/>
              <a:gd name="connsiteX11" fmla="*/ 787596 w 870250"/>
              <a:gd name="connsiteY11" fmla="*/ 467812 h 601893"/>
              <a:gd name="connsiteX12" fmla="*/ 783623 w 870250"/>
              <a:gd name="connsiteY12" fmla="*/ 461839 h 601893"/>
              <a:gd name="connsiteX13" fmla="*/ 781956 w 870250"/>
              <a:gd name="connsiteY13" fmla="*/ 452031 h 601893"/>
              <a:gd name="connsiteX14" fmla="*/ 784428 w 870250"/>
              <a:gd name="connsiteY14" fmla="*/ 444252 h 601893"/>
              <a:gd name="connsiteX15" fmla="*/ 790985 w 870250"/>
              <a:gd name="connsiteY15" fmla="*/ 437723 h 601893"/>
              <a:gd name="connsiteX16" fmla="*/ 797264 w 870250"/>
              <a:gd name="connsiteY16" fmla="*/ 435139 h 601893"/>
              <a:gd name="connsiteX17" fmla="*/ 806127 w 870250"/>
              <a:gd name="connsiteY17" fmla="*/ 435139 h 601893"/>
              <a:gd name="connsiteX18" fmla="*/ 811795 w 870250"/>
              <a:gd name="connsiteY18" fmla="*/ 437167 h 601893"/>
              <a:gd name="connsiteX19" fmla="*/ 814823 w 870250"/>
              <a:gd name="connsiteY19" fmla="*/ 439668 h 601893"/>
              <a:gd name="connsiteX20" fmla="*/ 822658 w 870250"/>
              <a:gd name="connsiteY20" fmla="*/ 434917 h 601893"/>
              <a:gd name="connsiteX21" fmla="*/ 823881 w 870250"/>
              <a:gd name="connsiteY21" fmla="*/ 422386 h 601893"/>
              <a:gd name="connsiteX22" fmla="*/ 829743 w 870250"/>
              <a:gd name="connsiteY22" fmla="*/ 414885 h 601893"/>
              <a:gd name="connsiteX23" fmla="*/ 838161 w 870250"/>
              <a:gd name="connsiteY23" fmla="*/ 411912 h 601893"/>
              <a:gd name="connsiteX24" fmla="*/ 846996 w 870250"/>
              <a:gd name="connsiteY24" fmla="*/ 413607 h 601893"/>
              <a:gd name="connsiteX25" fmla="*/ 864499 w 870250"/>
              <a:gd name="connsiteY25" fmla="*/ 428999 h 601893"/>
              <a:gd name="connsiteX26" fmla="*/ 870250 w 870250"/>
              <a:gd name="connsiteY26" fmla="*/ 425915 h 601893"/>
              <a:gd name="connsiteX27" fmla="*/ 867722 w 870250"/>
              <a:gd name="connsiteY27" fmla="*/ 417135 h 601893"/>
              <a:gd name="connsiteX28" fmla="*/ 846468 w 870250"/>
              <a:gd name="connsiteY28" fmla="*/ 388102 h 601893"/>
              <a:gd name="connsiteX29" fmla="*/ 835827 w 870250"/>
              <a:gd name="connsiteY29" fmla="*/ 390353 h 601893"/>
              <a:gd name="connsiteX30" fmla="*/ 828659 w 870250"/>
              <a:gd name="connsiteY30" fmla="*/ 388769 h 601893"/>
              <a:gd name="connsiteX31" fmla="*/ 814934 w 870250"/>
              <a:gd name="connsiteY31" fmla="*/ 378461 h 601893"/>
              <a:gd name="connsiteX32" fmla="*/ 811406 w 870250"/>
              <a:gd name="connsiteY32" fmla="*/ 371377 h 601893"/>
              <a:gd name="connsiteX33" fmla="*/ 811406 w 870250"/>
              <a:gd name="connsiteY33" fmla="*/ 341343 h 601893"/>
              <a:gd name="connsiteX34" fmla="*/ 718527 w 870250"/>
              <a:gd name="connsiteY34" fmla="*/ 310421 h 601893"/>
              <a:gd name="connsiteX35" fmla="*/ 712859 w 870250"/>
              <a:gd name="connsiteY35" fmla="*/ 304642 h 601893"/>
              <a:gd name="connsiteX36" fmla="*/ 642123 w 870250"/>
              <a:gd name="connsiteY36" fmla="*/ 76820 h 601893"/>
              <a:gd name="connsiteX37" fmla="*/ 201705 w 870250"/>
              <a:gd name="connsiteY37" fmla="*/ 0 h 601893"/>
              <a:gd name="connsiteX38" fmla="*/ 46704 w 870250"/>
              <a:gd name="connsiteY38" fmla="*/ 221154 h 601893"/>
              <a:gd name="connsiteX39" fmla="*/ 40730 w 870250"/>
              <a:gd name="connsiteY39" fmla="*/ 224849 h 601893"/>
              <a:gd name="connsiteX40" fmla="*/ 19726 w 870250"/>
              <a:gd name="connsiteY40" fmla="*/ 227932 h 601893"/>
              <a:gd name="connsiteX41" fmla="*/ 21476 w 870250"/>
              <a:gd name="connsiteY41" fmla="*/ 290334 h 601893"/>
              <a:gd name="connsiteX42" fmla="*/ 39619 w 870250"/>
              <a:gd name="connsiteY42" fmla="*/ 305503 h 601893"/>
              <a:gd name="connsiteX43" fmla="*/ 34868 w 870250"/>
              <a:gd name="connsiteY43" fmla="*/ 337731 h 601893"/>
              <a:gd name="connsiteX44" fmla="*/ 25255 w 870250"/>
              <a:gd name="connsiteY44" fmla="*/ 357513 h 601893"/>
              <a:gd name="connsiteX45" fmla="*/ 25866 w 870250"/>
              <a:gd name="connsiteY45" fmla="*/ 389936 h 601893"/>
              <a:gd name="connsiteX46" fmla="*/ 32923 w 870250"/>
              <a:gd name="connsiteY46" fmla="*/ 407995 h 601893"/>
              <a:gd name="connsiteX47" fmla="*/ 0 w 870250"/>
              <a:gd name="connsiteY47" fmla="*/ 442557 h 601893"/>
              <a:gd name="connsiteX48" fmla="*/ 1056 w 870250"/>
              <a:gd name="connsiteY48" fmla="*/ 444419 h 601893"/>
              <a:gd name="connsiteX49" fmla="*/ 62651 w 870250"/>
              <a:gd name="connsiteY49" fmla="*/ 453115 h 601893"/>
              <a:gd name="connsiteX50" fmla="*/ 69791 w 870250"/>
              <a:gd name="connsiteY50" fmla="*/ 458977 h 601893"/>
              <a:gd name="connsiteX51" fmla="*/ 101103 w 870250"/>
              <a:gd name="connsiteY51" fmla="*/ 548827 h 601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870250" h="601893" fill="norm" stroke="1" extrusionOk="0">
                <a:moveTo>
                  <a:pt x="101075" y="548772"/>
                </a:moveTo>
                <a:lnTo>
                  <a:pt x="423470" y="601893"/>
                </a:lnTo>
                <a:lnTo>
                  <a:pt x="435750" y="558996"/>
                </a:lnTo>
                <a:cubicBezTo>
                  <a:pt x="436723" y="555607"/>
                  <a:pt x="439612" y="553106"/>
                  <a:pt x="443113" y="552634"/>
                </a:cubicBezTo>
                <a:lnTo>
                  <a:pt x="794986" y="505013"/>
                </a:lnTo>
                <a:cubicBezTo>
                  <a:pt x="795292" y="504625"/>
                  <a:pt x="795625" y="504291"/>
                  <a:pt x="795986" y="503958"/>
                </a:cubicBezTo>
                <a:lnTo>
                  <a:pt x="823825" y="479036"/>
                </a:lnTo>
                <a:lnTo>
                  <a:pt x="823825" y="477675"/>
                </a:lnTo>
                <a:lnTo>
                  <a:pt x="810072" y="471618"/>
                </a:lnTo>
                <a:lnTo>
                  <a:pt x="803571" y="473952"/>
                </a:lnTo>
                <a:cubicBezTo>
                  <a:pt x="800987" y="474897"/>
                  <a:pt x="798098" y="474563"/>
                  <a:pt x="795792" y="473063"/>
                </a:cubicBezTo>
                <a:lnTo>
                  <a:pt x="787596" y="467812"/>
                </a:lnTo>
                <a:cubicBezTo>
                  <a:pt x="785484" y="466478"/>
                  <a:pt x="784040" y="464284"/>
                  <a:pt x="783623" y="461839"/>
                </a:cubicBezTo>
                <a:lnTo>
                  <a:pt x="781956" y="452031"/>
                </a:lnTo>
                <a:cubicBezTo>
                  <a:pt x="781456" y="449169"/>
                  <a:pt x="782400" y="446280"/>
                  <a:pt x="784428" y="444252"/>
                </a:cubicBezTo>
                <a:lnTo>
                  <a:pt x="790985" y="437723"/>
                </a:lnTo>
                <a:cubicBezTo>
                  <a:pt x="792652" y="436056"/>
                  <a:pt x="794903" y="435139"/>
                  <a:pt x="797264" y="435139"/>
                </a:cubicBezTo>
                <a:lnTo>
                  <a:pt x="806127" y="435139"/>
                </a:lnTo>
                <a:cubicBezTo>
                  <a:pt x="808183" y="435139"/>
                  <a:pt x="810183" y="435861"/>
                  <a:pt x="811795" y="437167"/>
                </a:cubicBezTo>
                <a:lnTo>
                  <a:pt x="814823" y="439668"/>
                </a:lnTo>
                <a:lnTo>
                  <a:pt x="822658" y="434917"/>
                </a:lnTo>
                <a:lnTo>
                  <a:pt x="823881" y="422386"/>
                </a:lnTo>
                <a:cubicBezTo>
                  <a:pt x="824214" y="418969"/>
                  <a:pt x="826520" y="416024"/>
                  <a:pt x="829743" y="414885"/>
                </a:cubicBezTo>
                <a:lnTo>
                  <a:pt x="838161" y="411912"/>
                </a:lnTo>
                <a:cubicBezTo>
                  <a:pt x="841189" y="410857"/>
                  <a:pt x="844579" y="411496"/>
                  <a:pt x="846996" y="413607"/>
                </a:cubicBezTo>
                <a:lnTo>
                  <a:pt x="864499" y="428999"/>
                </a:lnTo>
                <a:lnTo>
                  <a:pt x="870250" y="425915"/>
                </a:lnTo>
                <a:lnTo>
                  <a:pt x="867722" y="417135"/>
                </a:lnTo>
                <a:lnTo>
                  <a:pt x="846468" y="388102"/>
                </a:lnTo>
                <a:lnTo>
                  <a:pt x="835827" y="390353"/>
                </a:lnTo>
                <a:cubicBezTo>
                  <a:pt x="833327" y="390880"/>
                  <a:pt x="830715" y="390297"/>
                  <a:pt x="828659" y="388769"/>
                </a:cubicBezTo>
                <a:lnTo>
                  <a:pt x="814934" y="378461"/>
                </a:lnTo>
                <a:cubicBezTo>
                  <a:pt x="812712" y="376795"/>
                  <a:pt x="811406" y="374155"/>
                  <a:pt x="811406" y="371377"/>
                </a:cubicBezTo>
                <a:lnTo>
                  <a:pt x="811406" y="341343"/>
                </a:lnTo>
                <a:lnTo>
                  <a:pt x="718527" y="310421"/>
                </a:lnTo>
                <a:cubicBezTo>
                  <a:pt x="715804" y="309504"/>
                  <a:pt x="713693" y="307365"/>
                  <a:pt x="712859" y="304642"/>
                </a:cubicBezTo>
                <a:lnTo>
                  <a:pt x="642123" y="76820"/>
                </a:lnTo>
                <a:lnTo>
                  <a:pt x="201705" y="0"/>
                </a:lnTo>
                <a:lnTo>
                  <a:pt x="46704" y="221154"/>
                </a:lnTo>
                <a:cubicBezTo>
                  <a:pt x="45314" y="223154"/>
                  <a:pt x="43147" y="224487"/>
                  <a:pt x="40730" y="224849"/>
                </a:cubicBezTo>
                <a:lnTo>
                  <a:pt x="19726" y="227932"/>
                </a:lnTo>
                <a:lnTo>
                  <a:pt x="21476" y="290334"/>
                </a:lnTo>
                <a:lnTo>
                  <a:pt x="39619" y="305503"/>
                </a:lnTo>
                <a:lnTo>
                  <a:pt x="34868" y="337731"/>
                </a:lnTo>
                <a:lnTo>
                  <a:pt x="25255" y="357513"/>
                </a:lnTo>
                <a:lnTo>
                  <a:pt x="25866" y="389936"/>
                </a:lnTo>
                <a:lnTo>
                  <a:pt x="32923" y="407995"/>
                </a:lnTo>
                <a:lnTo>
                  <a:pt x="0" y="442557"/>
                </a:lnTo>
                <a:lnTo>
                  <a:pt x="1056" y="444419"/>
                </a:lnTo>
                <a:lnTo>
                  <a:pt x="62651" y="453115"/>
                </a:lnTo>
                <a:cubicBezTo>
                  <a:pt x="65957" y="453587"/>
                  <a:pt x="68708" y="455837"/>
                  <a:pt x="69791" y="458977"/>
                </a:cubicBezTo>
                <a:lnTo>
                  <a:pt x="101103" y="54882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23" name="Forma Livre: Forma 22"/>
          <p:cNvSpPr/>
          <p:nvPr/>
        </p:nvSpPr>
        <p:spPr bwMode="auto">
          <a:xfrm>
            <a:off x="5946123" y="5143011"/>
            <a:ext cx="707580" cy="497845"/>
          </a:xfrm>
          <a:custGeom>
            <a:avLst/>
            <a:gdLst>
              <a:gd name="connsiteX0" fmla="*/ 528435 w 707580"/>
              <a:gd name="connsiteY0" fmla="*/ 481398 h 497845"/>
              <a:gd name="connsiteX1" fmla="*/ 535019 w 707580"/>
              <a:gd name="connsiteY1" fmla="*/ 484315 h 497845"/>
              <a:gd name="connsiteX2" fmla="*/ 547272 w 707580"/>
              <a:gd name="connsiteY2" fmla="*/ 497845 h 497845"/>
              <a:gd name="connsiteX3" fmla="*/ 707580 w 707580"/>
              <a:gd name="connsiteY3" fmla="*/ 270052 h 497845"/>
              <a:gd name="connsiteX4" fmla="*/ 686215 w 707580"/>
              <a:gd name="connsiteY4" fmla="*/ 36090 h 497845"/>
              <a:gd name="connsiteX5" fmla="*/ 689216 w 707580"/>
              <a:gd name="connsiteY5" fmla="*/ 28589 h 497845"/>
              <a:gd name="connsiteX6" fmla="*/ 697023 w 707580"/>
              <a:gd name="connsiteY6" fmla="*/ 26616 h 497845"/>
              <a:gd name="connsiteX7" fmla="*/ 703052 w 707580"/>
              <a:gd name="connsiteY7" fmla="*/ 27977 h 497845"/>
              <a:gd name="connsiteX8" fmla="*/ 707497 w 707580"/>
              <a:gd name="connsiteY8" fmla="*/ 7974 h 497845"/>
              <a:gd name="connsiteX9" fmla="*/ 704635 w 707580"/>
              <a:gd name="connsiteY9" fmla="*/ 0 h 497845"/>
              <a:gd name="connsiteX10" fmla="*/ 360486 w 707580"/>
              <a:gd name="connsiteY10" fmla="*/ 46592 h 497845"/>
              <a:gd name="connsiteX11" fmla="*/ 347622 w 707580"/>
              <a:gd name="connsiteY11" fmla="*/ 91517 h 497845"/>
              <a:gd name="connsiteX12" fmla="*/ 337648 w 707580"/>
              <a:gd name="connsiteY12" fmla="*/ 97824 h 497845"/>
              <a:gd name="connsiteX13" fmla="*/ 11586 w 707580"/>
              <a:gd name="connsiteY13" fmla="*/ 44092 h 497845"/>
              <a:gd name="connsiteX14" fmla="*/ 0 w 707580"/>
              <a:gd name="connsiteY14" fmla="*/ 160003 h 497845"/>
              <a:gd name="connsiteX15" fmla="*/ 4473 w 707580"/>
              <a:gd name="connsiteY15" fmla="*/ 165310 h 497845"/>
              <a:gd name="connsiteX16" fmla="*/ 328924 w 707580"/>
              <a:gd name="connsiteY16" fmla="*/ 240157 h 497845"/>
              <a:gd name="connsiteX17" fmla="*/ 334537 w 707580"/>
              <a:gd name="connsiteY17" fmla="*/ 244214 h 497845"/>
              <a:gd name="connsiteX18" fmla="*/ 346122 w 707580"/>
              <a:gd name="connsiteY18" fmla="*/ 263384 h 497845"/>
              <a:gd name="connsiteX19" fmla="*/ 354652 w 707580"/>
              <a:gd name="connsiteY19" fmla="*/ 262606 h 497845"/>
              <a:gd name="connsiteX20" fmla="*/ 362542 w 707580"/>
              <a:gd name="connsiteY20" fmla="*/ 266107 h 497845"/>
              <a:gd name="connsiteX21" fmla="*/ 427916 w 707580"/>
              <a:gd name="connsiteY21" fmla="*/ 352596 h 497845"/>
              <a:gd name="connsiteX22" fmla="*/ 488149 w 707580"/>
              <a:gd name="connsiteY22" fmla="*/ 374489 h 497845"/>
              <a:gd name="connsiteX23" fmla="*/ 533686 w 707580"/>
              <a:gd name="connsiteY23" fmla="*/ 366404 h 497845"/>
              <a:gd name="connsiteX24" fmla="*/ 543076 w 707580"/>
              <a:gd name="connsiteY24" fmla="*/ 370988 h 497845"/>
              <a:gd name="connsiteX25" fmla="*/ 549022 w 707580"/>
              <a:gd name="connsiteY25" fmla="*/ 382156 h 497845"/>
              <a:gd name="connsiteX26" fmla="*/ 549689 w 707580"/>
              <a:gd name="connsiteY26" fmla="*/ 388880 h 497845"/>
              <a:gd name="connsiteX27" fmla="*/ 542132 w 707580"/>
              <a:gd name="connsiteY27" fmla="*/ 414135 h 497845"/>
              <a:gd name="connsiteX28" fmla="*/ 538826 w 707580"/>
              <a:gd name="connsiteY28" fmla="*/ 418775 h 497845"/>
              <a:gd name="connsiteX29" fmla="*/ 525934 w 707580"/>
              <a:gd name="connsiteY29" fmla="*/ 428110 h 497845"/>
              <a:gd name="connsiteX30" fmla="*/ 514571 w 707580"/>
              <a:gd name="connsiteY30" fmla="*/ 468784 h 497845"/>
              <a:gd name="connsiteX31" fmla="*/ 511515 w 707580"/>
              <a:gd name="connsiteY31" fmla="*/ 473369 h 497845"/>
              <a:gd name="connsiteX32" fmla="*/ 498985 w 707580"/>
              <a:gd name="connsiteY32" fmla="*/ 483259 h 497845"/>
              <a:gd name="connsiteX33" fmla="*/ 498929 w 707580"/>
              <a:gd name="connsiteY33" fmla="*/ 484648 h 497845"/>
              <a:gd name="connsiteX34" fmla="*/ 501430 w 707580"/>
              <a:gd name="connsiteY34" fmla="*/ 488677 h 497845"/>
              <a:gd name="connsiteX35" fmla="*/ 504625 w 707580"/>
              <a:gd name="connsiteY35" fmla="*/ 488677 h 497845"/>
              <a:gd name="connsiteX36" fmla="*/ 508959 w 707580"/>
              <a:gd name="connsiteY36" fmla="*/ 484371 h 497845"/>
              <a:gd name="connsiteX37" fmla="*/ 514988 w 707580"/>
              <a:gd name="connsiteY37" fmla="*/ 481787 h 497845"/>
              <a:gd name="connsiteX38" fmla="*/ 528129 w 707580"/>
              <a:gd name="connsiteY38" fmla="*/ 481454 h 497845"/>
              <a:gd name="connsiteX39" fmla="*/ 528352 w 707580"/>
              <a:gd name="connsiteY39" fmla="*/ 481454 h 497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707580" h="497845" fill="norm" stroke="1" extrusionOk="0">
                <a:moveTo>
                  <a:pt x="528435" y="481398"/>
                </a:moveTo>
                <a:cubicBezTo>
                  <a:pt x="530935" y="481398"/>
                  <a:pt x="533325" y="482454"/>
                  <a:pt x="535019" y="484315"/>
                </a:cubicBezTo>
                <a:lnTo>
                  <a:pt x="547272" y="497845"/>
                </a:lnTo>
                <a:lnTo>
                  <a:pt x="707580" y="270052"/>
                </a:lnTo>
                <a:lnTo>
                  <a:pt x="686215" y="36090"/>
                </a:lnTo>
                <a:cubicBezTo>
                  <a:pt x="685965" y="33256"/>
                  <a:pt x="687077" y="30478"/>
                  <a:pt x="689216" y="28589"/>
                </a:cubicBezTo>
                <a:cubicBezTo>
                  <a:pt x="691355" y="26700"/>
                  <a:pt x="694272" y="25977"/>
                  <a:pt x="697023" y="26616"/>
                </a:cubicBezTo>
                <a:lnTo>
                  <a:pt x="703052" y="27977"/>
                </a:lnTo>
                <a:lnTo>
                  <a:pt x="707497" y="7974"/>
                </a:lnTo>
                <a:lnTo>
                  <a:pt x="704635" y="0"/>
                </a:lnTo>
                <a:lnTo>
                  <a:pt x="360486" y="46592"/>
                </a:lnTo>
                <a:lnTo>
                  <a:pt x="347622" y="91517"/>
                </a:lnTo>
                <a:cubicBezTo>
                  <a:pt x="346372" y="95852"/>
                  <a:pt x="342093" y="98574"/>
                  <a:pt x="337648" y="97824"/>
                </a:cubicBezTo>
                <a:lnTo>
                  <a:pt x="11586" y="44092"/>
                </a:lnTo>
                <a:lnTo>
                  <a:pt x="0" y="160003"/>
                </a:lnTo>
                <a:lnTo>
                  <a:pt x="4473" y="165310"/>
                </a:lnTo>
                <a:lnTo>
                  <a:pt x="328924" y="240157"/>
                </a:lnTo>
                <a:cubicBezTo>
                  <a:pt x="331258" y="240685"/>
                  <a:pt x="333286" y="242158"/>
                  <a:pt x="334537" y="244214"/>
                </a:cubicBezTo>
                <a:lnTo>
                  <a:pt x="346122" y="263384"/>
                </a:lnTo>
                <a:lnTo>
                  <a:pt x="354652" y="262606"/>
                </a:lnTo>
                <a:cubicBezTo>
                  <a:pt x="357735" y="262300"/>
                  <a:pt x="360708" y="263634"/>
                  <a:pt x="362542" y="266107"/>
                </a:cubicBezTo>
                <a:lnTo>
                  <a:pt x="427916" y="352596"/>
                </a:lnTo>
                <a:lnTo>
                  <a:pt x="488149" y="374489"/>
                </a:lnTo>
                <a:lnTo>
                  <a:pt x="533686" y="366404"/>
                </a:lnTo>
                <a:cubicBezTo>
                  <a:pt x="537464" y="365737"/>
                  <a:pt x="541270" y="367570"/>
                  <a:pt x="543076" y="370988"/>
                </a:cubicBezTo>
                <a:lnTo>
                  <a:pt x="549022" y="382156"/>
                </a:lnTo>
                <a:cubicBezTo>
                  <a:pt x="550133" y="384213"/>
                  <a:pt x="550356" y="386630"/>
                  <a:pt x="549689" y="388880"/>
                </a:cubicBezTo>
                <a:lnTo>
                  <a:pt x="542132" y="414135"/>
                </a:lnTo>
                <a:cubicBezTo>
                  <a:pt x="541576" y="415996"/>
                  <a:pt x="540409" y="417636"/>
                  <a:pt x="538826" y="418775"/>
                </a:cubicBezTo>
                <a:lnTo>
                  <a:pt x="525934" y="428110"/>
                </a:lnTo>
                <a:lnTo>
                  <a:pt x="514571" y="468784"/>
                </a:lnTo>
                <a:cubicBezTo>
                  <a:pt x="514071" y="470590"/>
                  <a:pt x="512987" y="472202"/>
                  <a:pt x="511515" y="473369"/>
                </a:cubicBezTo>
                <a:lnTo>
                  <a:pt x="498985" y="483259"/>
                </a:lnTo>
                <a:lnTo>
                  <a:pt x="498929" y="484648"/>
                </a:lnTo>
                <a:lnTo>
                  <a:pt x="501430" y="488677"/>
                </a:lnTo>
                <a:lnTo>
                  <a:pt x="504625" y="488677"/>
                </a:lnTo>
                <a:lnTo>
                  <a:pt x="508959" y="484371"/>
                </a:lnTo>
                <a:cubicBezTo>
                  <a:pt x="510570" y="482787"/>
                  <a:pt x="512737" y="481842"/>
                  <a:pt x="514988" y="481787"/>
                </a:cubicBezTo>
                <a:lnTo>
                  <a:pt x="528129" y="481454"/>
                </a:lnTo>
                <a:cubicBezTo>
                  <a:pt x="528129" y="481454"/>
                  <a:pt x="528296" y="481454"/>
                  <a:pt x="528352" y="48145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grpSp>
        <p:nvGrpSpPr>
          <p:cNvPr id="24" name="Gráfico 4"/>
          <p:cNvGrpSpPr/>
          <p:nvPr/>
        </p:nvGrpSpPr>
        <p:grpSpPr bwMode="auto">
          <a:xfrm>
            <a:off x="6052810" y="3060015"/>
            <a:ext cx="996441" cy="1069788"/>
            <a:chOff x="6120241" y="3152391"/>
            <a:chExt cx="996441" cy="1069788"/>
          </a:xfrm>
          <a:solidFill>
            <a:srgbClr val="D9D9D9"/>
          </a:solidFill>
        </p:grpSpPr>
        <p:sp>
          <p:nvSpPr>
            <p:cNvPr id="25" name="Forma Livre: Forma 24"/>
            <p:cNvSpPr/>
            <p:nvPr/>
          </p:nvSpPr>
          <p:spPr bwMode="auto">
            <a:xfrm>
              <a:off x="6833044" y="3624343"/>
              <a:ext cx="131108" cy="78459"/>
            </a:xfrm>
            <a:custGeom>
              <a:avLst/>
              <a:gdLst>
                <a:gd name="connsiteX0" fmla="*/ 121607 w 131108"/>
                <a:gd name="connsiteY0" fmla="*/ 56011 h 78459"/>
                <a:gd name="connsiteX1" fmla="*/ 121134 w 131108"/>
                <a:gd name="connsiteY1" fmla="*/ 22365 h 78459"/>
                <a:gd name="connsiteX2" fmla="*/ 107132 w 131108"/>
                <a:gd name="connsiteY2" fmla="*/ 2611 h 78459"/>
                <a:gd name="connsiteX3" fmla="*/ 10419 w 131108"/>
                <a:gd name="connsiteY3" fmla="*/ 0 h 78459"/>
                <a:gd name="connsiteX4" fmla="*/ 0 w 131108"/>
                <a:gd name="connsiteY4" fmla="*/ 55177 h 78459"/>
                <a:gd name="connsiteX5" fmla="*/ 8196 w 131108"/>
                <a:gd name="connsiteY5" fmla="*/ 72569 h 78459"/>
                <a:gd name="connsiteX6" fmla="*/ 24838 w 131108"/>
                <a:gd name="connsiteY6" fmla="*/ 72569 h 78459"/>
                <a:gd name="connsiteX7" fmla="*/ 32062 w 131108"/>
                <a:gd name="connsiteY7" fmla="*/ 65012 h 78459"/>
                <a:gd name="connsiteX8" fmla="*/ 38480 w 131108"/>
                <a:gd name="connsiteY8" fmla="*/ 62262 h 78459"/>
                <a:gd name="connsiteX9" fmla="*/ 40146 w 131108"/>
                <a:gd name="connsiteY9" fmla="*/ 62429 h 78459"/>
                <a:gd name="connsiteX10" fmla="*/ 123718 w 131108"/>
                <a:gd name="connsiteY10" fmla="*/ 78459 h 78459"/>
                <a:gd name="connsiteX11" fmla="*/ 131108 w 131108"/>
                <a:gd name="connsiteY11" fmla="*/ 71764 h 78459"/>
                <a:gd name="connsiteX12" fmla="*/ 123329 w 131108"/>
                <a:gd name="connsiteY12" fmla="*/ 61150 h 78459"/>
                <a:gd name="connsiteX13" fmla="*/ 121607 w 131108"/>
                <a:gd name="connsiteY13" fmla="*/ 56038 h 78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1108" h="78459" fill="norm" stroke="1" extrusionOk="0">
                  <a:moveTo>
                    <a:pt x="121607" y="56011"/>
                  </a:moveTo>
                  <a:lnTo>
                    <a:pt x="121134" y="22365"/>
                  </a:lnTo>
                  <a:lnTo>
                    <a:pt x="107132" y="2611"/>
                  </a:lnTo>
                  <a:lnTo>
                    <a:pt x="10419" y="0"/>
                  </a:lnTo>
                  <a:lnTo>
                    <a:pt x="0" y="55177"/>
                  </a:lnTo>
                  <a:lnTo>
                    <a:pt x="8196" y="72569"/>
                  </a:lnTo>
                  <a:lnTo>
                    <a:pt x="24838" y="72569"/>
                  </a:lnTo>
                  <a:lnTo>
                    <a:pt x="32062" y="65012"/>
                  </a:lnTo>
                  <a:cubicBezTo>
                    <a:pt x="33757" y="63234"/>
                    <a:pt x="36090" y="62262"/>
                    <a:pt x="38480" y="62262"/>
                  </a:cubicBezTo>
                  <a:cubicBezTo>
                    <a:pt x="39035" y="62262"/>
                    <a:pt x="39591" y="62317"/>
                    <a:pt x="40146" y="62429"/>
                  </a:cubicBezTo>
                  <a:lnTo>
                    <a:pt x="123718" y="78459"/>
                  </a:lnTo>
                  <a:lnTo>
                    <a:pt x="131108" y="71764"/>
                  </a:lnTo>
                  <a:lnTo>
                    <a:pt x="123329" y="61150"/>
                  </a:lnTo>
                  <a:cubicBezTo>
                    <a:pt x="122246" y="59650"/>
                    <a:pt x="121635" y="57872"/>
                    <a:pt x="121607" y="56038"/>
                  </a:cubicBezTo>
                  <a:close/>
                </a:path>
              </a:pathLst>
            </a:custGeom>
            <a:grpFill/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26" name="Forma Livre: Forma 25"/>
            <p:cNvSpPr/>
            <p:nvPr/>
          </p:nvSpPr>
          <p:spPr bwMode="auto">
            <a:xfrm>
              <a:off x="6120241" y="3152391"/>
              <a:ext cx="996441" cy="1069788"/>
            </a:xfrm>
            <a:custGeom>
              <a:avLst/>
              <a:gdLst>
                <a:gd name="connsiteX0" fmla="*/ 897172 w 996441"/>
                <a:gd name="connsiteY0" fmla="*/ 200511 h 1069788"/>
                <a:gd name="connsiteX1" fmla="*/ 996441 w 996441"/>
                <a:gd name="connsiteY1" fmla="*/ 70569 h 1069788"/>
                <a:gd name="connsiteX2" fmla="*/ 842134 w 996441"/>
                <a:gd name="connsiteY2" fmla="*/ 124913 h 1069788"/>
                <a:gd name="connsiteX3" fmla="*/ 835022 w 996441"/>
                <a:gd name="connsiteY3" fmla="*/ 124385 h 1069788"/>
                <a:gd name="connsiteX4" fmla="*/ 810795 w 996441"/>
                <a:gd name="connsiteY4" fmla="*/ 111494 h 1069788"/>
                <a:gd name="connsiteX5" fmla="*/ 809711 w 996441"/>
                <a:gd name="connsiteY5" fmla="*/ 111855 h 1069788"/>
                <a:gd name="connsiteX6" fmla="*/ 806183 w 996441"/>
                <a:gd name="connsiteY6" fmla="*/ 128580 h 1069788"/>
                <a:gd name="connsiteX7" fmla="*/ 800793 w 996441"/>
                <a:gd name="connsiteY7" fmla="*/ 134998 h 1069788"/>
                <a:gd name="connsiteX8" fmla="*/ 789346 w 996441"/>
                <a:gd name="connsiteY8" fmla="*/ 139582 h 1069788"/>
                <a:gd name="connsiteX9" fmla="*/ 781706 w 996441"/>
                <a:gd name="connsiteY9" fmla="*/ 139082 h 1069788"/>
                <a:gd name="connsiteX10" fmla="*/ 729057 w 996441"/>
                <a:gd name="connsiteY10" fmla="*/ 109632 h 1069788"/>
                <a:gd name="connsiteX11" fmla="*/ 668323 w 996441"/>
                <a:gd name="connsiteY11" fmla="*/ 116411 h 1069788"/>
                <a:gd name="connsiteX12" fmla="*/ 656515 w 996441"/>
                <a:gd name="connsiteY12" fmla="*/ 133442 h 1069788"/>
                <a:gd name="connsiteX13" fmla="*/ 644624 w 996441"/>
                <a:gd name="connsiteY13" fmla="*/ 135998 h 1069788"/>
                <a:gd name="connsiteX14" fmla="*/ 633122 w 996441"/>
                <a:gd name="connsiteY14" fmla="*/ 129080 h 1069788"/>
                <a:gd name="connsiteX15" fmla="*/ 628982 w 996441"/>
                <a:gd name="connsiteY15" fmla="*/ 123190 h 1069788"/>
                <a:gd name="connsiteX16" fmla="*/ 619952 w 996441"/>
                <a:gd name="connsiteY16" fmla="*/ 77404 h 1069788"/>
                <a:gd name="connsiteX17" fmla="*/ 598643 w 996441"/>
                <a:gd name="connsiteY17" fmla="*/ 53927 h 1069788"/>
                <a:gd name="connsiteX18" fmla="*/ 591475 w 996441"/>
                <a:gd name="connsiteY18" fmla="*/ 53927 h 1069788"/>
                <a:gd name="connsiteX19" fmla="*/ 551523 w 996441"/>
                <a:gd name="connsiteY19" fmla="*/ 112077 h 1069788"/>
                <a:gd name="connsiteX20" fmla="*/ 544938 w 996441"/>
                <a:gd name="connsiteY20" fmla="*/ 115911 h 1069788"/>
                <a:gd name="connsiteX21" fmla="*/ 517655 w 996441"/>
                <a:gd name="connsiteY21" fmla="*/ 118217 h 1069788"/>
                <a:gd name="connsiteX22" fmla="*/ 512432 w 996441"/>
                <a:gd name="connsiteY22" fmla="*/ 117050 h 1069788"/>
                <a:gd name="connsiteX23" fmla="*/ 414663 w 996441"/>
                <a:gd name="connsiteY23" fmla="*/ 60289 h 1069788"/>
                <a:gd name="connsiteX24" fmla="*/ 410357 w 996441"/>
                <a:gd name="connsiteY24" fmla="*/ 51204 h 1069788"/>
                <a:gd name="connsiteX25" fmla="*/ 418608 w 996441"/>
                <a:gd name="connsiteY25" fmla="*/ 0 h 1069788"/>
                <a:gd name="connsiteX26" fmla="*/ 415163 w 996441"/>
                <a:gd name="connsiteY26" fmla="*/ 611 h 1069788"/>
                <a:gd name="connsiteX27" fmla="*/ 406467 w 996441"/>
                <a:gd name="connsiteY27" fmla="*/ 7918 h 1069788"/>
                <a:gd name="connsiteX28" fmla="*/ 395965 w 996441"/>
                <a:gd name="connsiteY28" fmla="*/ 40508 h 1069788"/>
                <a:gd name="connsiteX29" fmla="*/ 396465 w 996441"/>
                <a:gd name="connsiteY29" fmla="*/ 41063 h 1069788"/>
                <a:gd name="connsiteX30" fmla="*/ 397577 w 996441"/>
                <a:gd name="connsiteY30" fmla="*/ 50732 h 1069788"/>
                <a:gd name="connsiteX31" fmla="*/ 0 w 996441"/>
                <a:gd name="connsiteY31" fmla="*/ 840661 h 1069788"/>
                <a:gd name="connsiteX32" fmla="*/ 35674 w 996441"/>
                <a:gd name="connsiteY32" fmla="*/ 949821 h 1069788"/>
                <a:gd name="connsiteX33" fmla="*/ 299808 w 996441"/>
                <a:gd name="connsiteY33" fmla="*/ 1069789 h 1069788"/>
                <a:gd name="connsiteX34" fmla="*/ 383351 w 996441"/>
                <a:gd name="connsiteY34" fmla="*/ 950377 h 1069788"/>
                <a:gd name="connsiteX35" fmla="*/ 389769 w 996441"/>
                <a:gd name="connsiteY35" fmla="*/ 946626 h 1069788"/>
                <a:gd name="connsiteX36" fmla="*/ 757951 w 996441"/>
                <a:gd name="connsiteY36" fmla="*/ 910980 h 1069788"/>
                <a:gd name="connsiteX37" fmla="*/ 820408 w 996441"/>
                <a:gd name="connsiteY37" fmla="*/ 859415 h 1069788"/>
                <a:gd name="connsiteX38" fmla="*/ 817768 w 996441"/>
                <a:gd name="connsiteY38" fmla="*/ 787818 h 1069788"/>
                <a:gd name="connsiteX39" fmla="*/ 800876 w 996441"/>
                <a:gd name="connsiteY39" fmla="*/ 772621 h 1069788"/>
                <a:gd name="connsiteX40" fmla="*/ 799626 w 996441"/>
                <a:gd name="connsiteY40" fmla="*/ 760813 h 1069788"/>
                <a:gd name="connsiteX41" fmla="*/ 846802 w 996441"/>
                <a:gd name="connsiteY41" fmla="*/ 695495 h 1069788"/>
                <a:gd name="connsiteX42" fmla="*/ 818435 w 996441"/>
                <a:gd name="connsiteY42" fmla="*/ 643290 h 1069788"/>
                <a:gd name="connsiteX43" fmla="*/ 817462 w 996441"/>
                <a:gd name="connsiteY43" fmla="*/ 637622 h 1069788"/>
                <a:gd name="connsiteX44" fmla="*/ 828965 w 996441"/>
                <a:gd name="connsiteY44" fmla="*/ 567109 h 1069788"/>
                <a:gd name="connsiteX45" fmla="*/ 754284 w 996441"/>
                <a:gd name="connsiteY45" fmla="*/ 552773 h 1069788"/>
                <a:gd name="connsiteX46" fmla="*/ 747783 w 996441"/>
                <a:gd name="connsiteY46" fmla="*/ 559580 h 1069788"/>
                <a:gd name="connsiteX47" fmla="*/ 741365 w 996441"/>
                <a:gd name="connsiteY47" fmla="*/ 562330 h 1069788"/>
                <a:gd name="connsiteX48" fmla="*/ 715304 w 996441"/>
                <a:gd name="connsiteY48" fmla="*/ 562330 h 1069788"/>
                <a:gd name="connsiteX49" fmla="*/ 707275 w 996441"/>
                <a:gd name="connsiteY49" fmla="*/ 557246 h 1069788"/>
                <a:gd name="connsiteX50" fmla="*/ 695439 w 996441"/>
                <a:gd name="connsiteY50" fmla="*/ 532158 h 1069788"/>
                <a:gd name="connsiteX51" fmla="*/ 694745 w 996441"/>
                <a:gd name="connsiteY51" fmla="*/ 526712 h 1069788"/>
                <a:gd name="connsiteX52" fmla="*/ 707080 w 996441"/>
                <a:gd name="connsiteY52" fmla="*/ 461283 h 1069788"/>
                <a:gd name="connsiteX53" fmla="*/ 716054 w 996441"/>
                <a:gd name="connsiteY53" fmla="*/ 454059 h 1069788"/>
                <a:gd name="connsiteX54" fmla="*/ 824769 w 996441"/>
                <a:gd name="connsiteY54" fmla="*/ 457005 h 1069788"/>
                <a:gd name="connsiteX55" fmla="*/ 831771 w 996441"/>
                <a:gd name="connsiteY55" fmla="*/ 460727 h 1069788"/>
                <a:gd name="connsiteX56" fmla="*/ 849941 w 996441"/>
                <a:gd name="connsiteY56" fmla="*/ 486343 h 1069788"/>
                <a:gd name="connsiteX57" fmla="*/ 851580 w 996441"/>
                <a:gd name="connsiteY57" fmla="*/ 491344 h 1069788"/>
                <a:gd name="connsiteX58" fmla="*/ 852053 w 996441"/>
                <a:gd name="connsiteY58" fmla="*/ 524934 h 1069788"/>
                <a:gd name="connsiteX59" fmla="*/ 858721 w 996441"/>
                <a:gd name="connsiteY59" fmla="*/ 534019 h 1069788"/>
                <a:gd name="connsiteX60" fmla="*/ 893616 w 996441"/>
                <a:gd name="connsiteY60" fmla="*/ 518961 h 1069788"/>
                <a:gd name="connsiteX61" fmla="*/ 898089 w 996441"/>
                <a:gd name="connsiteY61" fmla="*/ 421414 h 1069788"/>
                <a:gd name="connsiteX62" fmla="*/ 899979 w 996441"/>
                <a:gd name="connsiteY62" fmla="*/ 416330 h 1069788"/>
                <a:gd name="connsiteX63" fmla="*/ 913731 w 996441"/>
                <a:gd name="connsiteY63" fmla="*/ 398854 h 1069788"/>
                <a:gd name="connsiteX64" fmla="*/ 917954 w 996441"/>
                <a:gd name="connsiteY64" fmla="*/ 395909 h 1069788"/>
                <a:gd name="connsiteX65" fmla="*/ 942431 w 996441"/>
                <a:gd name="connsiteY65" fmla="*/ 387908 h 1069788"/>
                <a:gd name="connsiteX66" fmla="*/ 949683 w 996441"/>
                <a:gd name="connsiteY66" fmla="*/ 368265 h 1069788"/>
                <a:gd name="connsiteX67" fmla="*/ 895728 w 996441"/>
                <a:gd name="connsiteY67" fmla="*/ 208873 h 1069788"/>
                <a:gd name="connsiteX68" fmla="*/ 897117 w 996441"/>
                <a:gd name="connsiteY68" fmla="*/ 200594 h 1069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996441" h="1069788" fill="norm" stroke="1" extrusionOk="0">
                  <a:moveTo>
                    <a:pt x="897172" y="200511"/>
                  </a:moveTo>
                  <a:cubicBezTo>
                    <a:pt x="929123" y="159114"/>
                    <a:pt x="973215" y="101603"/>
                    <a:pt x="996441" y="70569"/>
                  </a:cubicBezTo>
                  <a:lnTo>
                    <a:pt x="842134" y="124913"/>
                  </a:lnTo>
                  <a:cubicBezTo>
                    <a:pt x="839800" y="125746"/>
                    <a:pt x="837217" y="125552"/>
                    <a:pt x="835022" y="124385"/>
                  </a:cubicBezTo>
                  <a:lnTo>
                    <a:pt x="810795" y="111494"/>
                  </a:lnTo>
                  <a:lnTo>
                    <a:pt x="809711" y="111855"/>
                  </a:lnTo>
                  <a:lnTo>
                    <a:pt x="806183" y="128580"/>
                  </a:lnTo>
                  <a:cubicBezTo>
                    <a:pt x="805572" y="131498"/>
                    <a:pt x="803543" y="133887"/>
                    <a:pt x="800793" y="134998"/>
                  </a:cubicBezTo>
                  <a:lnTo>
                    <a:pt x="789346" y="139582"/>
                  </a:lnTo>
                  <a:cubicBezTo>
                    <a:pt x="786846" y="140582"/>
                    <a:pt x="784067" y="140388"/>
                    <a:pt x="781706" y="139082"/>
                  </a:cubicBezTo>
                  <a:lnTo>
                    <a:pt x="729057" y="109632"/>
                  </a:lnTo>
                  <a:lnTo>
                    <a:pt x="668323" y="116411"/>
                  </a:lnTo>
                  <a:lnTo>
                    <a:pt x="656515" y="133442"/>
                  </a:lnTo>
                  <a:cubicBezTo>
                    <a:pt x="653848" y="137304"/>
                    <a:pt x="648653" y="138415"/>
                    <a:pt x="644624" y="135998"/>
                  </a:cubicBezTo>
                  <a:lnTo>
                    <a:pt x="633122" y="129080"/>
                  </a:lnTo>
                  <a:cubicBezTo>
                    <a:pt x="630982" y="127775"/>
                    <a:pt x="629482" y="125635"/>
                    <a:pt x="628982" y="123190"/>
                  </a:cubicBezTo>
                  <a:lnTo>
                    <a:pt x="619952" y="77404"/>
                  </a:lnTo>
                  <a:lnTo>
                    <a:pt x="598643" y="53927"/>
                  </a:lnTo>
                  <a:lnTo>
                    <a:pt x="591475" y="53927"/>
                  </a:lnTo>
                  <a:lnTo>
                    <a:pt x="551523" y="112077"/>
                  </a:lnTo>
                  <a:cubicBezTo>
                    <a:pt x="550023" y="114272"/>
                    <a:pt x="547605" y="115661"/>
                    <a:pt x="544938" y="115911"/>
                  </a:cubicBezTo>
                  <a:lnTo>
                    <a:pt x="517655" y="118217"/>
                  </a:lnTo>
                  <a:cubicBezTo>
                    <a:pt x="515849" y="118356"/>
                    <a:pt x="514015" y="117967"/>
                    <a:pt x="512432" y="117050"/>
                  </a:cubicBezTo>
                  <a:lnTo>
                    <a:pt x="414663" y="60289"/>
                  </a:lnTo>
                  <a:cubicBezTo>
                    <a:pt x="411468" y="58456"/>
                    <a:pt x="409773" y="54816"/>
                    <a:pt x="410357" y="51204"/>
                  </a:cubicBezTo>
                  <a:lnTo>
                    <a:pt x="418608" y="0"/>
                  </a:lnTo>
                  <a:lnTo>
                    <a:pt x="415163" y="611"/>
                  </a:lnTo>
                  <a:lnTo>
                    <a:pt x="406467" y="7918"/>
                  </a:lnTo>
                  <a:lnTo>
                    <a:pt x="395965" y="40508"/>
                  </a:lnTo>
                  <a:cubicBezTo>
                    <a:pt x="396132" y="40675"/>
                    <a:pt x="396298" y="40869"/>
                    <a:pt x="396465" y="41063"/>
                  </a:cubicBezTo>
                  <a:cubicBezTo>
                    <a:pt x="398715" y="43786"/>
                    <a:pt x="399160" y="47592"/>
                    <a:pt x="397577" y="50732"/>
                  </a:cubicBezTo>
                  <a:lnTo>
                    <a:pt x="0" y="840661"/>
                  </a:lnTo>
                  <a:lnTo>
                    <a:pt x="35674" y="949821"/>
                  </a:lnTo>
                  <a:lnTo>
                    <a:pt x="299808" y="1069789"/>
                  </a:lnTo>
                  <a:lnTo>
                    <a:pt x="383351" y="950377"/>
                  </a:lnTo>
                  <a:cubicBezTo>
                    <a:pt x="384852" y="948238"/>
                    <a:pt x="387185" y="946876"/>
                    <a:pt x="389769" y="946626"/>
                  </a:cubicBezTo>
                  <a:lnTo>
                    <a:pt x="757951" y="910980"/>
                  </a:lnTo>
                  <a:lnTo>
                    <a:pt x="820408" y="859415"/>
                  </a:lnTo>
                  <a:lnTo>
                    <a:pt x="817768" y="787818"/>
                  </a:lnTo>
                  <a:lnTo>
                    <a:pt x="800876" y="772621"/>
                  </a:lnTo>
                  <a:cubicBezTo>
                    <a:pt x="797487" y="769592"/>
                    <a:pt x="796959" y="764508"/>
                    <a:pt x="799626" y="760813"/>
                  </a:cubicBezTo>
                  <a:lnTo>
                    <a:pt x="846802" y="695495"/>
                  </a:lnTo>
                  <a:lnTo>
                    <a:pt x="818435" y="643290"/>
                  </a:lnTo>
                  <a:cubicBezTo>
                    <a:pt x="817490" y="641568"/>
                    <a:pt x="817157" y="639567"/>
                    <a:pt x="817462" y="637622"/>
                  </a:cubicBezTo>
                  <a:lnTo>
                    <a:pt x="828965" y="567109"/>
                  </a:lnTo>
                  <a:lnTo>
                    <a:pt x="754284" y="552773"/>
                  </a:lnTo>
                  <a:lnTo>
                    <a:pt x="747783" y="559580"/>
                  </a:lnTo>
                  <a:cubicBezTo>
                    <a:pt x="746116" y="561330"/>
                    <a:pt x="743782" y="562330"/>
                    <a:pt x="741365" y="562330"/>
                  </a:cubicBezTo>
                  <a:lnTo>
                    <a:pt x="715304" y="562330"/>
                  </a:lnTo>
                  <a:cubicBezTo>
                    <a:pt x="711859" y="562330"/>
                    <a:pt x="708747" y="560358"/>
                    <a:pt x="707275" y="557246"/>
                  </a:cubicBezTo>
                  <a:lnTo>
                    <a:pt x="695439" y="532158"/>
                  </a:lnTo>
                  <a:cubicBezTo>
                    <a:pt x="694633" y="530463"/>
                    <a:pt x="694384" y="528574"/>
                    <a:pt x="694745" y="526712"/>
                  </a:cubicBezTo>
                  <a:lnTo>
                    <a:pt x="707080" y="461283"/>
                  </a:lnTo>
                  <a:cubicBezTo>
                    <a:pt x="707886" y="457005"/>
                    <a:pt x="711609" y="453809"/>
                    <a:pt x="716054" y="454059"/>
                  </a:cubicBezTo>
                  <a:lnTo>
                    <a:pt x="824769" y="457005"/>
                  </a:lnTo>
                  <a:cubicBezTo>
                    <a:pt x="827548" y="457088"/>
                    <a:pt x="830160" y="458477"/>
                    <a:pt x="831771" y="460727"/>
                  </a:cubicBezTo>
                  <a:lnTo>
                    <a:pt x="849941" y="486343"/>
                  </a:lnTo>
                  <a:cubicBezTo>
                    <a:pt x="850969" y="487816"/>
                    <a:pt x="851552" y="489566"/>
                    <a:pt x="851580" y="491344"/>
                  </a:cubicBezTo>
                  <a:lnTo>
                    <a:pt x="852053" y="524934"/>
                  </a:lnTo>
                  <a:lnTo>
                    <a:pt x="858721" y="534019"/>
                  </a:lnTo>
                  <a:lnTo>
                    <a:pt x="893616" y="518961"/>
                  </a:lnTo>
                  <a:lnTo>
                    <a:pt x="898089" y="421414"/>
                  </a:lnTo>
                  <a:cubicBezTo>
                    <a:pt x="898173" y="419553"/>
                    <a:pt x="898839" y="417775"/>
                    <a:pt x="899979" y="416330"/>
                  </a:cubicBezTo>
                  <a:lnTo>
                    <a:pt x="913731" y="398854"/>
                  </a:lnTo>
                  <a:cubicBezTo>
                    <a:pt x="914815" y="397465"/>
                    <a:pt x="916287" y="396465"/>
                    <a:pt x="917954" y="395909"/>
                  </a:cubicBezTo>
                  <a:lnTo>
                    <a:pt x="942431" y="387908"/>
                  </a:lnTo>
                  <a:lnTo>
                    <a:pt x="949683" y="368265"/>
                  </a:lnTo>
                  <a:lnTo>
                    <a:pt x="895728" y="208873"/>
                  </a:lnTo>
                  <a:cubicBezTo>
                    <a:pt x="894783" y="206067"/>
                    <a:pt x="895283" y="202956"/>
                    <a:pt x="897117" y="200594"/>
                  </a:cubicBezTo>
                  <a:close/>
                </a:path>
              </a:pathLst>
            </a:custGeom>
            <a:grpFill/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sp>
        <p:nvSpPr>
          <p:cNvPr id="27" name="Forma Livre: Forma 26"/>
          <p:cNvSpPr/>
          <p:nvPr/>
        </p:nvSpPr>
        <p:spPr bwMode="auto">
          <a:xfrm>
            <a:off x="4777815" y="2273850"/>
            <a:ext cx="1689685" cy="1617227"/>
          </a:xfrm>
          <a:custGeom>
            <a:avLst/>
            <a:gdLst>
              <a:gd name="connsiteX0" fmla="*/ 1162362 w 1689685"/>
              <a:gd name="connsiteY0" fmla="*/ 1616088 h 1617227"/>
              <a:gd name="connsiteX1" fmla="*/ 1260575 w 1689685"/>
              <a:gd name="connsiteY1" fmla="*/ 1617227 h 1617227"/>
              <a:gd name="connsiteX2" fmla="*/ 1651345 w 1689685"/>
              <a:gd name="connsiteY2" fmla="*/ 840856 h 1617227"/>
              <a:gd name="connsiteX3" fmla="*/ 1642315 w 1689685"/>
              <a:gd name="connsiteY3" fmla="*/ 837300 h 1617227"/>
              <a:gd name="connsiteX4" fmla="*/ 1636731 w 1689685"/>
              <a:gd name="connsiteY4" fmla="*/ 827965 h 1617227"/>
              <a:gd name="connsiteX5" fmla="*/ 1689686 w 1689685"/>
              <a:gd name="connsiteY5" fmla="*/ 386102 h 1617227"/>
              <a:gd name="connsiteX6" fmla="*/ 783345 w 1689685"/>
              <a:gd name="connsiteY6" fmla="*/ 327980 h 1617227"/>
              <a:gd name="connsiteX7" fmla="*/ 780567 w 1689685"/>
              <a:gd name="connsiteY7" fmla="*/ 327341 h 1617227"/>
              <a:gd name="connsiteX8" fmla="*/ 666906 w 1689685"/>
              <a:gd name="connsiteY8" fmla="*/ 281332 h 1617227"/>
              <a:gd name="connsiteX9" fmla="*/ 662544 w 1689685"/>
              <a:gd name="connsiteY9" fmla="*/ 277526 h 1617227"/>
              <a:gd name="connsiteX10" fmla="*/ 503597 w 1689685"/>
              <a:gd name="connsiteY10" fmla="*/ 0 h 1617227"/>
              <a:gd name="connsiteX11" fmla="*/ 492456 w 1689685"/>
              <a:gd name="connsiteY11" fmla="*/ 13780 h 1617227"/>
              <a:gd name="connsiteX12" fmla="*/ 481176 w 1689685"/>
              <a:gd name="connsiteY12" fmla="*/ 60651 h 1617227"/>
              <a:gd name="connsiteX13" fmla="*/ 460200 w 1689685"/>
              <a:gd name="connsiteY13" fmla="*/ 199900 h 1617227"/>
              <a:gd name="connsiteX14" fmla="*/ 451892 w 1689685"/>
              <a:gd name="connsiteY14" fmla="*/ 207456 h 1617227"/>
              <a:gd name="connsiteX15" fmla="*/ 0 w 1689685"/>
              <a:gd name="connsiteY15" fmla="*/ 231850 h 1617227"/>
              <a:gd name="connsiteX16" fmla="*/ 12197 w 1689685"/>
              <a:gd name="connsiteY16" fmla="*/ 553106 h 1617227"/>
              <a:gd name="connsiteX17" fmla="*/ 229794 w 1689685"/>
              <a:gd name="connsiteY17" fmla="*/ 577833 h 1617227"/>
              <a:gd name="connsiteX18" fmla="*/ 237601 w 1689685"/>
              <a:gd name="connsiteY18" fmla="*/ 585585 h 1617227"/>
              <a:gd name="connsiteX19" fmla="*/ 260883 w 1689685"/>
              <a:gd name="connsiteY19" fmla="*/ 775482 h 1617227"/>
              <a:gd name="connsiteX20" fmla="*/ 259633 w 1689685"/>
              <a:gd name="connsiteY20" fmla="*/ 781233 h 1617227"/>
              <a:gd name="connsiteX21" fmla="*/ 139749 w 1689685"/>
              <a:gd name="connsiteY21" fmla="*/ 975382 h 1617227"/>
              <a:gd name="connsiteX22" fmla="*/ 145806 w 1689685"/>
              <a:gd name="connsiteY22" fmla="*/ 976910 h 1617227"/>
              <a:gd name="connsiteX23" fmla="*/ 152251 w 1689685"/>
              <a:gd name="connsiteY23" fmla="*/ 983328 h 1617227"/>
              <a:gd name="connsiteX24" fmla="*/ 203734 w 1689685"/>
              <a:gd name="connsiteY24" fmla="*/ 1185755 h 1617227"/>
              <a:gd name="connsiteX25" fmla="*/ 200094 w 1689685"/>
              <a:gd name="connsiteY25" fmla="*/ 1195313 h 1617227"/>
              <a:gd name="connsiteX26" fmla="*/ 182591 w 1689685"/>
              <a:gd name="connsiteY26" fmla="*/ 1207121 h 1617227"/>
              <a:gd name="connsiteX27" fmla="*/ 237824 w 1689685"/>
              <a:gd name="connsiteY27" fmla="*/ 1354760 h 1617227"/>
              <a:gd name="connsiteX28" fmla="*/ 477536 w 1689685"/>
              <a:gd name="connsiteY28" fmla="*/ 1367263 h 1617227"/>
              <a:gd name="connsiteX29" fmla="*/ 483204 w 1689685"/>
              <a:gd name="connsiteY29" fmla="*/ 1369707 h 1617227"/>
              <a:gd name="connsiteX30" fmla="*/ 495540 w 1689685"/>
              <a:gd name="connsiteY30" fmla="*/ 1381515 h 1617227"/>
              <a:gd name="connsiteX31" fmla="*/ 498262 w 1689685"/>
              <a:gd name="connsiteY31" fmla="*/ 1387933 h 1617227"/>
              <a:gd name="connsiteX32" fmla="*/ 498262 w 1689685"/>
              <a:gd name="connsiteY32" fmla="*/ 1505706 h 1617227"/>
              <a:gd name="connsiteX33" fmla="*/ 628676 w 1689685"/>
              <a:gd name="connsiteY33" fmla="*/ 1611809 h 1617227"/>
              <a:gd name="connsiteX34" fmla="*/ 680325 w 1689685"/>
              <a:gd name="connsiteY34" fmla="*/ 1585971 h 1617227"/>
              <a:gd name="connsiteX35" fmla="*/ 681714 w 1689685"/>
              <a:gd name="connsiteY35" fmla="*/ 1575858 h 1617227"/>
              <a:gd name="connsiteX36" fmla="*/ 686299 w 1689685"/>
              <a:gd name="connsiteY36" fmla="*/ 1569246 h 1617227"/>
              <a:gd name="connsiteX37" fmla="*/ 819824 w 1689685"/>
              <a:gd name="connsiteY37" fmla="*/ 1497037 h 1617227"/>
              <a:gd name="connsiteX38" fmla="*/ 826048 w 1689685"/>
              <a:gd name="connsiteY38" fmla="*/ 1496204 h 1617227"/>
              <a:gd name="connsiteX39" fmla="*/ 1098794 w 1689685"/>
              <a:gd name="connsiteY39" fmla="*/ 1559466 h 1617227"/>
              <a:gd name="connsiteX40" fmla="*/ 1156416 w 1689685"/>
              <a:gd name="connsiteY40" fmla="*/ 1509623 h 1617227"/>
              <a:gd name="connsiteX41" fmla="*/ 1162223 w 1689685"/>
              <a:gd name="connsiteY41" fmla="*/ 1507456 h 1617227"/>
              <a:gd name="connsiteX42" fmla="*/ 1173114 w 1689685"/>
              <a:gd name="connsiteY42" fmla="*/ 1507456 h 1617227"/>
              <a:gd name="connsiteX43" fmla="*/ 1180143 w 1689685"/>
              <a:gd name="connsiteY43" fmla="*/ 1510901 h 1617227"/>
              <a:gd name="connsiteX44" fmla="*/ 1181699 w 1689685"/>
              <a:gd name="connsiteY44" fmla="*/ 1518569 h 1617227"/>
              <a:gd name="connsiteX45" fmla="*/ 1157444 w 1689685"/>
              <a:gd name="connsiteY45" fmla="*/ 1611921 h 1617227"/>
              <a:gd name="connsiteX46" fmla="*/ 1162306 w 1689685"/>
              <a:gd name="connsiteY46" fmla="*/ 1616088 h 1617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689685" h="1617227" fill="norm" stroke="1" extrusionOk="0">
                <a:moveTo>
                  <a:pt x="1162362" y="1616088"/>
                </a:moveTo>
                <a:lnTo>
                  <a:pt x="1260575" y="1617227"/>
                </a:lnTo>
                <a:lnTo>
                  <a:pt x="1651345" y="840856"/>
                </a:lnTo>
                <a:lnTo>
                  <a:pt x="1642315" y="837300"/>
                </a:lnTo>
                <a:cubicBezTo>
                  <a:pt x="1638565" y="835827"/>
                  <a:pt x="1636259" y="831993"/>
                  <a:pt x="1636731" y="827965"/>
                </a:cubicBezTo>
                <a:lnTo>
                  <a:pt x="1689686" y="386102"/>
                </a:lnTo>
                <a:lnTo>
                  <a:pt x="783345" y="327980"/>
                </a:lnTo>
                <a:cubicBezTo>
                  <a:pt x="782400" y="327924"/>
                  <a:pt x="781456" y="327702"/>
                  <a:pt x="780567" y="327341"/>
                </a:cubicBezTo>
                <a:lnTo>
                  <a:pt x="666906" y="281332"/>
                </a:lnTo>
                <a:cubicBezTo>
                  <a:pt x="665072" y="280582"/>
                  <a:pt x="663516" y="279248"/>
                  <a:pt x="662544" y="277526"/>
                </a:cubicBezTo>
                <a:lnTo>
                  <a:pt x="503597" y="0"/>
                </a:lnTo>
                <a:lnTo>
                  <a:pt x="492456" y="13780"/>
                </a:lnTo>
                <a:lnTo>
                  <a:pt x="481176" y="60651"/>
                </a:lnTo>
                <a:lnTo>
                  <a:pt x="460200" y="199900"/>
                </a:lnTo>
                <a:cubicBezTo>
                  <a:pt x="459561" y="204067"/>
                  <a:pt x="456115" y="207206"/>
                  <a:pt x="451892" y="207456"/>
                </a:cubicBezTo>
                <a:lnTo>
                  <a:pt x="0" y="231850"/>
                </a:lnTo>
                <a:lnTo>
                  <a:pt x="12197" y="553106"/>
                </a:lnTo>
                <a:lnTo>
                  <a:pt x="229794" y="577833"/>
                </a:lnTo>
                <a:cubicBezTo>
                  <a:pt x="233878" y="578306"/>
                  <a:pt x="237101" y="581501"/>
                  <a:pt x="237601" y="585585"/>
                </a:cubicBezTo>
                <a:lnTo>
                  <a:pt x="260883" y="775482"/>
                </a:lnTo>
                <a:cubicBezTo>
                  <a:pt x="261133" y="777483"/>
                  <a:pt x="260689" y="779511"/>
                  <a:pt x="259633" y="781233"/>
                </a:cubicBezTo>
                <a:lnTo>
                  <a:pt x="139749" y="975382"/>
                </a:lnTo>
                <a:lnTo>
                  <a:pt x="145806" y="976910"/>
                </a:lnTo>
                <a:cubicBezTo>
                  <a:pt x="148973" y="977715"/>
                  <a:pt x="151446" y="980160"/>
                  <a:pt x="152251" y="983328"/>
                </a:cubicBezTo>
                <a:lnTo>
                  <a:pt x="203734" y="1185755"/>
                </a:lnTo>
                <a:cubicBezTo>
                  <a:pt x="204651" y="1189395"/>
                  <a:pt x="203206" y="1193201"/>
                  <a:pt x="200094" y="1195313"/>
                </a:cubicBezTo>
                <a:lnTo>
                  <a:pt x="182591" y="1207121"/>
                </a:lnTo>
                <a:lnTo>
                  <a:pt x="237824" y="1354760"/>
                </a:lnTo>
                <a:lnTo>
                  <a:pt x="477536" y="1367263"/>
                </a:lnTo>
                <a:cubicBezTo>
                  <a:pt x="479676" y="1367374"/>
                  <a:pt x="481676" y="1368235"/>
                  <a:pt x="483204" y="1369707"/>
                </a:cubicBezTo>
                <a:lnTo>
                  <a:pt x="495540" y="1381515"/>
                </a:lnTo>
                <a:cubicBezTo>
                  <a:pt x="497290" y="1383182"/>
                  <a:pt x="498262" y="1385516"/>
                  <a:pt x="498262" y="1387933"/>
                </a:cubicBezTo>
                <a:lnTo>
                  <a:pt x="498262" y="1505706"/>
                </a:lnTo>
                <a:lnTo>
                  <a:pt x="628676" y="1611809"/>
                </a:lnTo>
                <a:lnTo>
                  <a:pt x="680325" y="1585971"/>
                </a:lnTo>
                <a:lnTo>
                  <a:pt x="681714" y="1575858"/>
                </a:lnTo>
                <a:cubicBezTo>
                  <a:pt x="682103" y="1573052"/>
                  <a:pt x="683798" y="1570607"/>
                  <a:pt x="686299" y="1569246"/>
                </a:cubicBezTo>
                <a:lnTo>
                  <a:pt x="819824" y="1497037"/>
                </a:lnTo>
                <a:cubicBezTo>
                  <a:pt x="821713" y="1496010"/>
                  <a:pt x="823936" y="1495704"/>
                  <a:pt x="826048" y="1496204"/>
                </a:cubicBezTo>
                <a:lnTo>
                  <a:pt x="1098794" y="1559466"/>
                </a:lnTo>
                <a:lnTo>
                  <a:pt x="1156416" y="1509623"/>
                </a:lnTo>
                <a:cubicBezTo>
                  <a:pt x="1158028" y="1508234"/>
                  <a:pt x="1160084" y="1507456"/>
                  <a:pt x="1162223" y="1507456"/>
                </a:cubicBezTo>
                <a:lnTo>
                  <a:pt x="1173114" y="1507456"/>
                </a:lnTo>
                <a:cubicBezTo>
                  <a:pt x="1175865" y="1507456"/>
                  <a:pt x="1178449" y="1508734"/>
                  <a:pt x="1180143" y="1510901"/>
                </a:cubicBezTo>
                <a:cubicBezTo>
                  <a:pt x="1181838" y="1513068"/>
                  <a:pt x="1182394" y="1515902"/>
                  <a:pt x="1181699" y="1518569"/>
                </a:cubicBezTo>
                <a:lnTo>
                  <a:pt x="1157444" y="1611921"/>
                </a:lnTo>
                <a:lnTo>
                  <a:pt x="1162306" y="16160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28" name="Forma Livre: Forma 27"/>
          <p:cNvSpPr/>
          <p:nvPr/>
        </p:nvSpPr>
        <p:spPr bwMode="auto">
          <a:xfrm>
            <a:off x="7845265" y="2322109"/>
            <a:ext cx="948792" cy="316671"/>
          </a:xfrm>
          <a:custGeom>
            <a:avLst/>
            <a:gdLst>
              <a:gd name="connsiteX0" fmla="*/ 921010 w 948792"/>
              <a:gd name="connsiteY0" fmla="*/ 69152 h 316671"/>
              <a:gd name="connsiteX1" fmla="*/ 911536 w 948792"/>
              <a:gd name="connsiteY1" fmla="*/ 58456 h 316671"/>
              <a:gd name="connsiteX2" fmla="*/ 876418 w 948792"/>
              <a:gd name="connsiteY2" fmla="*/ 54788 h 316671"/>
              <a:gd name="connsiteX3" fmla="*/ 806432 w 948792"/>
              <a:gd name="connsiteY3" fmla="*/ 113883 h 316671"/>
              <a:gd name="connsiteX4" fmla="*/ 799681 w 948792"/>
              <a:gd name="connsiteY4" fmla="*/ 115911 h 316671"/>
              <a:gd name="connsiteX5" fmla="*/ 735335 w 948792"/>
              <a:gd name="connsiteY5" fmla="*/ 108410 h 316671"/>
              <a:gd name="connsiteX6" fmla="*/ 652986 w 948792"/>
              <a:gd name="connsiteY6" fmla="*/ 170283 h 316671"/>
              <a:gd name="connsiteX7" fmla="*/ 647652 w 948792"/>
              <a:gd name="connsiteY7" fmla="*/ 172061 h 316671"/>
              <a:gd name="connsiteX8" fmla="*/ 643234 w 948792"/>
              <a:gd name="connsiteY8" fmla="*/ 170894 h 316671"/>
              <a:gd name="connsiteX9" fmla="*/ 616646 w 948792"/>
              <a:gd name="connsiteY9" fmla="*/ 155613 h 316671"/>
              <a:gd name="connsiteX10" fmla="*/ 612784 w 948792"/>
              <a:gd name="connsiteY10" fmla="*/ 151112 h 316671"/>
              <a:gd name="connsiteX11" fmla="*/ 604616 w 948792"/>
              <a:gd name="connsiteY11" fmla="*/ 129969 h 316671"/>
              <a:gd name="connsiteX12" fmla="*/ 597004 w 948792"/>
              <a:gd name="connsiteY12" fmla="*/ 125635 h 316671"/>
              <a:gd name="connsiteX13" fmla="*/ 592669 w 948792"/>
              <a:gd name="connsiteY13" fmla="*/ 116245 h 316671"/>
              <a:gd name="connsiteX14" fmla="*/ 606005 w 948792"/>
              <a:gd name="connsiteY14" fmla="*/ 46342 h 316671"/>
              <a:gd name="connsiteX15" fmla="*/ 609672 w 948792"/>
              <a:gd name="connsiteY15" fmla="*/ 40702 h 316671"/>
              <a:gd name="connsiteX16" fmla="*/ 613534 w 948792"/>
              <a:gd name="connsiteY16" fmla="*/ 38035 h 316671"/>
              <a:gd name="connsiteX17" fmla="*/ 613312 w 948792"/>
              <a:gd name="connsiteY17" fmla="*/ 30978 h 316671"/>
              <a:gd name="connsiteX18" fmla="*/ 596809 w 948792"/>
              <a:gd name="connsiteY18" fmla="*/ 21060 h 316671"/>
              <a:gd name="connsiteX19" fmla="*/ 440696 w 948792"/>
              <a:gd name="connsiteY19" fmla="*/ 89628 h 316671"/>
              <a:gd name="connsiteX20" fmla="*/ 430055 w 948792"/>
              <a:gd name="connsiteY20" fmla="*/ 86878 h 316671"/>
              <a:gd name="connsiteX21" fmla="*/ 424415 w 948792"/>
              <a:gd name="connsiteY21" fmla="*/ 79460 h 316671"/>
              <a:gd name="connsiteX22" fmla="*/ 395437 w 948792"/>
              <a:gd name="connsiteY22" fmla="*/ 71875 h 316671"/>
              <a:gd name="connsiteX23" fmla="*/ 391297 w 948792"/>
              <a:gd name="connsiteY23" fmla="*/ 69458 h 316671"/>
              <a:gd name="connsiteX24" fmla="*/ 371182 w 948792"/>
              <a:gd name="connsiteY24" fmla="*/ 48620 h 316671"/>
              <a:gd name="connsiteX25" fmla="*/ 370321 w 948792"/>
              <a:gd name="connsiteY25" fmla="*/ 47426 h 316671"/>
              <a:gd name="connsiteX26" fmla="*/ 343121 w 948792"/>
              <a:gd name="connsiteY26" fmla="*/ 82044 h 316671"/>
              <a:gd name="connsiteX27" fmla="*/ 341454 w 948792"/>
              <a:gd name="connsiteY27" fmla="*/ 83655 h 316671"/>
              <a:gd name="connsiteX28" fmla="*/ 340899 w 948792"/>
              <a:gd name="connsiteY28" fmla="*/ 83988 h 316671"/>
              <a:gd name="connsiteX29" fmla="*/ 339260 w 948792"/>
              <a:gd name="connsiteY29" fmla="*/ 84822 h 316671"/>
              <a:gd name="connsiteX30" fmla="*/ 338593 w 948792"/>
              <a:gd name="connsiteY30" fmla="*/ 85072 h 316671"/>
              <a:gd name="connsiteX31" fmla="*/ 336148 w 948792"/>
              <a:gd name="connsiteY31" fmla="*/ 85461 h 316671"/>
              <a:gd name="connsiteX32" fmla="*/ 321867 w 948792"/>
              <a:gd name="connsiteY32" fmla="*/ 85461 h 316671"/>
              <a:gd name="connsiteX33" fmla="*/ 315810 w 948792"/>
              <a:gd name="connsiteY33" fmla="*/ 83072 h 316671"/>
              <a:gd name="connsiteX34" fmla="*/ 228738 w 948792"/>
              <a:gd name="connsiteY34" fmla="*/ 1723 h 316671"/>
              <a:gd name="connsiteX35" fmla="*/ 97796 w 948792"/>
              <a:gd name="connsiteY35" fmla="*/ 0 h 316671"/>
              <a:gd name="connsiteX36" fmla="*/ 107132 w 948792"/>
              <a:gd name="connsiteY36" fmla="*/ 90767 h 316671"/>
              <a:gd name="connsiteX37" fmla="*/ 104214 w 948792"/>
              <a:gd name="connsiteY37" fmla="*/ 98297 h 316671"/>
              <a:gd name="connsiteX38" fmla="*/ 0 w 948792"/>
              <a:gd name="connsiteY38" fmla="*/ 191231 h 316671"/>
              <a:gd name="connsiteX39" fmla="*/ 44759 w 948792"/>
              <a:gd name="connsiteY39" fmla="*/ 215041 h 316671"/>
              <a:gd name="connsiteX40" fmla="*/ 49204 w 948792"/>
              <a:gd name="connsiteY40" fmla="*/ 220709 h 316671"/>
              <a:gd name="connsiteX41" fmla="*/ 58317 w 948792"/>
              <a:gd name="connsiteY41" fmla="*/ 256994 h 316671"/>
              <a:gd name="connsiteX42" fmla="*/ 78154 w 948792"/>
              <a:gd name="connsiteY42" fmla="*/ 273858 h 316671"/>
              <a:gd name="connsiteX43" fmla="*/ 81071 w 948792"/>
              <a:gd name="connsiteY43" fmla="*/ 278720 h 316671"/>
              <a:gd name="connsiteX44" fmla="*/ 89350 w 948792"/>
              <a:gd name="connsiteY44" fmla="*/ 316422 h 316671"/>
              <a:gd name="connsiteX45" fmla="*/ 89823 w 948792"/>
              <a:gd name="connsiteY45" fmla="*/ 316672 h 316671"/>
              <a:gd name="connsiteX46" fmla="*/ 107215 w 948792"/>
              <a:gd name="connsiteY46" fmla="*/ 311838 h 316671"/>
              <a:gd name="connsiteX47" fmla="*/ 133942 w 948792"/>
              <a:gd name="connsiteY47" fmla="*/ 257966 h 316671"/>
              <a:gd name="connsiteX48" fmla="*/ 137082 w 948792"/>
              <a:gd name="connsiteY48" fmla="*/ 254438 h 316671"/>
              <a:gd name="connsiteX49" fmla="*/ 252243 w 948792"/>
              <a:gd name="connsiteY49" fmla="*/ 180257 h 316671"/>
              <a:gd name="connsiteX50" fmla="*/ 260883 w 948792"/>
              <a:gd name="connsiteY50" fmla="*/ 179701 h 316671"/>
              <a:gd name="connsiteX51" fmla="*/ 385268 w 948792"/>
              <a:gd name="connsiteY51" fmla="*/ 239129 h 316671"/>
              <a:gd name="connsiteX52" fmla="*/ 385435 w 948792"/>
              <a:gd name="connsiteY52" fmla="*/ 238824 h 316671"/>
              <a:gd name="connsiteX53" fmla="*/ 394465 w 948792"/>
              <a:gd name="connsiteY53" fmla="*/ 234406 h 316671"/>
              <a:gd name="connsiteX54" fmla="*/ 407939 w 948792"/>
              <a:gd name="connsiteY54" fmla="*/ 236379 h 316671"/>
              <a:gd name="connsiteX55" fmla="*/ 415385 w 948792"/>
              <a:gd name="connsiteY55" fmla="*/ 243574 h 316671"/>
              <a:gd name="connsiteX56" fmla="*/ 417886 w 948792"/>
              <a:gd name="connsiteY56" fmla="*/ 257188 h 316671"/>
              <a:gd name="connsiteX57" fmla="*/ 439168 w 948792"/>
              <a:gd name="connsiteY57" fmla="*/ 268496 h 316671"/>
              <a:gd name="connsiteX58" fmla="*/ 443807 w 948792"/>
              <a:gd name="connsiteY58" fmla="*/ 275247 h 316671"/>
              <a:gd name="connsiteX59" fmla="*/ 445447 w 948792"/>
              <a:gd name="connsiteY59" fmla="*/ 288250 h 316671"/>
              <a:gd name="connsiteX60" fmla="*/ 479314 w 948792"/>
              <a:gd name="connsiteY60" fmla="*/ 273719 h 316671"/>
              <a:gd name="connsiteX61" fmla="*/ 497595 w 948792"/>
              <a:gd name="connsiteY61" fmla="*/ 248798 h 316671"/>
              <a:gd name="connsiteX62" fmla="*/ 504763 w 948792"/>
              <a:gd name="connsiteY62" fmla="*/ 245186 h 316671"/>
              <a:gd name="connsiteX63" fmla="*/ 519822 w 948792"/>
              <a:gd name="connsiteY63" fmla="*/ 245186 h 316671"/>
              <a:gd name="connsiteX64" fmla="*/ 526796 w 948792"/>
              <a:gd name="connsiteY64" fmla="*/ 248576 h 316671"/>
              <a:gd name="connsiteX65" fmla="*/ 531713 w 948792"/>
              <a:gd name="connsiteY65" fmla="*/ 254827 h 316671"/>
              <a:gd name="connsiteX66" fmla="*/ 555162 w 948792"/>
              <a:gd name="connsiteY66" fmla="*/ 257383 h 316671"/>
              <a:gd name="connsiteX67" fmla="*/ 560774 w 948792"/>
              <a:gd name="connsiteY67" fmla="*/ 260244 h 316671"/>
              <a:gd name="connsiteX68" fmla="*/ 606422 w 948792"/>
              <a:gd name="connsiteY68" fmla="*/ 310726 h 316671"/>
              <a:gd name="connsiteX69" fmla="*/ 726945 w 948792"/>
              <a:gd name="connsiteY69" fmla="*/ 300335 h 316671"/>
              <a:gd name="connsiteX70" fmla="*/ 735363 w 948792"/>
              <a:gd name="connsiteY70" fmla="*/ 288833 h 316671"/>
              <a:gd name="connsiteX71" fmla="*/ 741642 w 948792"/>
              <a:gd name="connsiteY71" fmla="*/ 285249 h 316671"/>
              <a:gd name="connsiteX72" fmla="*/ 894922 w 948792"/>
              <a:gd name="connsiteY72" fmla="*/ 270052 h 316671"/>
              <a:gd name="connsiteX73" fmla="*/ 948793 w 948792"/>
              <a:gd name="connsiteY73" fmla="*/ 76459 h 316671"/>
              <a:gd name="connsiteX74" fmla="*/ 925872 w 948792"/>
              <a:gd name="connsiteY74" fmla="*/ 72042 h 316671"/>
              <a:gd name="connsiteX75" fmla="*/ 920899 w 948792"/>
              <a:gd name="connsiteY75" fmla="*/ 69208 h 316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948792" h="316671" fill="norm" stroke="1" extrusionOk="0">
                <a:moveTo>
                  <a:pt x="921010" y="69152"/>
                </a:moveTo>
                <a:lnTo>
                  <a:pt x="911536" y="58456"/>
                </a:lnTo>
                <a:lnTo>
                  <a:pt x="876418" y="54788"/>
                </a:lnTo>
                <a:lnTo>
                  <a:pt x="806432" y="113883"/>
                </a:lnTo>
                <a:cubicBezTo>
                  <a:pt x="804543" y="115467"/>
                  <a:pt x="802098" y="116217"/>
                  <a:pt x="799681" y="115911"/>
                </a:cubicBezTo>
                <a:lnTo>
                  <a:pt x="735335" y="108410"/>
                </a:lnTo>
                <a:lnTo>
                  <a:pt x="652986" y="170283"/>
                </a:lnTo>
                <a:cubicBezTo>
                  <a:pt x="651403" y="171477"/>
                  <a:pt x="649541" y="172061"/>
                  <a:pt x="647652" y="172061"/>
                </a:cubicBezTo>
                <a:cubicBezTo>
                  <a:pt x="646124" y="172061"/>
                  <a:pt x="644596" y="171672"/>
                  <a:pt x="643234" y="170894"/>
                </a:cubicBezTo>
                <a:lnTo>
                  <a:pt x="616646" y="155613"/>
                </a:lnTo>
                <a:cubicBezTo>
                  <a:pt x="614868" y="154585"/>
                  <a:pt x="613507" y="153002"/>
                  <a:pt x="612784" y="151112"/>
                </a:cubicBezTo>
                <a:lnTo>
                  <a:pt x="604616" y="129969"/>
                </a:lnTo>
                <a:lnTo>
                  <a:pt x="597004" y="125635"/>
                </a:lnTo>
                <a:cubicBezTo>
                  <a:pt x="593697" y="123746"/>
                  <a:pt x="591975" y="119995"/>
                  <a:pt x="592669" y="116245"/>
                </a:cubicBezTo>
                <a:lnTo>
                  <a:pt x="606005" y="46342"/>
                </a:lnTo>
                <a:cubicBezTo>
                  <a:pt x="606450" y="44064"/>
                  <a:pt x="607756" y="42036"/>
                  <a:pt x="609672" y="40702"/>
                </a:cubicBezTo>
                <a:lnTo>
                  <a:pt x="613534" y="38035"/>
                </a:lnTo>
                <a:lnTo>
                  <a:pt x="613312" y="30978"/>
                </a:lnTo>
                <a:lnTo>
                  <a:pt x="596809" y="21060"/>
                </a:lnTo>
                <a:lnTo>
                  <a:pt x="440696" y="89628"/>
                </a:lnTo>
                <a:cubicBezTo>
                  <a:pt x="436945" y="91267"/>
                  <a:pt x="432555" y="90128"/>
                  <a:pt x="430055" y="86878"/>
                </a:cubicBezTo>
                <a:lnTo>
                  <a:pt x="424415" y="79460"/>
                </a:lnTo>
                <a:lnTo>
                  <a:pt x="395437" y="71875"/>
                </a:lnTo>
                <a:cubicBezTo>
                  <a:pt x="393853" y="71458"/>
                  <a:pt x="392436" y="70625"/>
                  <a:pt x="391297" y="69458"/>
                </a:cubicBezTo>
                <a:lnTo>
                  <a:pt x="371182" y="48620"/>
                </a:lnTo>
                <a:cubicBezTo>
                  <a:pt x="370849" y="48259"/>
                  <a:pt x="370599" y="47815"/>
                  <a:pt x="370321" y="47426"/>
                </a:cubicBezTo>
                <a:lnTo>
                  <a:pt x="343121" y="82044"/>
                </a:lnTo>
                <a:cubicBezTo>
                  <a:pt x="342621" y="82655"/>
                  <a:pt x="342066" y="83183"/>
                  <a:pt x="341454" y="83655"/>
                </a:cubicBezTo>
                <a:cubicBezTo>
                  <a:pt x="341288" y="83794"/>
                  <a:pt x="341093" y="83877"/>
                  <a:pt x="340899" y="83988"/>
                </a:cubicBezTo>
                <a:cubicBezTo>
                  <a:pt x="340371" y="84322"/>
                  <a:pt x="339843" y="84600"/>
                  <a:pt x="339260" y="84822"/>
                </a:cubicBezTo>
                <a:cubicBezTo>
                  <a:pt x="339037" y="84905"/>
                  <a:pt x="338815" y="84989"/>
                  <a:pt x="338593" y="85072"/>
                </a:cubicBezTo>
                <a:cubicBezTo>
                  <a:pt x="337815" y="85294"/>
                  <a:pt x="336981" y="85461"/>
                  <a:pt x="336148" y="85461"/>
                </a:cubicBezTo>
                <a:lnTo>
                  <a:pt x="321867" y="85461"/>
                </a:lnTo>
                <a:cubicBezTo>
                  <a:pt x="319617" y="85461"/>
                  <a:pt x="317450" y="84600"/>
                  <a:pt x="315810" y="83072"/>
                </a:cubicBezTo>
                <a:lnTo>
                  <a:pt x="228738" y="1723"/>
                </a:lnTo>
                <a:lnTo>
                  <a:pt x="97796" y="0"/>
                </a:lnTo>
                <a:lnTo>
                  <a:pt x="107132" y="90767"/>
                </a:lnTo>
                <a:cubicBezTo>
                  <a:pt x="107409" y="93601"/>
                  <a:pt x="106326" y="96407"/>
                  <a:pt x="104214" y="98297"/>
                </a:cubicBezTo>
                <a:lnTo>
                  <a:pt x="0" y="191231"/>
                </a:lnTo>
                <a:lnTo>
                  <a:pt x="44759" y="215041"/>
                </a:lnTo>
                <a:cubicBezTo>
                  <a:pt x="46981" y="216208"/>
                  <a:pt x="48593" y="218292"/>
                  <a:pt x="49204" y="220709"/>
                </a:cubicBezTo>
                <a:lnTo>
                  <a:pt x="58317" y="256994"/>
                </a:lnTo>
                <a:lnTo>
                  <a:pt x="78154" y="273858"/>
                </a:lnTo>
                <a:cubicBezTo>
                  <a:pt x="79626" y="275108"/>
                  <a:pt x="80654" y="276831"/>
                  <a:pt x="81071" y="278720"/>
                </a:cubicBezTo>
                <a:lnTo>
                  <a:pt x="89350" y="316422"/>
                </a:lnTo>
                <a:lnTo>
                  <a:pt x="89823" y="316672"/>
                </a:lnTo>
                <a:lnTo>
                  <a:pt x="107215" y="311838"/>
                </a:lnTo>
                <a:lnTo>
                  <a:pt x="133942" y="257966"/>
                </a:lnTo>
                <a:cubicBezTo>
                  <a:pt x="134665" y="256522"/>
                  <a:pt x="135748" y="255327"/>
                  <a:pt x="137082" y="254438"/>
                </a:cubicBezTo>
                <a:lnTo>
                  <a:pt x="252243" y="180257"/>
                </a:lnTo>
                <a:cubicBezTo>
                  <a:pt x="254827" y="178590"/>
                  <a:pt x="258105" y="178395"/>
                  <a:pt x="260883" y="179701"/>
                </a:cubicBezTo>
                <a:lnTo>
                  <a:pt x="385268" y="239129"/>
                </a:lnTo>
                <a:lnTo>
                  <a:pt x="385435" y="238824"/>
                </a:lnTo>
                <a:cubicBezTo>
                  <a:pt x="387241" y="235629"/>
                  <a:pt x="390853" y="233878"/>
                  <a:pt x="394465" y="234406"/>
                </a:cubicBezTo>
                <a:lnTo>
                  <a:pt x="407939" y="236379"/>
                </a:lnTo>
                <a:cubicBezTo>
                  <a:pt x="411718" y="236934"/>
                  <a:pt x="414690" y="239824"/>
                  <a:pt x="415385" y="243574"/>
                </a:cubicBezTo>
                <a:lnTo>
                  <a:pt x="417886" y="257188"/>
                </a:lnTo>
                <a:lnTo>
                  <a:pt x="439168" y="268496"/>
                </a:lnTo>
                <a:cubicBezTo>
                  <a:pt x="441724" y="269857"/>
                  <a:pt x="443446" y="272358"/>
                  <a:pt x="443807" y="275247"/>
                </a:cubicBezTo>
                <a:lnTo>
                  <a:pt x="445447" y="288250"/>
                </a:lnTo>
                <a:lnTo>
                  <a:pt x="479314" y="273719"/>
                </a:lnTo>
                <a:lnTo>
                  <a:pt x="497595" y="248798"/>
                </a:lnTo>
                <a:cubicBezTo>
                  <a:pt x="499262" y="246519"/>
                  <a:pt x="501929" y="245186"/>
                  <a:pt x="504763" y="245186"/>
                </a:cubicBezTo>
                <a:lnTo>
                  <a:pt x="519822" y="245186"/>
                </a:lnTo>
                <a:cubicBezTo>
                  <a:pt x="522545" y="245186"/>
                  <a:pt x="525128" y="246436"/>
                  <a:pt x="526796" y="248576"/>
                </a:cubicBezTo>
                <a:lnTo>
                  <a:pt x="531713" y="254827"/>
                </a:lnTo>
                <a:lnTo>
                  <a:pt x="555162" y="257383"/>
                </a:lnTo>
                <a:cubicBezTo>
                  <a:pt x="557329" y="257633"/>
                  <a:pt x="559329" y="258633"/>
                  <a:pt x="560774" y="260244"/>
                </a:cubicBezTo>
                <a:lnTo>
                  <a:pt x="606422" y="310726"/>
                </a:lnTo>
                <a:lnTo>
                  <a:pt x="726945" y="300335"/>
                </a:lnTo>
                <a:lnTo>
                  <a:pt x="735363" y="288833"/>
                </a:lnTo>
                <a:cubicBezTo>
                  <a:pt x="736864" y="286805"/>
                  <a:pt x="739142" y="285499"/>
                  <a:pt x="741642" y="285249"/>
                </a:cubicBezTo>
                <a:lnTo>
                  <a:pt x="894922" y="270052"/>
                </a:lnTo>
                <a:lnTo>
                  <a:pt x="948793" y="76459"/>
                </a:lnTo>
                <a:lnTo>
                  <a:pt x="925872" y="72042"/>
                </a:lnTo>
                <a:cubicBezTo>
                  <a:pt x="923955" y="71680"/>
                  <a:pt x="922205" y="70680"/>
                  <a:pt x="920899" y="69208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29" name="Forma Livre: Forma 28"/>
          <p:cNvSpPr/>
          <p:nvPr/>
        </p:nvSpPr>
        <p:spPr bwMode="auto">
          <a:xfrm>
            <a:off x="8290517" y="2585826"/>
            <a:ext cx="437667" cy="243852"/>
          </a:xfrm>
          <a:custGeom>
            <a:avLst/>
            <a:gdLst>
              <a:gd name="connsiteX0" fmla="*/ 4279 w 437667"/>
              <a:gd name="connsiteY0" fmla="*/ 61401 h 243852"/>
              <a:gd name="connsiteX1" fmla="*/ 19060 w 437667"/>
              <a:gd name="connsiteY1" fmla="*/ 67819 h 243852"/>
              <a:gd name="connsiteX2" fmla="*/ 24060 w 437667"/>
              <a:gd name="connsiteY2" fmla="*/ 73542 h 243852"/>
              <a:gd name="connsiteX3" fmla="*/ 25644 w 437667"/>
              <a:gd name="connsiteY3" fmla="*/ 79126 h 243852"/>
              <a:gd name="connsiteX4" fmla="*/ 177090 w 437667"/>
              <a:gd name="connsiteY4" fmla="*/ 153724 h 243852"/>
              <a:gd name="connsiteX5" fmla="*/ 181313 w 437667"/>
              <a:gd name="connsiteY5" fmla="*/ 158142 h 243852"/>
              <a:gd name="connsiteX6" fmla="*/ 198872 w 437667"/>
              <a:gd name="connsiteY6" fmla="*/ 198205 h 243852"/>
              <a:gd name="connsiteX7" fmla="*/ 226349 w 437667"/>
              <a:gd name="connsiteY7" fmla="*/ 209290 h 243852"/>
              <a:gd name="connsiteX8" fmla="*/ 230211 w 437667"/>
              <a:gd name="connsiteY8" fmla="*/ 212319 h 243852"/>
              <a:gd name="connsiteX9" fmla="*/ 253021 w 437667"/>
              <a:gd name="connsiteY9" fmla="*/ 243852 h 243852"/>
              <a:gd name="connsiteX10" fmla="*/ 346789 w 437667"/>
              <a:gd name="connsiteY10" fmla="*/ 124885 h 243852"/>
              <a:gd name="connsiteX11" fmla="*/ 351151 w 437667"/>
              <a:gd name="connsiteY11" fmla="*/ 121884 h 243852"/>
              <a:gd name="connsiteX12" fmla="*/ 370849 w 437667"/>
              <a:gd name="connsiteY12" fmla="*/ 115828 h 243852"/>
              <a:gd name="connsiteX13" fmla="*/ 437667 w 437667"/>
              <a:gd name="connsiteY13" fmla="*/ 26227 h 243852"/>
              <a:gd name="connsiteX14" fmla="*/ 302308 w 437667"/>
              <a:gd name="connsiteY14" fmla="*/ 39647 h 243852"/>
              <a:gd name="connsiteX15" fmla="*/ 293834 w 437667"/>
              <a:gd name="connsiteY15" fmla="*/ 51204 h 243852"/>
              <a:gd name="connsiteX16" fmla="*/ 287444 w 437667"/>
              <a:gd name="connsiteY16" fmla="*/ 54788 h 243852"/>
              <a:gd name="connsiteX17" fmla="*/ 158503 w 437667"/>
              <a:gd name="connsiteY17" fmla="*/ 65902 h 243852"/>
              <a:gd name="connsiteX18" fmla="*/ 151140 w 437667"/>
              <a:gd name="connsiteY18" fmla="*/ 63012 h 243852"/>
              <a:gd name="connsiteX19" fmla="*/ 104798 w 437667"/>
              <a:gd name="connsiteY19" fmla="*/ 11752 h 243852"/>
              <a:gd name="connsiteX20" fmla="*/ 80988 w 437667"/>
              <a:gd name="connsiteY20" fmla="*/ 9141 h 243852"/>
              <a:gd name="connsiteX21" fmla="*/ 74987 w 437667"/>
              <a:gd name="connsiteY21" fmla="*/ 5807 h 243852"/>
              <a:gd name="connsiteX22" fmla="*/ 70430 w 437667"/>
              <a:gd name="connsiteY22" fmla="*/ 0 h 243852"/>
              <a:gd name="connsiteX23" fmla="*/ 64207 w 437667"/>
              <a:gd name="connsiteY23" fmla="*/ 0 h 243852"/>
              <a:gd name="connsiteX24" fmla="*/ 47148 w 437667"/>
              <a:gd name="connsiteY24" fmla="*/ 23254 h 243852"/>
              <a:gd name="connsiteX25" fmla="*/ 43481 w 437667"/>
              <a:gd name="connsiteY25" fmla="*/ 26172 h 243852"/>
              <a:gd name="connsiteX26" fmla="*/ 973 w 437667"/>
              <a:gd name="connsiteY26" fmla="*/ 44398 h 243852"/>
              <a:gd name="connsiteX27" fmla="*/ 0 w 437667"/>
              <a:gd name="connsiteY27" fmla="*/ 50093 h 243852"/>
              <a:gd name="connsiteX28" fmla="*/ 4334 w 437667"/>
              <a:gd name="connsiteY28" fmla="*/ 61401 h 24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37667" h="243852" fill="norm" stroke="1" extrusionOk="0">
                <a:moveTo>
                  <a:pt x="4279" y="61401"/>
                </a:moveTo>
                <a:lnTo>
                  <a:pt x="19060" y="67819"/>
                </a:lnTo>
                <a:cubicBezTo>
                  <a:pt x="21504" y="68874"/>
                  <a:pt x="23338" y="70986"/>
                  <a:pt x="24060" y="73542"/>
                </a:cubicBezTo>
                <a:lnTo>
                  <a:pt x="25644" y="79126"/>
                </a:lnTo>
                <a:lnTo>
                  <a:pt x="177090" y="153724"/>
                </a:lnTo>
                <a:cubicBezTo>
                  <a:pt x="178979" y="154641"/>
                  <a:pt x="180452" y="156197"/>
                  <a:pt x="181313" y="158142"/>
                </a:cubicBezTo>
                <a:lnTo>
                  <a:pt x="198872" y="198205"/>
                </a:lnTo>
                <a:lnTo>
                  <a:pt x="226349" y="209290"/>
                </a:lnTo>
                <a:cubicBezTo>
                  <a:pt x="227905" y="209929"/>
                  <a:pt x="229238" y="210957"/>
                  <a:pt x="230211" y="212319"/>
                </a:cubicBezTo>
                <a:lnTo>
                  <a:pt x="253021" y="243852"/>
                </a:lnTo>
                <a:lnTo>
                  <a:pt x="346789" y="124885"/>
                </a:lnTo>
                <a:cubicBezTo>
                  <a:pt x="347900" y="123468"/>
                  <a:pt x="349428" y="122412"/>
                  <a:pt x="351151" y="121884"/>
                </a:cubicBezTo>
                <a:lnTo>
                  <a:pt x="370849" y="115828"/>
                </a:lnTo>
                <a:lnTo>
                  <a:pt x="437667" y="26227"/>
                </a:lnTo>
                <a:lnTo>
                  <a:pt x="302308" y="39647"/>
                </a:lnTo>
                <a:lnTo>
                  <a:pt x="293834" y="51204"/>
                </a:lnTo>
                <a:cubicBezTo>
                  <a:pt x="292306" y="53260"/>
                  <a:pt x="290000" y="54594"/>
                  <a:pt x="287444" y="54788"/>
                </a:cubicBezTo>
                <a:lnTo>
                  <a:pt x="158503" y="65902"/>
                </a:lnTo>
                <a:cubicBezTo>
                  <a:pt x="155752" y="66124"/>
                  <a:pt x="153002" y="65068"/>
                  <a:pt x="151140" y="63012"/>
                </a:cubicBezTo>
                <a:lnTo>
                  <a:pt x="104798" y="11752"/>
                </a:lnTo>
                <a:lnTo>
                  <a:pt x="80988" y="9141"/>
                </a:lnTo>
                <a:cubicBezTo>
                  <a:pt x="78626" y="8891"/>
                  <a:pt x="76459" y="7668"/>
                  <a:pt x="74987" y="5807"/>
                </a:cubicBezTo>
                <a:lnTo>
                  <a:pt x="70430" y="0"/>
                </a:lnTo>
                <a:lnTo>
                  <a:pt x="64207" y="0"/>
                </a:lnTo>
                <a:lnTo>
                  <a:pt x="47148" y="23254"/>
                </a:lnTo>
                <a:cubicBezTo>
                  <a:pt x="46203" y="24533"/>
                  <a:pt x="44953" y="25533"/>
                  <a:pt x="43481" y="26172"/>
                </a:cubicBezTo>
                <a:lnTo>
                  <a:pt x="973" y="44398"/>
                </a:lnTo>
                <a:lnTo>
                  <a:pt x="0" y="50093"/>
                </a:lnTo>
                <a:lnTo>
                  <a:pt x="4334" y="6140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30" name="Forma Livre: Forma 29"/>
          <p:cNvSpPr/>
          <p:nvPr/>
        </p:nvSpPr>
        <p:spPr bwMode="auto">
          <a:xfrm>
            <a:off x="8227672" y="2148187"/>
            <a:ext cx="571665" cy="327340"/>
          </a:xfrm>
          <a:custGeom>
            <a:avLst/>
            <a:gdLst>
              <a:gd name="connsiteX0" fmla="*/ 399104 w 571665"/>
              <a:gd name="connsiteY0" fmla="*/ 77709 h 327340"/>
              <a:gd name="connsiteX1" fmla="*/ 394076 w 571665"/>
              <a:gd name="connsiteY1" fmla="*/ 75542 h 327340"/>
              <a:gd name="connsiteX2" fmla="*/ 363792 w 571665"/>
              <a:gd name="connsiteY2" fmla="*/ 48898 h 327340"/>
              <a:gd name="connsiteX3" fmla="*/ 357069 w 571665"/>
              <a:gd name="connsiteY3" fmla="*/ 48898 h 327340"/>
              <a:gd name="connsiteX4" fmla="*/ 351012 w 571665"/>
              <a:gd name="connsiteY4" fmla="*/ 53510 h 327340"/>
              <a:gd name="connsiteX5" fmla="*/ 327785 w 571665"/>
              <a:gd name="connsiteY5" fmla="*/ 135609 h 327340"/>
              <a:gd name="connsiteX6" fmla="*/ 319228 w 571665"/>
              <a:gd name="connsiteY6" fmla="*/ 142083 h 327340"/>
              <a:gd name="connsiteX7" fmla="*/ 302586 w 571665"/>
              <a:gd name="connsiteY7" fmla="*/ 142083 h 327340"/>
              <a:gd name="connsiteX8" fmla="*/ 295168 w 571665"/>
              <a:gd name="connsiteY8" fmla="*/ 138082 h 327340"/>
              <a:gd name="connsiteX9" fmla="*/ 269857 w 571665"/>
              <a:gd name="connsiteY9" fmla="*/ 99713 h 327340"/>
              <a:gd name="connsiteX10" fmla="*/ 257049 w 571665"/>
              <a:gd name="connsiteY10" fmla="*/ 99713 h 327340"/>
              <a:gd name="connsiteX11" fmla="*/ 251743 w 571665"/>
              <a:gd name="connsiteY11" fmla="*/ 104992 h 327340"/>
              <a:gd name="connsiteX12" fmla="*/ 243075 w 571665"/>
              <a:gd name="connsiteY12" fmla="*/ 107243 h 327340"/>
              <a:gd name="connsiteX13" fmla="*/ 191565 w 571665"/>
              <a:gd name="connsiteY13" fmla="*/ 92768 h 327340"/>
              <a:gd name="connsiteX14" fmla="*/ 186453 w 571665"/>
              <a:gd name="connsiteY14" fmla="*/ 88961 h 327340"/>
              <a:gd name="connsiteX15" fmla="*/ 179257 w 571665"/>
              <a:gd name="connsiteY15" fmla="*/ 77543 h 327340"/>
              <a:gd name="connsiteX16" fmla="*/ 179035 w 571665"/>
              <a:gd name="connsiteY16" fmla="*/ 68430 h 327340"/>
              <a:gd name="connsiteX17" fmla="*/ 216125 w 571665"/>
              <a:gd name="connsiteY17" fmla="*/ 2889 h 327340"/>
              <a:gd name="connsiteX18" fmla="*/ 214263 w 571665"/>
              <a:gd name="connsiteY18" fmla="*/ 0 h 327340"/>
              <a:gd name="connsiteX19" fmla="*/ 100242 w 571665"/>
              <a:gd name="connsiteY19" fmla="*/ 57733 h 327340"/>
              <a:gd name="connsiteX20" fmla="*/ 94157 w 571665"/>
              <a:gd name="connsiteY20" fmla="*/ 58456 h 327340"/>
              <a:gd name="connsiteX21" fmla="*/ 32895 w 571665"/>
              <a:gd name="connsiteY21" fmla="*/ 43758 h 327340"/>
              <a:gd name="connsiteX22" fmla="*/ 11502 w 571665"/>
              <a:gd name="connsiteY22" fmla="*/ 124496 h 327340"/>
              <a:gd name="connsiteX23" fmla="*/ 28867 w 571665"/>
              <a:gd name="connsiteY23" fmla="*/ 162392 h 327340"/>
              <a:gd name="connsiteX24" fmla="*/ 27783 w 571665"/>
              <a:gd name="connsiteY24" fmla="*/ 171588 h 327340"/>
              <a:gd name="connsiteX25" fmla="*/ 0 w 571665"/>
              <a:gd name="connsiteY25" fmla="*/ 206929 h 327340"/>
              <a:gd name="connsiteX26" fmla="*/ 2584 w 571665"/>
              <a:gd name="connsiteY26" fmla="*/ 211929 h 327340"/>
              <a:gd name="connsiteX27" fmla="*/ 20087 w 571665"/>
              <a:gd name="connsiteY27" fmla="*/ 230044 h 327340"/>
              <a:gd name="connsiteX28" fmla="*/ 49593 w 571665"/>
              <a:gd name="connsiteY28" fmla="*/ 237796 h 327340"/>
              <a:gd name="connsiteX29" fmla="*/ 54400 w 571665"/>
              <a:gd name="connsiteY29" fmla="*/ 240991 h 327340"/>
              <a:gd name="connsiteX30" fmla="*/ 57678 w 571665"/>
              <a:gd name="connsiteY30" fmla="*/ 245269 h 327340"/>
              <a:gd name="connsiteX31" fmla="*/ 211596 w 571665"/>
              <a:gd name="connsiteY31" fmla="*/ 177673 h 327340"/>
              <a:gd name="connsiteX32" fmla="*/ 219737 w 571665"/>
              <a:gd name="connsiteY32" fmla="*/ 178201 h 327340"/>
              <a:gd name="connsiteX33" fmla="*/ 244325 w 571665"/>
              <a:gd name="connsiteY33" fmla="*/ 192981 h 327340"/>
              <a:gd name="connsiteX34" fmla="*/ 248631 w 571665"/>
              <a:gd name="connsiteY34" fmla="*/ 200316 h 327340"/>
              <a:gd name="connsiteX35" fmla="*/ 249131 w 571665"/>
              <a:gd name="connsiteY35" fmla="*/ 217042 h 327340"/>
              <a:gd name="connsiteX36" fmla="*/ 245297 w 571665"/>
              <a:gd name="connsiteY36" fmla="*/ 224626 h 327340"/>
              <a:gd name="connsiteX37" fmla="*/ 240463 w 571665"/>
              <a:gd name="connsiteY37" fmla="*/ 227988 h 327340"/>
              <a:gd name="connsiteX38" fmla="*/ 228989 w 571665"/>
              <a:gd name="connsiteY38" fmla="*/ 288083 h 327340"/>
              <a:gd name="connsiteX39" fmla="*/ 233823 w 571665"/>
              <a:gd name="connsiteY39" fmla="*/ 290861 h 327340"/>
              <a:gd name="connsiteX40" fmla="*/ 237712 w 571665"/>
              <a:gd name="connsiteY40" fmla="*/ 295390 h 327340"/>
              <a:gd name="connsiteX41" fmla="*/ 245881 w 571665"/>
              <a:gd name="connsiteY41" fmla="*/ 316561 h 327340"/>
              <a:gd name="connsiteX42" fmla="*/ 264662 w 571665"/>
              <a:gd name="connsiteY42" fmla="*/ 327341 h 327340"/>
              <a:gd name="connsiteX43" fmla="*/ 345150 w 571665"/>
              <a:gd name="connsiteY43" fmla="*/ 266857 h 327340"/>
              <a:gd name="connsiteX44" fmla="*/ 351512 w 571665"/>
              <a:gd name="connsiteY44" fmla="*/ 265134 h 327340"/>
              <a:gd name="connsiteX45" fmla="*/ 415580 w 571665"/>
              <a:gd name="connsiteY45" fmla="*/ 272608 h 327340"/>
              <a:gd name="connsiteX46" fmla="*/ 485538 w 571665"/>
              <a:gd name="connsiteY46" fmla="*/ 213541 h 327340"/>
              <a:gd name="connsiteX47" fmla="*/ 492178 w 571665"/>
              <a:gd name="connsiteY47" fmla="*/ 211485 h 327340"/>
              <a:gd name="connsiteX48" fmla="*/ 534492 w 571665"/>
              <a:gd name="connsiteY48" fmla="*/ 215902 h 327340"/>
              <a:gd name="connsiteX49" fmla="*/ 540215 w 571665"/>
              <a:gd name="connsiteY49" fmla="*/ 218847 h 327340"/>
              <a:gd name="connsiteX50" fmla="*/ 549967 w 571665"/>
              <a:gd name="connsiteY50" fmla="*/ 229877 h 327340"/>
              <a:gd name="connsiteX51" fmla="*/ 569359 w 571665"/>
              <a:gd name="connsiteY51" fmla="*/ 233628 h 327340"/>
              <a:gd name="connsiteX52" fmla="*/ 571666 w 571665"/>
              <a:gd name="connsiteY52" fmla="*/ 188814 h 327340"/>
              <a:gd name="connsiteX53" fmla="*/ 555524 w 571665"/>
              <a:gd name="connsiteY53" fmla="*/ 92712 h 327340"/>
              <a:gd name="connsiteX54" fmla="*/ 399132 w 571665"/>
              <a:gd name="connsiteY54" fmla="*/ 77709 h 32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71665" h="327340" fill="norm" stroke="1" extrusionOk="0">
                <a:moveTo>
                  <a:pt x="399104" y="77709"/>
                </a:moveTo>
                <a:cubicBezTo>
                  <a:pt x="397243" y="77543"/>
                  <a:pt x="395493" y="76765"/>
                  <a:pt x="394076" y="75542"/>
                </a:cubicBezTo>
                <a:lnTo>
                  <a:pt x="363792" y="48898"/>
                </a:lnTo>
                <a:lnTo>
                  <a:pt x="357069" y="48898"/>
                </a:lnTo>
                <a:lnTo>
                  <a:pt x="351012" y="53510"/>
                </a:lnTo>
                <a:lnTo>
                  <a:pt x="327785" y="135609"/>
                </a:lnTo>
                <a:cubicBezTo>
                  <a:pt x="326702" y="139443"/>
                  <a:pt x="323201" y="142083"/>
                  <a:pt x="319228" y="142083"/>
                </a:cubicBezTo>
                <a:lnTo>
                  <a:pt x="302586" y="142083"/>
                </a:lnTo>
                <a:cubicBezTo>
                  <a:pt x="299613" y="142083"/>
                  <a:pt x="296807" y="140582"/>
                  <a:pt x="295168" y="138082"/>
                </a:cubicBezTo>
                <a:lnTo>
                  <a:pt x="269857" y="99713"/>
                </a:lnTo>
                <a:lnTo>
                  <a:pt x="257049" y="99713"/>
                </a:lnTo>
                <a:lnTo>
                  <a:pt x="251743" y="104992"/>
                </a:lnTo>
                <a:cubicBezTo>
                  <a:pt x="249465" y="107243"/>
                  <a:pt x="246159" y="108104"/>
                  <a:pt x="243075" y="107243"/>
                </a:cubicBezTo>
                <a:lnTo>
                  <a:pt x="191565" y="92768"/>
                </a:lnTo>
                <a:cubicBezTo>
                  <a:pt x="189453" y="92184"/>
                  <a:pt x="187619" y="90823"/>
                  <a:pt x="186453" y="88961"/>
                </a:cubicBezTo>
                <a:lnTo>
                  <a:pt x="179257" y="77543"/>
                </a:lnTo>
                <a:cubicBezTo>
                  <a:pt x="177506" y="74764"/>
                  <a:pt x="177423" y="71264"/>
                  <a:pt x="179035" y="68430"/>
                </a:cubicBezTo>
                <a:lnTo>
                  <a:pt x="216125" y="2889"/>
                </a:lnTo>
                <a:lnTo>
                  <a:pt x="214263" y="0"/>
                </a:lnTo>
                <a:lnTo>
                  <a:pt x="100242" y="57733"/>
                </a:lnTo>
                <a:cubicBezTo>
                  <a:pt x="98352" y="58678"/>
                  <a:pt x="96213" y="58928"/>
                  <a:pt x="94157" y="58456"/>
                </a:cubicBezTo>
                <a:lnTo>
                  <a:pt x="32895" y="43758"/>
                </a:lnTo>
                <a:lnTo>
                  <a:pt x="11502" y="124496"/>
                </a:lnTo>
                <a:lnTo>
                  <a:pt x="28867" y="162392"/>
                </a:lnTo>
                <a:cubicBezTo>
                  <a:pt x="30256" y="165421"/>
                  <a:pt x="29839" y="168949"/>
                  <a:pt x="27783" y="171588"/>
                </a:cubicBezTo>
                <a:lnTo>
                  <a:pt x="0" y="206929"/>
                </a:lnTo>
                <a:lnTo>
                  <a:pt x="2584" y="211929"/>
                </a:lnTo>
                <a:lnTo>
                  <a:pt x="20087" y="230044"/>
                </a:lnTo>
                <a:lnTo>
                  <a:pt x="49593" y="237796"/>
                </a:lnTo>
                <a:cubicBezTo>
                  <a:pt x="51510" y="238296"/>
                  <a:pt x="53205" y="239435"/>
                  <a:pt x="54400" y="240991"/>
                </a:cubicBezTo>
                <a:lnTo>
                  <a:pt x="57678" y="245269"/>
                </a:lnTo>
                <a:lnTo>
                  <a:pt x="211596" y="177673"/>
                </a:lnTo>
                <a:cubicBezTo>
                  <a:pt x="214236" y="176534"/>
                  <a:pt x="217264" y="176701"/>
                  <a:pt x="219737" y="178201"/>
                </a:cubicBezTo>
                <a:lnTo>
                  <a:pt x="244325" y="192981"/>
                </a:lnTo>
                <a:cubicBezTo>
                  <a:pt x="246909" y="194537"/>
                  <a:pt x="248548" y="197316"/>
                  <a:pt x="248631" y="200316"/>
                </a:cubicBezTo>
                <a:lnTo>
                  <a:pt x="249131" y="217042"/>
                </a:lnTo>
                <a:cubicBezTo>
                  <a:pt x="249215" y="220042"/>
                  <a:pt x="247770" y="222904"/>
                  <a:pt x="245297" y="224626"/>
                </a:cubicBezTo>
                <a:lnTo>
                  <a:pt x="240463" y="227988"/>
                </a:lnTo>
                <a:lnTo>
                  <a:pt x="228989" y="288083"/>
                </a:lnTo>
                <a:lnTo>
                  <a:pt x="233823" y="290861"/>
                </a:lnTo>
                <a:cubicBezTo>
                  <a:pt x="235601" y="291889"/>
                  <a:pt x="236962" y="293473"/>
                  <a:pt x="237712" y="295390"/>
                </a:cubicBezTo>
                <a:lnTo>
                  <a:pt x="245881" y="316561"/>
                </a:lnTo>
                <a:lnTo>
                  <a:pt x="264662" y="327341"/>
                </a:lnTo>
                <a:lnTo>
                  <a:pt x="345150" y="266857"/>
                </a:lnTo>
                <a:cubicBezTo>
                  <a:pt x="346983" y="265495"/>
                  <a:pt x="349262" y="264856"/>
                  <a:pt x="351512" y="265134"/>
                </a:cubicBezTo>
                <a:lnTo>
                  <a:pt x="415580" y="272608"/>
                </a:lnTo>
                <a:lnTo>
                  <a:pt x="485538" y="213541"/>
                </a:lnTo>
                <a:cubicBezTo>
                  <a:pt x="487371" y="211985"/>
                  <a:pt x="489789" y="211235"/>
                  <a:pt x="492178" y="211485"/>
                </a:cubicBezTo>
                <a:lnTo>
                  <a:pt x="534492" y="215902"/>
                </a:lnTo>
                <a:cubicBezTo>
                  <a:pt x="536714" y="216125"/>
                  <a:pt x="538742" y="217181"/>
                  <a:pt x="540215" y="218847"/>
                </a:cubicBezTo>
                <a:lnTo>
                  <a:pt x="549967" y="229877"/>
                </a:lnTo>
                <a:lnTo>
                  <a:pt x="569359" y="233628"/>
                </a:lnTo>
                <a:lnTo>
                  <a:pt x="571666" y="188814"/>
                </a:lnTo>
                <a:lnTo>
                  <a:pt x="555524" y="92712"/>
                </a:lnTo>
                <a:lnTo>
                  <a:pt x="399132" y="7770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31" name="Forma Livre: Forma 30"/>
          <p:cNvSpPr/>
          <p:nvPr/>
        </p:nvSpPr>
        <p:spPr bwMode="auto">
          <a:xfrm>
            <a:off x="8270514" y="1956983"/>
            <a:ext cx="509292" cy="315504"/>
          </a:xfrm>
          <a:custGeom>
            <a:avLst/>
            <a:gdLst>
              <a:gd name="connsiteX0" fmla="*/ 505708 w 509292"/>
              <a:gd name="connsiteY0" fmla="*/ 248186 h 315504"/>
              <a:gd name="connsiteX1" fmla="*/ 433305 w 509292"/>
              <a:gd name="connsiteY1" fmla="*/ 66985 h 315504"/>
              <a:gd name="connsiteX2" fmla="*/ 191398 w 509292"/>
              <a:gd name="connsiteY2" fmla="*/ 0 h 315504"/>
              <a:gd name="connsiteX3" fmla="*/ 0 w 509292"/>
              <a:gd name="connsiteY3" fmla="*/ 219098 h 315504"/>
              <a:gd name="connsiteX4" fmla="*/ 52260 w 509292"/>
              <a:gd name="connsiteY4" fmla="*/ 231628 h 315504"/>
              <a:gd name="connsiteX5" fmla="*/ 170505 w 509292"/>
              <a:gd name="connsiteY5" fmla="*/ 171755 h 315504"/>
              <a:gd name="connsiteX6" fmla="*/ 181979 w 509292"/>
              <a:gd name="connsiteY6" fmla="*/ 174867 h 315504"/>
              <a:gd name="connsiteX7" fmla="*/ 191120 w 509292"/>
              <a:gd name="connsiteY7" fmla="*/ 188981 h 315504"/>
              <a:gd name="connsiteX8" fmla="*/ 191398 w 509292"/>
              <a:gd name="connsiteY8" fmla="*/ 198177 h 315504"/>
              <a:gd name="connsiteX9" fmla="*/ 154280 w 509292"/>
              <a:gd name="connsiteY9" fmla="*/ 263773 h 315504"/>
              <a:gd name="connsiteX10" fmla="*/ 156836 w 509292"/>
              <a:gd name="connsiteY10" fmla="*/ 267801 h 315504"/>
              <a:gd name="connsiteX11" fmla="*/ 200066 w 509292"/>
              <a:gd name="connsiteY11" fmla="*/ 279943 h 315504"/>
              <a:gd name="connsiteX12" fmla="*/ 204317 w 509292"/>
              <a:gd name="connsiteY12" fmla="*/ 275720 h 315504"/>
              <a:gd name="connsiteX13" fmla="*/ 210568 w 509292"/>
              <a:gd name="connsiteY13" fmla="*/ 273136 h 315504"/>
              <a:gd name="connsiteX14" fmla="*/ 231822 w 509292"/>
              <a:gd name="connsiteY14" fmla="*/ 273136 h 315504"/>
              <a:gd name="connsiteX15" fmla="*/ 239240 w 509292"/>
              <a:gd name="connsiteY15" fmla="*/ 277137 h 315504"/>
              <a:gd name="connsiteX16" fmla="*/ 264551 w 509292"/>
              <a:gd name="connsiteY16" fmla="*/ 315505 h 315504"/>
              <a:gd name="connsiteX17" fmla="*/ 269718 w 509292"/>
              <a:gd name="connsiteY17" fmla="*/ 315505 h 315504"/>
              <a:gd name="connsiteX18" fmla="*/ 291917 w 509292"/>
              <a:gd name="connsiteY18" fmla="*/ 237018 h 315504"/>
              <a:gd name="connsiteX19" fmla="*/ 295084 w 509292"/>
              <a:gd name="connsiteY19" fmla="*/ 232378 h 315504"/>
              <a:gd name="connsiteX20" fmla="*/ 305892 w 509292"/>
              <a:gd name="connsiteY20" fmla="*/ 224154 h 315504"/>
              <a:gd name="connsiteX21" fmla="*/ 311282 w 509292"/>
              <a:gd name="connsiteY21" fmla="*/ 222348 h 315504"/>
              <a:gd name="connsiteX22" fmla="*/ 324368 w 509292"/>
              <a:gd name="connsiteY22" fmla="*/ 222348 h 315504"/>
              <a:gd name="connsiteX23" fmla="*/ 330230 w 509292"/>
              <a:gd name="connsiteY23" fmla="*/ 224571 h 315504"/>
              <a:gd name="connsiteX24" fmla="*/ 360875 w 509292"/>
              <a:gd name="connsiteY24" fmla="*/ 251520 h 315504"/>
              <a:gd name="connsiteX25" fmla="*/ 509292 w 509292"/>
              <a:gd name="connsiteY25" fmla="*/ 265773 h 315504"/>
              <a:gd name="connsiteX26" fmla="*/ 505764 w 509292"/>
              <a:gd name="connsiteY26" fmla="*/ 248242 h 31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09292" h="315504" fill="norm" stroke="1" extrusionOk="0">
                <a:moveTo>
                  <a:pt x="505708" y="248186"/>
                </a:moveTo>
                <a:lnTo>
                  <a:pt x="433305" y="66985"/>
                </a:lnTo>
                <a:lnTo>
                  <a:pt x="191398" y="0"/>
                </a:lnTo>
                <a:lnTo>
                  <a:pt x="0" y="219098"/>
                </a:lnTo>
                <a:lnTo>
                  <a:pt x="52260" y="231628"/>
                </a:lnTo>
                <a:lnTo>
                  <a:pt x="170505" y="171755"/>
                </a:lnTo>
                <a:cubicBezTo>
                  <a:pt x="174561" y="169699"/>
                  <a:pt x="179507" y="171033"/>
                  <a:pt x="181979" y="174867"/>
                </a:cubicBezTo>
                <a:lnTo>
                  <a:pt x="191120" y="188981"/>
                </a:lnTo>
                <a:cubicBezTo>
                  <a:pt x="192926" y="191759"/>
                  <a:pt x="193009" y="195315"/>
                  <a:pt x="191398" y="198177"/>
                </a:cubicBezTo>
                <a:lnTo>
                  <a:pt x="154280" y="263773"/>
                </a:lnTo>
                <a:lnTo>
                  <a:pt x="156836" y="267801"/>
                </a:lnTo>
                <a:lnTo>
                  <a:pt x="200066" y="279943"/>
                </a:lnTo>
                <a:lnTo>
                  <a:pt x="204317" y="275720"/>
                </a:lnTo>
                <a:cubicBezTo>
                  <a:pt x="205984" y="274053"/>
                  <a:pt x="208234" y="273136"/>
                  <a:pt x="210568" y="273136"/>
                </a:cubicBezTo>
                <a:lnTo>
                  <a:pt x="231822" y="273136"/>
                </a:lnTo>
                <a:cubicBezTo>
                  <a:pt x="234795" y="273136"/>
                  <a:pt x="237601" y="274636"/>
                  <a:pt x="239240" y="277137"/>
                </a:cubicBezTo>
                <a:lnTo>
                  <a:pt x="264551" y="315505"/>
                </a:lnTo>
                <a:lnTo>
                  <a:pt x="269718" y="315505"/>
                </a:lnTo>
                <a:lnTo>
                  <a:pt x="291917" y="237018"/>
                </a:lnTo>
                <a:cubicBezTo>
                  <a:pt x="292445" y="235156"/>
                  <a:pt x="293556" y="233545"/>
                  <a:pt x="295084" y="232378"/>
                </a:cubicBezTo>
                <a:lnTo>
                  <a:pt x="305892" y="224154"/>
                </a:lnTo>
                <a:cubicBezTo>
                  <a:pt x="307448" y="222987"/>
                  <a:pt x="309337" y="222348"/>
                  <a:pt x="311282" y="222348"/>
                </a:cubicBezTo>
                <a:lnTo>
                  <a:pt x="324368" y="222348"/>
                </a:lnTo>
                <a:cubicBezTo>
                  <a:pt x="326535" y="222348"/>
                  <a:pt x="328619" y="223126"/>
                  <a:pt x="330230" y="224571"/>
                </a:cubicBezTo>
                <a:lnTo>
                  <a:pt x="360875" y="251520"/>
                </a:lnTo>
                <a:lnTo>
                  <a:pt x="509292" y="265773"/>
                </a:lnTo>
                <a:lnTo>
                  <a:pt x="505764" y="24824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32" name="Forma Livre: Forma 31"/>
          <p:cNvSpPr/>
          <p:nvPr/>
        </p:nvSpPr>
        <p:spPr bwMode="auto">
          <a:xfrm>
            <a:off x="5154249" y="752058"/>
            <a:ext cx="1955264" cy="1890168"/>
          </a:xfrm>
          <a:custGeom>
            <a:avLst/>
            <a:gdLst>
              <a:gd name="connsiteX0" fmla="*/ 1466948 w 1955264"/>
              <a:gd name="connsiteY0" fmla="*/ 1633369 h 1890168"/>
              <a:gd name="connsiteX1" fmla="*/ 1468365 w 1955264"/>
              <a:gd name="connsiteY1" fmla="*/ 1627840 h 1890168"/>
              <a:gd name="connsiteX2" fmla="*/ 1478673 w 1955264"/>
              <a:gd name="connsiteY2" fmla="*/ 1611976 h 1890168"/>
              <a:gd name="connsiteX3" fmla="*/ 1454779 w 1955264"/>
              <a:gd name="connsiteY3" fmla="*/ 1550909 h 1890168"/>
              <a:gd name="connsiteX4" fmla="*/ 1454668 w 1955264"/>
              <a:gd name="connsiteY4" fmla="*/ 1544713 h 1890168"/>
              <a:gd name="connsiteX5" fmla="*/ 1493981 w 1955264"/>
              <a:gd name="connsiteY5" fmla="*/ 1433192 h 1890168"/>
              <a:gd name="connsiteX6" fmla="*/ 1498316 w 1955264"/>
              <a:gd name="connsiteY6" fmla="*/ 1428219 h 1890168"/>
              <a:gd name="connsiteX7" fmla="*/ 1561939 w 1955264"/>
              <a:gd name="connsiteY7" fmla="*/ 1395823 h 1890168"/>
              <a:gd name="connsiteX8" fmla="*/ 1629646 w 1955264"/>
              <a:gd name="connsiteY8" fmla="*/ 1251824 h 1890168"/>
              <a:gd name="connsiteX9" fmla="*/ 1571857 w 1955264"/>
              <a:gd name="connsiteY9" fmla="*/ 1219234 h 1890168"/>
              <a:gd name="connsiteX10" fmla="*/ 1571441 w 1955264"/>
              <a:gd name="connsiteY10" fmla="*/ 1218901 h 1890168"/>
              <a:gd name="connsiteX11" fmla="*/ 1570718 w 1955264"/>
              <a:gd name="connsiteY11" fmla="*/ 1218345 h 1890168"/>
              <a:gd name="connsiteX12" fmla="*/ 1569274 w 1955264"/>
              <a:gd name="connsiteY12" fmla="*/ 1216873 h 1890168"/>
              <a:gd name="connsiteX13" fmla="*/ 1568885 w 1955264"/>
              <a:gd name="connsiteY13" fmla="*/ 1216484 h 1890168"/>
              <a:gd name="connsiteX14" fmla="*/ 1563939 w 1955264"/>
              <a:gd name="connsiteY14" fmla="*/ 1209204 h 1890168"/>
              <a:gd name="connsiteX15" fmla="*/ 1563800 w 1955264"/>
              <a:gd name="connsiteY15" fmla="*/ 1199425 h 1890168"/>
              <a:gd name="connsiteX16" fmla="*/ 1955264 w 1955264"/>
              <a:gd name="connsiteY16" fmla="*/ 588419 h 1890168"/>
              <a:gd name="connsiteX17" fmla="*/ 1952236 w 1955264"/>
              <a:gd name="connsiteY17" fmla="*/ 587641 h 1890168"/>
              <a:gd name="connsiteX18" fmla="*/ 1947041 w 1955264"/>
              <a:gd name="connsiteY18" fmla="*/ 583945 h 1890168"/>
              <a:gd name="connsiteX19" fmla="*/ 1933538 w 1955264"/>
              <a:gd name="connsiteY19" fmla="*/ 564081 h 1890168"/>
              <a:gd name="connsiteX20" fmla="*/ 1749280 w 1955264"/>
              <a:gd name="connsiteY20" fmla="*/ 510570 h 1890168"/>
              <a:gd name="connsiteX21" fmla="*/ 1643177 w 1955264"/>
              <a:gd name="connsiteY21" fmla="*/ 605561 h 1890168"/>
              <a:gd name="connsiteX22" fmla="*/ 1646788 w 1955264"/>
              <a:gd name="connsiteY22" fmla="*/ 611562 h 1890168"/>
              <a:gd name="connsiteX23" fmla="*/ 1648289 w 1955264"/>
              <a:gd name="connsiteY23" fmla="*/ 622397 h 1890168"/>
              <a:gd name="connsiteX24" fmla="*/ 1644677 w 1955264"/>
              <a:gd name="connsiteY24" fmla="*/ 630816 h 1890168"/>
              <a:gd name="connsiteX25" fmla="*/ 1613893 w 1955264"/>
              <a:gd name="connsiteY25" fmla="*/ 652959 h 1890168"/>
              <a:gd name="connsiteX26" fmla="*/ 1602586 w 1955264"/>
              <a:gd name="connsiteY26" fmla="*/ 652181 h 1890168"/>
              <a:gd name="connsiteX27" fmla="*/ 1584916 w 1955264"/>
              <a:gd name="connsiteY27" fmla="*/ 635344 h 1890168"/>
              <a:gd name="connsiteX28" fmla="*/ 1559994 w 1955264"/>
              <a:gd name="connsiteY28" fmla="*/ 639734 h 1890168"/>
              <a:gd name="connsiteX29" fmla="*/ 1482729 w 1955264"/>
              <a:gd name="connsiteY29" fmla="*/ 674963 h 1890168"/>
              <a:gd name="connsiteX30" fmla="*/ 1474089 w 1955264"/>
              <a:gd name="connsiteY30" fmla="*/ 674241 h 1890168"/>
              <a:gd name="connsiteX31" fmla="*/ 1464226 w 1955264"/>
              <a:gd name="connsiteY31" fmla="*/ 667600 h 1890168"/>
              <a:gd name="connsiteX32" fmla="*/ 1460308 w 1955264"/>
              <a:gd name="connsiteY32" fmla="*/ 659960 h 1890168"/>
              <a:gd name="connsiteX33" fmla="*/ 1464670 w 1955264"/>
              <a:gd name="connsiteY33" fmla="*/ 652570 h 1890168"/>
              <a:gd name="connsiteX34" fmla="*/ 1545992 w 1955264"/>
              <a:gd name="connsiteY34" fmla="*/ 604505 h 1890168"/>
              <a:gd name="connsiteX35" fmla="*/ 1607642 w 1955264"/>
              <a:gd name="connsiteY35" fmla="*/ 450975 h 1890168"/>
              <a:gd name="connsiteX36" fmla="*/ 1501122 w 1955264"/>
              <a:gd name="connsiteY36" fmla="*/ 420553 h 1890168"/>
              <a:gd name="connsiteX37" fmla="*/ 1471060 w 1955264"/>
              <a:gd name="connsiteY37" fmla="*/ 439807 h 1890168"/>
              <a:gd name="connsiteX38" fmla="*/ 1465476 w 1955264"/>
              <a:gd name="connsiteY38" fmla="*/ 441168 h 1890168"/>
              <a:gd name="connsiteX39" fmla="*/ 1296582 w 1955264"/>
              <a:gd name="connsiteY39" fmla="*/ 425860 h 1890168"/>
              <a:gd name="connsiteX40" fmla="*/ 1270411 w 1955264"/>
              <a:gd name="connsiteY40" fmla="*/ 459699 h 1890168"/>
              <a:gd name="connsiteX41" fmla="*/ 1270827 w 1955264"/>
              <a:gd name="connsiteY41" fmla="*/ 465978 h 1890168"/>
              <a:gd name="connsiteX42" fmla="*/ 1281552 w 1955264"/>
              <a:gd name="connsiteY42" fmla="*/ 471757 h 1890168"/>
              <a:gd name="connsiteX43" fmla="*/ 1285803 w 1955264"/>
              <a:gd name="connsiteY43" fmla="*/ 476897 h 1890168"/>
              <a:gd name="connsiteX44" fmla="*/ 1288998 w 1955264"/>
              <a:gd name="connsiteY44" fmla="*/ 486982 h 1890168"/>
              <a:gd name="connsiteX45" fmla="*/ 1285497 w 1955264"/>
              <a:gd name="connsiteY45" fmla="*/ 497012 h 1890168"/>
              <a:gd name="connsiteX46" fmla="*/ 1277857 w 1955264"/>
              <a:gd name="connsiteY46" fmla="*/ 502152 h 1890168"/>
              <a:gd name="connsiteX47" fmla="*/ 1267771 w 1955264"/>
              <a:gd name="connsiteY47" fmla="*/ 502041 h 1890168"/>
              <a:gd name="connsiteX48" fmla="*/ 1261381 w 1955264"/>
              <a:gd name="connsiteY48" fmla="*/ 497540 h 1890168"/>
              <a:gd name="connsiteX49" fmla="*/ 1260048 w 1955264"/>
              <a:gd name="connsiteY49" fmla="*/ 497985 h 1890168"/>
              <a:gd name="connsiteX50" fmla="*/ 1255074 w 1955264"/>
              <a:gd name="connsiteY50" fmla="*/ 536297 h 1890168"/>
              <a:gd name="connsiteX51" fmla="*/ 1250490 w 1955264"/>
              <a:gd name="connsiteY51" fmla="*/ 542965 h 1890168"/>
              <a:gd name="connsiteX52" fmla="*/ 1037227 w 1955264"/>
              <a:gd name="connsiteY52" fmla="*/ 658376 h 1890168"/>
              <a:gd name="connsiteX53" fmla="*/ 1030615 w 1955264"/>
              <a:gd name="connsiteY53" fmla="*/ 659127 h 1890168"/>
              <a:gd name="connsiteX54" fmla="*/ 1012889 w 1955264"/>
              <a:gd name="connsiteY54" fmla="*/ 654209 h 1890168"/>
              <a:gd name="connsiteX55" fmla="*/ 1006555 w 1955264"/>
              <a:gd name="connsiteY55" fmla="*/ 647347 h 1890168"/>
              <a:gd name="connsiteX56" fmla="*/ 1009861 w 1955264"/>
              <a:gd name="connsiteY56" fmla="*/ 638595 h 1890168"/>
              <a:gd name="connsiteX57" fmla="*/ 1009944 w 1955264"/>
              <a:gd name="connsiteY57" fmla="*/ 638511 h 1890168"/>
              <a:gd name="connsiteX58" fmla="*/ 984495 w 1955264"/>
              <a:gd name="connsiteY58" fmla="*/ 632094 h 1890168"/>
              <a:gd name="connsiteX59" fmla="*/ 977882 w 1955264"/>
              <a:gd name="connsiteY59" fmla="*/ 624787 h 1890168"/>
              <a:gd name="connsiteX60" fmla="*/ 982105 w 1955264"/>
              <a:gd name="connsiteY60" fmla="*/ 615868 h 1890168"/>
              <a:gd name="connsiteX61" fmla="*/ 1026030 w 1955264"/>
              <a:gd name="connsiteY61" fmla="*/ 589502 h 1890168"/>
              <a:gd name="connsiteX62" fmla="*/ 1033921 w 1955264"/>
              <a:gd name="connsiteY62" fmla="*/ 588863 h 1890168"/>
              <a:gd name="connsiteX63" fmla="*/ 1045812 w 1955264"/>
              <a:gd name="connsiteY63" fmla="*/ 593642 h 1890168"/>
              <a:gd name="connsiteX64" fmla="*/ 1075206 w 1955264"/>
              <a:gd name="connsiteY64" fmla="*/ 556718 h 1890168"/>
              <a:gd name="connsiteX65" fmla="*/ 1068483 w 1955264"/>
              <a:gd name="connsiteY65" fmla="*/ 561886 h 1890168"/>
              <a:gd name="connsiteX66" fmla="*/ 1063093 w 1955264"/>
              <a:gd name="connsiteY66" fmla="*/ 563719 h 1890168"/>
              <a:gd name="connsiteX67" fmla="*/ 1061704 w 1955264"/>
              <a:gd name="connsiteY67" fmla="*/ 563608 h 1890168"/>
              <a:gd name="connsiteX68" fmla="*/ 1016417 w 1955264"/>
              <a:gd name="connsiteY68" fmla="*/ 556412 h 1890168"/>
              <a:gd name="connsiteX69" fmla="*/ 1010000 w 1955264"/>
              <a:gd name="connsiteY69" fmla="*/ 551884 h 1890168"/>
              <a:gd name="connsiteX70" fmla="*/ 807377 w 1955264"/>
              <a:gd name="connsiteY70" fmla="*/ 178145 h 1890168"/>
              <a:gd name="connsiteX71" fmla="*/ 638873 w 1955264"/>
              <a:gd name="connsiteY71" fmla="*/ 101964 h 1890168"/>
              <a:gd name="connsiteX72" fmla="*/ 633761 w 1955264"/>
              <a:gd name="connsiteY72" fmla="*/ 95352 h 1890168"/>
              <a:gd name="connsiteX73" fmla="*/ 626176 w 1955264"/>
              <a:gd name="connsiteY73" fmla="*/ 50093 h 1890168"/>
              <a:gd name="connsiteX74" fmla="*/ 627621 w 1955264"/>
              <a:gd name="connsiteY74" fmla="*/ 43564 h 1890168"/>
              <a:gd name="connsiteX75" fmla="*/ 639873 w 1955264"/>
              <a:gd name="connsiteY75" fmla="*/ 25838 h 1890168"/>
              <a:gd name="connsiteX76" fmla="*/ 595309 w 1955264"/>
              <a:gd name="connsiteY76" fmla="*/ 0 h 1890168"/>
              <a:gd name="connsiteX77" fmla="*/ 561497 w 1955264"/>
              <a:gd name="connsiteY77" fmla="*/ 4001 h 1890168"/>
              <a:gd name="connsiteX78" fmla="*/ 539520 w 1955264"/>
              <a:gd name="connsiteY78" fmla="*/ 22004 h 1890168"/>
              <a:gd name="connsiteX79" fmla="*/ 532186 w 1955264"/>
              <a:gd name="connsiteY79" fmla="*/ 23838 h 1890168"/>
              <a:gd name="connsiteX80" fmla="*/ 476092 w 1955264"/>
              <a:gd name="connsiteY80" fmla="*/ 12891 h 1890168"/>
              <a:gd name="connsiteX81" fmla="*/ 448003 w 1955264"/>
              <a:gd name="connsiteY81" fmla="*/ 24671 h 1890168"/>
              <a:gd name="connsiteX82" fmla="*/ 440751 w 1955264"/>
              <a:gd name="connsiteY82" fmla="*/ 47704 h 1890168"/>
              <a:gd name="connsiteX83" fmla="*/ 462422 w 1955264"/>
              <a:gd name="connsiteY83" fmla="*/ 74514 h 1890168"/>
              <a:gd name="connsiteX84" fmla="*/ 464256 w 1955264"/>
              <a:gd name="connsiteY84" fmla="*/ 81655 h 1890168"/>
              <a:gd name="connsiteX85" fmla="*/ 461922 w 1955264"/>
              <a:gd name="connsiteY85" fmla="*/ 94768 h 1890168"/>
              <a:gd name="connsiteX86" fmla="*/ 458394 w 1955264"/>
              <a:gd name="connsiteY86" fmla="*/ 100408 h 1890168"/>
              <a:gd name="connsiteX87" fmla="*/ 447586 w 1955264"/>
              <a:gd name="connsiteY87" fmla="*/ 108271 h 1890168"/>
              <a:gd name="connsiteX88" fmla="*/ 441974 w 1955264"/>
              <a:gd name="connsiteY88" fmla="*/ 109966 h 1890168"/>
              <a:gd name="connsiteX89" fmla="*/ 236823 w 1955264"/>
              <a:gd name="connsiteY89" fmla="*/ 100714 h 1890168"/>
              <a:gd name="connsiteX90" fmla="*/ 221765 w 1955264"/>
              <a:gd name="connsiteY90" fmla="*/ 127441 h 1890168"/>
              <a:gd name="connsiteX91" fmla="*/ 217125 w 1955264"/>
              <a:gd name="connsiteY91" fmla="*/ 131414 h 1890168"/>
              <a:gd name="connsiteX92" fmla="*/ 8113 w 1955264"/>
              <a:gd name="connsiteY92" fmla="*/ 209179 h 1890168"/>
              <a:gd name="connsiteX93" fmla="*/ 0 w 1955264"/>
              <a:gd name="connsiteY93" fmla="*/ 208151 h 1890168"/>
              <a:gd name="connsiteX94" fmla="*/ 6140 w 1955264"/>
              <a:gd name="connsiteY94" fmla="*/ 350345 h 1890168"/>
              <a:gd name="connsiteX95" fmla="*/ 87017 w 1955264"/>
              <a:gd name="connsiteY95" fmla="*/ 540770 h 1890168"/>
              <a:gd name="connsiteX96" fmla="*/ 377962 w 1955264"/>
              <a:gd name="connsiteY96" fmla="*/ 707330 h 1890168"/>
              <a:gd name="connsiteX97" fmla="*/ 381879 w 1955264"/>
              <a:gd name="connsiteY97" fmla="*/ 711942 h 1890168"/>
              <a:gd name="connsiteX98" fmla="*/ 390519 w 1955264"/>
              <a:gd name="connsiteY98" fmla="*/ 735058 h 1890168"/>
              <a:gd name="connsiteX99" fmla="*/ 390297 w 1955264"/>
              <a:gd name="connsiteY99" fmla="*/ 741781 h 1890168"/>
              <a:gd name="connsiteX100" fmla="*/ 90156 w 1955264"/>
              <a:gd name="connsiteY100" fmla="*/ 1415216 h 1890168"/>
              <a:gd name="connsiteX101" fmla="*/ 136276 w 1955264"/>
              <a:gd name="connsiteY101" fmla="*/ 1501816 h 1890168"/>
              <a:gd name="connsiteX102" fmla="*/ 300002 w 1955264"/>
              <a:gd name="connsiteY102" fmla="*/ 1787704 h 1890168"/>
              <a:gd name="connsiteX103" fmla="*/ 409495 w 1955264"/>
              <a:gd name="connsiteY103" fmla="*/ 1832018 h 1890168"/>
              <a:gd name="connsiteX104" fmla="*/ 1317336 w 1955264"/>
              <a:gd name="connsiteY104" fmla="*/ 1890169 h 1890168"/>
              <a:gd name="connsiteX105" fmla="*/ 1468699 w 1955264"/>
              <a:gd name="connsiteY105" fmla="*/ 1655818 h 1890168"/>
              <a:gd name="connsiteX106" fmla="*/ 1466976 w 1955264"/>
              <a:gd name="connsiteY106" fmla="*/ 1633258 h 189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1955264" h="1890168" fill="norm" stroke="1" extrusionOk="0">
                <a:moveTo>
                  <a:pt x="1466948" y="1633369"/>
                </a:moveTo>
                <a:cubicBezTo>
                  <a:pt x="1466810" y="1631424"/>
                  <a:pt x="1467282" y="1629480"/>
                  <a:pt x="1468365" y="1627840"/>
                </a:cubicBezTo>
                <a:lnTo>
                  <a:pt x="1478673" y="1611976"/>
                </a:lnTo>
                <a:lnTo>
                  <a:pt x="1454779" y="1550909"/>
                </a:lnTo>
                <a:cubicBezTo>
                  <a:pt x="1454001" y="1548936"/>
                  <a:pt x="1453974" y="1546741"/>
                  <a:pt x="1454668" y="1544713"/>
                </a:cubicBezTo>
                <a:lnTo>
                  <a:pt x="1493981" y="1433192"/>
                </a:lnTo>
                <a:cubicBezTo>
                  <a:pt x="1494731" y="1431053"/>
                  <a:pt x="1496288" y="1429274"/>
                  <a:pt x="1498316" y="1428219"/>
                </a:cubicBezTo>
                <a:lnTo>
                  <a:pt x="1561939" y="1395823"/>
                </a:lnTo>
                <a:lnTo>
                  <a:pt x="1629646" y="1251824"/>
                </a:lnTo>
                <a:lnTo>
                  <a:pt x="1571857" y="1219234"/>
                </a:lnTo>
                <a:cubicBezTo>
                  <a:pt x="1571691" y="1219151"/>
                  <a:pt x="1571580" y="1219012"/>
                  <a:pt x="1571441" y="1218901"/>
                </a:cubicBezTo>
                <a:cubicBezTo>
                  <a:pt x="1571191" y="1218734"/>
                  <a:pt x="1570969" y="1218539"/>
                  <a:pt x="1570718" y="1218345"/>
                </a:cubicBezTo>
                <a:cubicBezTo>
                  <a:pt x="1570163" y="1217901"/>
                  <a:pt x="1569690" y="1217428"/>
                  <a:pt x="1569274" y="1216873"/>
                </a:cubicBezTo>
                <a:cubicBezTo>
                  <a:pt x="1569163" y="1216734"/>
                  <a:pt x="1568996" y="1216650"/>
                  <a:pt x="1568885" y="1216484"/>
                </a:cubicBezTo>
                <a:lnTo>
                  <a:pt x="1563939" y="1209204"/>
                </a:lnTo>
                <a:cubicBezTo>
                  <a:pt x="1561939" y="1206259"/>
                  <a:pt x="1561883" y="1202425"/>
                  <a:pt x="1563800" y="1199425"/>
                </a:cubicBezTo>
                <a:lnTo>
                  <a:pt x="1955264" y="588419"/>
                </a:lnTo>
                <a:lnTo>
                  <a:pt x="1952236" y="587641"/>
                </a:lnTo>
                <a:cubicBezTo>
                  <a:pt x="1950125" y="587085"/>
                  <a:pt x="1948263" y="585779"/>
                  <a:pt x="1947041" y="583945"/>
                </a:cubicBezTo>
                <a:cubicBezTo>
                  <a:pt x="1942067" y="576444"/>
                  <a:pt x="1936205" y="567776"/>
                  <a:pt x="1933538" y="564081"/>
                </a:cubicBezTo>
                <a:lnTo>
                  <a:pt x="1749280" y="510570"/>
                </a:lnTo>
                <a:lnTo>
                  <a:pt x="1643177" y="605561"/>
                </a:lnTo>
                <a:cubicBezTo>
                  <a:pt x="1645094" y="606950"/>
                  <a:pt x="1646455" y="609089"/>
                  <a:pt x="1646788" y="611562"/>
                </a:cubicBezTo>
                <a:lnTo>
                  <a:pt x="1648289" y="622397"/>
                </a:lnTo>
                <a:cubicBezTo>
                  <a:pt x="1648733" y="625648"/>
                  <a:pt x="1647344" y="628899"/>
                  <a:pt x="1644677" y="630816"/>
                </a:cubicBezTo>
                <a:lnTo>
                  <a:pt x="1613893" y="652959"/>
                </a:lnTo>
                <a:cubicBezTo>
                  <a:pt x="1610420" y="655459"/>
                  <a:pt x="1605670" y="655126"/>
                  <a:pt x="1602586" y="652181"/>
                </a:cubicBezTo>
                <a:lnTo>
                  <a:pt x="1584916" y="635344"/>
                </a:lnTo>
                <a:lnTo>
                  <a:pt x="1559994" y="639734"/>
                </a:lnTo>
                <a:lnTo>
                  <a:pt x="1482729" y="674963"/>
                </a:lnTo>
                <a:cubicBezTo>
                  <a:pt x="1479923" y="676241"/>
                  <a:pt x="1476645" y="675963"/>
                  <a:pt x="1474089" y="674241"/>
                </a:cubicBezTo>
                <a:lnTo>
                  <a:pt x="1464226" y="667600"/>
                </a:lnTo>
                <a:cubicBezTo>
                  <a:pt x="1461697" y="665906"/>
                  <a:pt x="1460225" y="663016"/>
                  <a:pt x="1460308" y="659960"/>
                </a:cubicBezTo>
                <a:cubicBezTo>
                  <a:pt x="1460392" y="656904"/>
                  <a:pt x="1462031" y="654126"/>
                  <a:pt x="1464670" y="652570"/>
                </a:cubicBezTo>
                <a:lnTo>
                  <a:pt x="1545992" y="604505"/>
                </a:lnTo>
                <a:lnTo>
                  <a:pt x="1607642" y="450975"/>
                </a:lnTo>
                <a:lnTo>
                  <a:pt x="1501122" y="420553"/>
                </a:lnTo>
                <a:lnTo>
                  <a:pt x="1471060" y="439807"/>
                </a:lnTo>
                <a:cubicBezTo>
                  <a:pt x="1469393" y="440862"/>
                  <a:pt x="1467449" y="441363"/>
                  <a:pt x="1465476" y="441168"/>
                </a:cubicBezTo>
                <a:lnTo>
                  <a:pt x="1296582" y="425860"/>
                </a:lnTo>
                <a:lnTo>
                  <a:pt x="1270411" y="459699"/>
                </a:lnTo>
                <a:lnTo>
                  <a:pt x="1270827" y="465978"/>
                </a:lnTo>
                <a:lnTo>
                  <a:pt x="1281552" y="471757"/>
                </a:lnTo>
                <a:cubicBezTo>
                  <a:pt x="1283580" y="472841"/>
                  <a:pt x="1285108" y="474702"/>
                  <a:pt x="1285803" y="476897"/>
                </a:cubicBezTo>
                <a:lnTo>
                  <a:pt x="1288998" y="486982"/>
                </a:lnTo>
                <a:cubicBezTo>
                  <a:pt x="1290192" y="490733"/>
                  <a:pt x="1288747" y="494817"/>
                  <a:pt x="1285497" y="497012"/>
                </a:cubicBezTo>
                <a:lnTo>
                  <a:pt x="1277857" y="502152"/>
                </a:lnTo>
                <a:cubicBezTo>
                  <a:pt x="1274800" y="504208"/>
                  <a:pt x="1270772" y="504180"/>
                  <a:pt x="1267771" y="502041"/>
                </a:cubicBezTo>
                <a:lnTo>
                  <a:pt x="1261381" y="497540"/>
                </a:lnTo>
                <a:lnTo>
                  <a:pt x="1260048" y="497985"/>
                </a:lnTo>
                <a:lnTo>
                  <a:pt x="1255074" y="536297"/>
                </a:lnTo>
                <a:cubicBezTo>
                  <a:pt x="1254713" y="539131"/>
                  <a:pt x="1252991" y="541604"/>
                  <a:pt x="1250490" y="542965"/>
                </a:cubicBezTo>
                <a:lnTo>
                  <a:pt x="1037227" y="658376"/>
                </a:lnTo>
                <a:cubicBezTo>
                  <a:pt x="1035199" y="659460"/>
                  <a:pt x="1032837" y="659738"/>
                  <a:pt x="1030615" y="659127"/>
                </a:cubicBezTo>
                <a:lnTo>
                  <a:pt x="1012889" y="654209"/>
                </a:lnTo>
                <a:cubicBezTo>
                  <a:pt x="1009638" y="653320"/>
                  <a:pt x="1007193" y="650653"/>
                  <a:pt x="1006555" y="647347"/>
                </a:cubicBezTo>
                <a:cubicBezTo>
                  <a:pt x="1005916" y="644040"/>
                  <a:pt x="1007193" y="640651"/>
                  <a:pt x="1009861" y="638595"/>
                </a:cubicBezTo>
                <a:lnTo>
                  <a:pt x="1009944" y="638511"/>
                </a:lnTo>
                <a:lnTo>
                  <a:pt x="984495" y="632094"/>
                </a:lnTo>
                <a:cubicBezTo>
                  <a:pt x="981022" y="631205"/>
                  <a:pt x="978410" y="628343"/>
                  <a:pt x="977882" y="624787"/>
                </a:cubicBezTo>
                <a:cubicBezTo>
                  <a:pt x="977354" y="621230"/>
                  <a:pt x="979021" y="617730"/>
                  <a:pt x="982105" y="615868"/>
                </a:cubicBezTo>
                <a:lnTo>
                  <a:pt x="1026030" y="589502"/>
                </a:lnTo>
                <a:cubicBezTo>
                  <a:pt x="1028420" y="588085"/>
                  <a:pt x="1031337" y="587835"/>
                  <a:pt x="1033921" y="588863"/>
                </a:cubicBezTo>
                <a:lnTo>
                  <a:pt x="1045812" y="593642"/>
                </a:lnTo>
                <a:lnTo>
                  <a:pt x="1075206" y="556718"/>
                </a:lnTo>
                <a:lnTo>
                  <a:pt x="1068483" y="561886"/>
                </a:lnTo>
                <a:cubicBezTo>
                  <a:pt x="1066927" y="563080"/>
                  <a:pt x="1065010" y="563719"/>
                  <a:pt x="1063093" y="563719"/>
                </a:cubicBezTo>
                <a:cubicBezTo>
                  <a:pt x="1062621" y="563719"/>
                  <a:pt x="1062176" y="563692"/>
                  <a:pt x="1061704" y="563608"/>
                </a:cubicBezTo>
                <a:lnTo>
                  <a:pt x="1016417" y="556412"/>
                </a:lnTo>
                <a:cubicBezTo>
                  <a:pt x="1013695" y="555968"/>
                  <a:pt x="1011305" y="554301"/>
                  <a:pt x="1010000" y="551884"/>
                </a:cubicBezTo>
                <a:lnTo>
                  <a:pt x="807377" y="178145"/>
                </a:lnTo>
                <a:lnTo>
                  <a:pt x="638873" y="101964"/>
                </a:lnTo>
                <a:cubicBezTo>
                  <a:pt x="636178" y="100742"/>
                  <a:pt x="634261" y="98269"/>
                  <a:pt x="633761" y="95352"/>
                </a:cubicBezTo>
                <a:lnTo>
                  <a:pt x="626176" y="50093"/>
                </a:lnTo>
                <a:cubicBezTo>
                  <a:pt x="625787" y="47815"/>
                  <a:pt x="626315" y="45481"/>
                  <a:pt x="627621" y="43564"/>
                </a:cubicBezTo>
                <a:lnTo>
                  <a:pt x="639873" y="25838"/>
                </a:lnTo>
                <a:lnTo>
                  <a:pt x="595309" y="0"/>
                </a:lnTo>
                <a:lnTo>
                  <a:pt x="561497" y="4001"/>
                </a:lnTo>
                <a:lnTo>
                  <a:pt x="539520" y="22004"/>
                </a:lnTo>
                <a:cubicBezTo>
                  <a:pt x="537464" y="23671"/>
                  <a:pt x="534797" y="24366"/>
                  <a:pt x="532186" y="23838"/>
                </a:cubicBezTo>
                <a:lnTo>
                  <a:pt x="476092" y="12891"/>
                </a:lnTo>
                <a:lnTo>
                  <a:pt x="448003" y="24671"/>
                </a:lnTo>
                <a:lnTo>
                  <a:pt x="440751" y="47704"/>
                </a:lnTo>
                <a:lnTo>
                  <a:pt x="462422" y="74514"/>
                </a:lnTo>
                <a:cubicBezTo>
                  <a:pt x="464034" y="76515"/>
                  <a:pt x="464700" y="79126"/>
                  <a:pt x="464256" y="81655"/>
                </a:cubicBezTo>
                <a:lnTo>
                  <a:pt x="461922" y="94768"/>
                </a:lnTo>
                <a:cubicBezTo>
                  <a:pt x="461533" y="97019"/>
                  <a:pt x="460255" y="99047"/>
                  <a:pt x="458394" y="100408"/>
                </a:cubicBezTo>
                <a:lnTo>
                  <a:pt x="447586" y="108271"/>
                </a:lnTo>
                <a:cubicBezTo>
                  <a:pt x="445947" y="109465"/>
                  <a:pt x="443974" y="110077"/>
                  <a:pt x="441974" y="109966"/>
                </a:cubicBezTo>
                <a:lnTo>
                  <a:pt x="236823" y="100714"/>
                </a:lnTo>
                <a:lnTo>
                  <a:pt x="221765" y="127441"/>
                </a:lnTo>
                <a:cubicBezTo>
                  <a:pt x="220737" y="129275"/>
                  <a:pt x="219098" y="130664"/>
                  <a:pt x="217125" y="131414"/>
                </a:cubicBezTo>
                <a:lnTo>
                  <a:pt x="8113" y="209179"/>
                </a:lnTo>
                <a:cubicBezTo>
                  <a:pt x="5334" y="210207"/>
                  <a:pt x="2334" y="209762"/>
                  <a:pt x="0" y="208151"/>
                </a:cubicBezTo>
                <a:lnTo>
                  <a:pt x="6140" y="350345"/>
                </a:lnTo>
                <a:lnTo>
                  <a:pt x="87017" y="540770"/>
                </a:lnTo>
                <a:lnTo>
                  <a:pt x="377962" y="707330"/>
                </a:lnTo>
                <a:cubicBezTo>
                  <a:pt x="379767" y="708358"/>
                  <a:pt x="381157" y="709997"/>
                  <a:pt x="381879" y="711942"/>
                </a:cubicBezTo>
                <a:lnTo>
                  <a:pt x="390519" y="735058"/>
                </a:lnTo>
                <a:cubicBezTo>
                  <a:pt x="391325" y="737253"/>
                  <a:pt x="391270" y="739642"/>
                  <a:pt x="390297" y="741781"/>
                </a:cubicBezTo>
                <a:lnTo>
                  <a:pt x="90156" y="1415216"/>
                </a:lnTo>
                <a:lnTo>
                  <a:pt x="136276" y="1501816"/>
                </a:lnTo>
                <a:lnTo>
                  <a:pt x="300002" y="1787704"/>
                </a:lnTo>
                <a:lnTo>
                  <a:pt x="409495" y="1832018"/>
                </a:lnTo>
                <a:lnTo>
                  <a:pt x="1317336" y="1890169"/>
                </a:lnTo>
                <a:lnTo>
                  <a:pt x="1468699" y="1655818"/>
                </a:lnTo>
                <a:lnTo>
                  <a:pt x="1466976" y="163325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33" name="Forma Livre: Forma 32"/>
          <p:cNvSpPr/>
          <p:nvPr/>
        </p:nvSpPr>
        <p:spPr bwMode="auto">
          <a:xfrm>
            <a:off x="4260188" y="362566"/>
            <a:ext cx="881808" cy="981299"/>
          </a:xfrm>
          <a:custGeom>
            <a:avLst/>
            <a:gdLst>
              <a:gd name="connsiteX0" fmla="*/ 244241 w 881808"/>
              <a:gd name="connsiteY0" fmla="*/ 455060 h 981299"/>
              <a:gd name="connsiteX1" fmla="*/ 249826 w 881808"/>
              <a:gd name="connsiteY1" fmla="*/ 462700 h 981299"/>
              <a:gd name="connsiteX2" fmla="*/ 295501 w 881808"/>
              <a:gd name="connsiteY2" fmla="*/ 478842 h 981299"/>
              <a:gd name="connsiteX3" fmla="*/ 301280 w 881808"/>
              <a:gd name="connsiteY3" fmla="*/ 485704 h 981299"/>
              <a:gd name="connsiteX4" fmla="*/ 370988 w 881808"/>
              <a:gd name="connsiteY4" fmla="*/ 889504 h 981299"/>
              <a:gd name="connsiteX5" fmla="*/ 460061 w 881808"/>
              <a:gd name="connsiteY5" fmla="*/ 981299 h 981299"/>
              <a:gd name="connsiteX6" fmla="*/ 464423 w 881808"/>
              <a:gd name="connsiteY6" fmla="*/ 978021 h 981299"/>
              <a:gd name="connsiteX7" fmla="*/ 488927 w 881808"/>
              <a:gd name="connsiteY7" fmla="*/ 881002 h 981299"/>
              <a:gd name="connsiteX8" fmla="*/ 494984 w 881808"/>
              <a:gd name="connsiteY8" fmla="*/ 874668 h 981299"/>
              <a:gd name="connsiteX9" fmla="*/ 564164 w 881808"/>
              <a:gd name="connsiteY9" fmla="*/ 853997 h 981299"/>
              <a:gd name="connsiteX10" fmla="*/ 571165 w 881808"/>
              <a:gd name="connsiteY10" fmla="*/ 854831 h 981299"/>
              <a:gd name="connsiteX11" fmla="*/ 634539 w 881808"/>
              <a:gd name="connsiteY11" fmla="*/ 891727 h 981299"/>
              <a:gd name="connsiteX12" fmla="*/ 646541 w 881808"/>
              <a:gd name="connsiteY12" fmla="*/ 888337 h 981299"/>
              <a:gd name="connsiteX13" fmla="*/ 690549 w 881808"/>
              <a:gd name="connsiteY13" fmla="*/ 768925 h 981299"/>
              <a:gd name="connsiteX14" fmla="*/ 697495 w 881808"/>
              <a:gd name="connsiteY14" fmla="*/ 763230 h 981299"/>
              <a:gd name="connsiteX15" fmla="*/ 881808 w 881808"/>
              <a:gd name="connsiteY15" fmla="*/ 733863 h 981299"/>
              <a:gd name="connsiteX16" fmla="*/ 875335 w 881808"/>
              <a:gd name="connsiteY16" fmla="*/ 584334 h 981299"/>
              <a:gd name="connsiteX17" fmla="*/ 867361 w 881808"/>
              <a:gd name="connsiteY17" fmla="*/ 584696 h 981299"/>
              <a:gd name="connsiteX18" fmla="*/ 861499 w 881808"/>
              <a:gd name="connsiteY18" fmla="*/ 582834 h 981299"/>
              <a:gd name="connsiteX19" fmla="*/ 758146 w 881808"/>
              <a:gd name="connsiteY19" fmla="*/ 502124 h 981299"/>
              <a:gd name="connsiteX20" fmla="*/ 754895 w 881808"/>
              <a:gd name="connsiteY20" fmla="*/ 496845 h 981299"/>
              <a:gd name="connsiteX21" fmla="*/ 742809 w 881808"/>
              <a:gd name="connsiteY21" fmla="*/ 435667 h 981299"/>
              <a:gd name="connsiteX22" fmla="*/ 734558 w 881808"/>
              <a:gd name="connsiteY22" fmla="*/ 430472 h 981299"/>
              <a:gd name="connsiteX23" fmla="*/ 730446 w 881808"/>
              <a:gd name="connsiteY23" fmla="*/ 422331 h 981299"/>
              <a:gd name="connsiteX24" fmla="*/ 744226 w 881808"/>
              <a:gd name="connsiteY24" fmla="*/ 224821 h 981299"/>
              <a:gd name="connsiteX25" fmla="*/ 746699 w 881808"/>
              <a:gd name="connsiteY25" fmla="*/ 219264 h 981299"/>
              <a:gd name="connsiteX26" fmla="*/ 771898 w 881808"/>
              <a:gd name="connsiteY26" fmla="*/ 193232 h 981299"/>
              <a:gd name="connsiteX27" fmla="*/ 745921 w 881808"/>
              <a:gd name="connsiteY27" fmla="*/ 112438 h 981299"/>
              <a:gd name="connsiteX28" fmla="*/ 699634 w 881808"/>
              <a:gd name="connsiteY28" fmla="*/ 94296 h 981299"/>
              <a:gd name="connsiteX29" fmla="*/ 694050 w 881808"/>
              <a:gd name="connsiteY29" fmla="*/ 85072 h 981299"/>
              <a:gd name="connsiteX30" fmla="*/ 695689 w 881808"/>
              <a:gd name="connsiteY30" fmla="*/ 69986 h 981299"/>
              <a:gd name="connsiteX31" fmla="*/ 703746 w 881808"/>
              <a:gd name="connsiteY31" fmla="*/ 11169 h 981299"/>
              <a:gd name="connsiteX32" fmla="*/ 629288 w 881808"/>
              <a:gd name="connsiteY32" fmla="*/ 0 h 981299"/>
              <a:gd name="connsiteX33" fmla="*/ 622397 w 881808"/>
              <a:gd name="connsiteY33" fmla="*/ 44397 h 981299"/>
              <a:gd name="connsiteX34" fmla="*/ 617202 w 881808"/>
              <a:gd name="connsiteY34" fmla="*/ 51149 h 981299"/>
              <a:gd name="connsiteX35" fmla="*/ 302225 w 881808"/>
              <a:gd name="connsiteY35" fmla="*/ 190092 h 981299"/>
              <a:gd name="connsiteX36" fmla="*/ 266912 w 881808"/>
              <a:gd name="connsiteY36" fmla="*/ 248437 h 981299"/>
              <a:gd name="connsiteX37" fmla="*/ 260967 w 881808"/>
              <a:gd name="connsiteY37" fmla="*/ 252576 h 981299"/>
              <a:gd name="connsiteX38" fmla="*/ 253938 w 881808"/>
              <a:gd name="connsiteY38" fmla="*/ 250909 h 981299"/>
              <a:gd name="connsiteX39" fmla="*/ 187092 w 881808"/>
              <a:gd name="connsiteY39" fmla="*/ 199844 h 981299"/>
              <a:gd name="connsiteX40" fmla="*/ 99991 w 881808"/>
              <a:gd name="connsiteY40" fmla="*/ 207734 h 981299"/>
              <a:gd name="connsiteX41" fmla="*/ 91934 w 881808"/>
              <a:gd name="connsiteY41" fmla="*/ 204011 h 981299"/>
              <a:gd name="connsiteX42" fmla="*/ 74903 w 881808"/>
              <a:gd name="connsiteY42" fmla="*/ 179785 h 981299"/>
              <a:gd name="connsiteX43" fmla="*/ 16364 w 881808"/>
              <a:gd name="connsiteY43" fmla="*/ 178895 h 981299"/>
              <a:gd name="connsiteX44" fmla="*/ 11002 w 881808"/>
              <a:gd name="connsiteY44" fmla="*/ 177006 h 981299"/>
              <a:gd name="connsiteX45" fmla="*/ 0 w 881808"/>
              <a:gd name="connsiteY45" fmla="*/ 168338 h 981299"/>
              <a:gd name="connsiteX46" fmla="*/ 111994 w 881808"/>
              <a:gd name="connsiteY46" fmla="*/ 409412 h 981299"/>
              <a:gd name="connsiteX47" fmla="*/ 188703 w 881808"/>
              <a:gd name="connsiteY47" fmla="*/ 417358 h 981299"/>
              <a:gd name="connsiteX48" fmla="*/ 195482 w 881808"/>
              <a:gd name="connsiteY48" fmla="*/ 421748 h 981299"/>
              <a:gd name="connsiteX49" fmla="*/ 209457 w 881808"/>
              <a:gd name="connsiteY49" fmla="*/ 445780 h 981299"/>
              <a:gd name="connsiteX50" fmla="*/ 238768 w 881808"/>
              <a:gd name="connsiteY50" fmla="*/ 451614 h 981299"/>
              <a:gd name="connsiteX51" fmla="*/ 244214 w 881808"/>
              <a:gd name="connsiteY51" fmla="*/ 455087 h 981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881808" h="981299" fill="norm" stroke="1" extrusionOk="0">
                <a:moveTo>
                  <a:pt x="244241" y="455060"/>
                </a:moveTo>
                <a:lnTo>
                  <a:pt x="249826" y="462700"/>
                </a:lnTo>
                <a:lnTo>
                  <a:pt x="295501" y="478842"/>
                </a:lnTo>
                <a:cubicBezTo>
                  <a:pt x="298530" y="479925"/>
                  <a:pt x="300752" y="482537"/>
                  <a:pt x="301280" y="485704"/>
                </a:cubicBezTo>
                <a:lnTo>
                  <a:pt x="370988" y="889504"/>
                </a:lnTo>
                <a:lnTo>
                  <a:pt x="460061" y="981299"/>
                </a:lnTo>
                <a:lnTo>
                  <a:pt x="464423" y="978021"/>
                </a:lnTo>
                <a:lnTo>
                  <a:pt x="488927" y="881002"/>
                </a:lnTo>
                <a:cubicBezTo>
                  <a:pt x="489705" y="877974"/>
                  <a:pt x="492011" y="875557"/>
                  <a:pt x="494984" y="874668"/>
                </a:cubicBezTo>
                <a:lnTo>
                  <a:pt x="564164" y="853997"/>
                </a:lnTo>
                <a:cubicBezTo>
                  <a:pt x="566526" y="853303"/>
                  <a:pt x="569054" y="853608"/>
                  <a:pt x="571165" y="854831"/>
                </a:cubicBezTo>
                <a:lnTo>
                  <a:pt x="634539" y="891727"/>
                </a:lnTo>
                <a:lnTo>
                  <a:pt x="646541" y="888337"/>
                </a:lnTo>
                <a:lnTo>
                  <a:pt x="690549" y="768925"/>
                </a:lnTo>
                <a:cubicBezTo>
                  <a:pt x="691661" y="765925"/>
                  <a:pt x="694300" y="763730"/>
                  <a:pt x="697495" y="763230"/>
                </a:cubicBezTo>
                <a:lnTo>
                  <a:pt x="881808" y="733863"/>
                </a:lnTo>
                <a:lnTo>
                  <a:pt x="875335" y="584334"/>
                </a:lnTo>
                <a:lnTo>
                  <a:pt x="867361" y="584696"/>
                </a:lnTo>
                <a:cubicBezTo>
                  <a:pt x="865194" y="584834"/>
                  <a:pt x="863166" y="584140"/>
                  <a:pt x="861499" y="582834"/>
                </a:cubicBezTo>
                <a:lnTo>
                  <a:pt x="758146" y="502124"/>
                </a:lnTo>
                <a:cubicBezTo>
                  <a:pt x="756479" y="500818"/>
                  <a:pt x="755312" y="498929"/>
                  <a:pt x="754895" y="496845"/>
                </a:cubicBezTo>
                <a:lnTo>
                  <a:pt x="742809" y="435667"/>
                </a:lnTo>
                <a:lnTo>
                  <a:pt x="734558" y="430472"/>
                </a:lnTo>
                <a:cubicBezTo>
                  <a:pt x="731807" y="428721"/>
                  <a:pt x="730224" y="425609"/>
                  <a:pt x="730446" y="422331"/>
                </a:cubicBezTo>
                <a:lnTo>
                  <a:pt x="744226" y="224821"/>
                </a:lnTo>
                <a:cubicBezTo>
                  <a:pt x="744365" y="222737"/>
                  <a:pt x="745254" y="220765"/>
                  <a:pt x="746699" y="219264"/>
                </a:cubicBezTo>
                <a:lnTo>
                  <a:pt x="771898" y="193232"/>
                </a:lnTo>
                <a:lnTo>
                  <a:pt x="745921" y="112438"/>
                </a:lnTo>
                <a:lnTo>
                  <a:pt x="699634" y="94296"/>
                </a:lnTo>
                <a:cubicBezTo>
                  <a:pt x="695912" y="92823"/>
                  <a:pt x="693605" y="89045"/>
                  <a:pt x="694050" y="85072"/>
                </a:cubicBezTo>
                <a:lnTo>
                  <a:pt x="695689" y="69986"/>
                </a:lnTo>
                <a:lnTo>
                  <a:pt x="703746" y="11169"/>
                </a:lnTo>
                <a:lnTo>
                  <a:pt x="629288" y="0"/>
                </a:lnTo>
                <a:lnTo>
                  <a:pt x="622397" y="44397"/>
                </a:lnTo>
                <a:cubicBezTo>
                  <a:pt x="621925" y="47398"/>
                  <a:pt x="619980" y="49954"/>
                  <a:pt x="617202" y="51149"/>
                </a:cubicBezTo>
                <a:lnTo>
                  <a:pt x="302225" y="190092"/>
                </a:lnTo>
                <a:lnTo>
                  <a:pt x="266912" y="248437"/>
                </a:lnTo>
                <a:cubicBezTo>
                  <a:pt x="265607" y="250604"/>
                  <a:pt x="263440" y="252104"/>
                  <a:pt x="260967" y="252576"/>
                </a:cubicBezTo>
                <a:cubicBezTo>
                  <a:pt x="258494" y="253049"/>
                  <a:pt x="255938" y="252437"/>
                  <a:pt x="253938" y="250909"/>
                </a:cubicBezTo>
                <a:lnTo>
                  <a:pt x="187092" y="199844"/>
                </a:lnTo>
                <a:lnTo>
                  <a:pt x="99991" y="207734"/>
                </a:lnTo>
                <a:cubicBezTo>
                  <a:pt x="96880" y="208040"/>
                  <a:pt x="93768" y="206595"/>
                  <a:pt x="91934" y="204011"/>
                </a:cubicBezTo>
                <a:lnTo>
                  <a:pt x="74903" y="179785"/>
                </a:lnTo>
                <a:lnTo>
                  <a:pt x="16364" y="178895"/>
                </a:lnTo>
                <a:cubicBezTo>
                  <a:pt x="14419" y="178868"/>
                  <a:pt x="12530" y="178201"/>
                  <a:pt x="11002" y="177006"/>
                </a:cubicBezTo>
                <a:lnTo>
                  <a:pt x="0" y="168338"/>
                </a:lnTo>
                <a:lnTo>
                  <a:pt x="111994" y="409412"/>
                </a:lnTo>
                <a:lnTo>
                  <a:pt x="188703" y="417358"/>
                </a:lnTo>
                <a:cubicBezTo>
                  <a:pt x="191537" y="417664"/>
                  <a:pt x="194037" y="419275"/>
                  <a:pt x="195482" y="421748"/>
                </a:cubicBezTo>
                <a:lnTo>
                  <a:pt x="209457" y="445780"/>
                </a:lnTo>
                <a:lnTo>
                  <a:pt x="238768" y="451614"/>
                </a:lnTo>
                <a:cubicBezTo>
                  <a:pt x="240963" y="452059"/>
                  <a:pt x="242908" y="453281"/>
                  <a:pt x="244214" y="45508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34" name="Forma Livre: Forma 33"/>
          <p:cNvSpPr/>
          <p:nvPr/>
        </p:nvSpPr>
        <p:spPr bwMode="auto">
          <a:xfrm>
            <a:off x="2897288" y="2352254"/>
            <a:ext cx="1082152" cy="551328"/>
          </a:xfrm>
          <a:custGeom>
            <a:avLst/>
            <a:gdLst>
              <a:gd name="connsiteX0" fmla="*/ 24088 w 1082152"/>
              <a:gd name="connsiteY0" fmla="*/ 14364 h 551328"/>
              <a:gd name="connsiteX1" fmla="*/ 20698 w 1082152"/>
              <a:gd name="connsiteY1" fmla="*/ 19893 h 551328"/>
              <a:gd name="connsiteX2" fmla="*/ 0 w 1082152"/>
              <a:gd name="connsiteY2" fmla="*/ 35535 h 551328"/>
              <a:gd name="connsiteX3" fmla="*/ 556 w 1082152"/>
              <a:gd name="connsiteY3" fmla="*/ 68152 h 551328"/>
              <a:gd name="connsiteX4" fmla="*/ 153335 w 1082152"/>
              <a:gd name="connsiteY4" fmla="*/ 269857 h 551328"/>
              <a:gd name="connsiteX5" fmla="*/ 154585 w 1082152"/>
              <a:gd name="connsiteY5" fmla="*/ 278331 h 551328"/>
              <a:gd name="connsiteX6" fmla="*/ 135887 w 1082152"/>
              <a:gd name="connsiteY6" fmla="*/ 328230 h 551328"/>
              <a:gd name="connsiteX7" fmla="*/ 136221 w 1082152"/>
              <a:gd name="connsiteY7" fmla="*/ 329508 h 551328"/>
              <a:gd name="connsiteX8" fmla="*/ 239768 w 1082152"/>
              <a:gd name="connsiteY8" fmla="*/ 336565 h 551328"/>
              <a:gd name="connsiteX9" fmla="*/ 246770 w 1082152"/>
              <a:gd name="connsiteY9" fmla="*/ 340871 h 551328"/>
              <a:gd name="connsiteX10" fmla="*/ 288361 w 1082152"/>
              <a:gd name="connsiteY10" fmla="*/ 410273 h 551328"/>
              <a:gd name="connsiteX11" fmla="*/ 375239 w 1082152"/>
              <a:gd name="connsiteY11" fmla="*/ 408801 h 551328"/>
              <a:gd name="connsiteX12" fmla="*/ 490511 w 1082152"/>
              <a:gd name="connsiteY12" fmla="*/ 325757 h 551328"/>
              <a:gd name="connsiteX13" fmla="*/ 495873 w 1082152"/>
              <a:gd name="connsiteY13" fmla="*/ 324090 h 551328"/>
              <a:gd name="connsiteX14" fmla="*/ 511265 w 1082152"/>
              <a:gd name="connsiteY14" fmla="*/ 324423 h 551328"/>
              <a:gd name="connsiteX15" fmla="*/ 519933 w 1082152"/>
              <a:gd name="connsiteY15" fmla="*/ 332758 h 551328"/>
              <a:gd name="connsiteX16" fmla="*/ 532741 w 1082152"/>
              <a:gd name="connsiteY16" fmla="*/ 541437 h 551328"/>
              <a:gd name="connsiteX17" fmla="*/ 803293 w 1082152"/>
              <a:gd name="connsiteY17" fmla="*/ 551328 h 551328"/>
              <a:gd name="connsiteX18" fmla="*/ 1082152 w 1082152"/>
              <a:gd name="connsiteY18" fmla="*/ 366404 h 551328"/>
              <a:gd name="connsiteX19" fmla="*/ 1082069 w 1082152"/>
              <a:gd name="connsiteY19" fmla="*/ 366015 h 551328"/>
              <a:gd name="connsiteX20" fmla="*/ 1081013 w 1082152"/>
              <a:gd name="connsiteY20" fmla="*/ 361820 h 551328"/>
              <a:gd name="connsiteX21" fmla="*/ 26644 w 1082152"/>
              <a:gd name="connsiteY21" fmla="*/ 0 h 551328"/>
              <a:gd name="connsiteX22" fmla="*/ 24060 w 1082152"/>
              <a:gd name="connsiteY22" fmla="*/ 14364 h 55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082152" h="551328" fill="norm" stroke="1" extrusionOk="0">
                <a:moveTo>
                  <a:pt x="24088" y="14364"/>
                </a:moveTo>
                <a:cubicBezTo>
                  <a:pt x="23699" y="16559"/>
                  <a:pt x="22477" y="18531"/>
                  <a:pt x="20698" y="19893"/>
                </a:cubicBezTo>
                <a:lnTo>
                  <a:pt x="0" y="35535"/>
                </a:lnTo>
                <a:lnTo>
                  <a:pt x="556" y="68152"/>
                </a:lnTo>
                <a:lnTo>
                  <a:pt x="153335" y="269857"/>
                </a:lnTo>
                <a:cubicBezTo>
                  <a:pt x="155169" y="272275"/>
                  <a:pt x="155641" y="275497"/>
                  <a:pt x="154585" y="278331"/>
                </a:cubicBezTo>
                <a:lnTo>
                  <a:pt x="135887" y="328230"/>
                </a:lnTo>
                <a:lnTo>
                  <a:pt x="136221" y="329508"/>
                </a:lnTo>
                <a:lnTo>
                  <a:pt x="239768" y="336565"/>
                </a:lnTo>
                <a:cubicBezTo>
                  <a:pt x="242658" y="336759"/>
                  <a:pt x="245297" y="338371"/>
                  <a:pt x="246770" y="340871"/>
                </a:cubicBezTo>
                <a:lnTo>
                  <a:pt x="288361" y="410273"/>
                </a:lnTo>
                <a:lnTo>
                  <a:pt x="375239" y="408801"/>
                </a:lnTo>
                <a:lnTo>
                  <a:pt x="490511" y="325757"/>
                </a:lnTo>
                <a:cubicBezTo>
                  <a:pt x="492067" y="324646"/>
                  <a:pt x="494012" y="324007"/>
                  <a:pt x="495873" y="324090"/>
                </a:cubicBezTo>
                <a:lnTo>
                  <a:pt x="511265" y="324423"/>
                </a:lnTo>
                <a:cubicBezTo>
                  <a:pt x="515877" y="324507"/>
                  <a:pt x="519655" y="328146"/>
                  <a:pt x="519933" y="332758"/>
                </a:cubicBezTo>
                <a:lnTo>
                  <a:pt x="532741" y="541437"/>
                </a:lnTo>
                <a:lnTo>
                  <a:pt x="803293" y="551328"/>
                </a:lnTo>
                <a:lnTo>
                  <a:pt x="1082152" y="366404"/>
                </a:lnTo>
                <a:lnTo>
                  <a:pt x="1082069" y="366015"/>
                </a:lnTo>
                <a:lnTo>
                  <a:pt x="1081013" y="361820"/>
                </a:lnTo>
                <a:lnTo>
                  <a:pt x="26644" y="0"/>
                </a:lnTo>
                <a:lnTo>
                  <a:pt x="24060" y="1436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35" name="Forma Livre: Forma 34"/>
          <p:cNvSpPr/>
          <p:nvPr/>
        </p:nvSpPr>
        <p:spPr bwMode="auto">
          <a:xfrm>
            <a:off x="5448444" y="5325797"/>
            <a:ext cx="1034448" cy="986106"/>
          </a:xfrm>
          <a:custGeom>
            <a:avLst/>
            <a:gdLst>
              <a:gd name="connsiteX0" fmla="*/ 1022280 w 1034448"/>
              <a:gd name="connsiteY0" fmla="*/ 316477 h 986106"/>
              <a:gd name="connsiteX1" fmla="*/ 1016751 w 1034448"/>
              <a:gd name="connsiteY1" fmla="*/ 316616 h 986106"/>
              <a:gd name="connsiteX2" fmla="*/ 1012333 w 1034448"/>
              <a:gd name="connsiteY2" fmla="*/ 321006 h 986106"/>
              <a:gd name="connsiteX3" fmla="*/ 1006082 w 1034448"/>
              <a:gd name="connsiteY3" fmla="*/ 323590 h 986106"/>
              <a:gd name="connsiteX4" fmla="*/ 994302 w 1034448"/>
              <a:gd name="connsiteY4" fmla="*/ 323590 h 986106"/>
              <a:gd name="connsiteX5" fmla="*/ 986773 w 1034448"/>
              <a:gd name="connsiteY5" fmla="*/ 319422 h 986106"/>
              <a:gd name="connsiteX6" fmla="*/ 980216 w 1034448"/>
              <a:gd name="connsiteY6" fmla="*/ 308920 h 986106"/>
              <a:gd name="connsiteX7" fmla="*/ 978882 w 1034448"/>
              <a:gd name="connsiteY7" fmla="*/ 303919 h 986106"/>
              <a:gd name="connsiteX8" fmla="*/ 979160 w 1034448"/>
              <a:gd name="connsiteY8" fmla="*/ 295723 h 986106"/>
              <a:gd name="connsiteX9" fmla="*/ 982522 w 1034448"/>
              <a:gd name="connsiteY9" fmla="*/ 289055 h 986106"/>
              <a:gd name="connsiteX10" fmla="*/ 995997 w 1034448"/>
              <a:gd name="connsiteY10" fmla="*/ 278414 h 986106"/>
              <a:gd name="connsiteX11" fmla="*/ 1007416 w 1034448"/>
              <a:gd name="connsiteY11" fmla="*/ 237546 h 986106"/>
              <a:gd name="connsiteX12" fmla="*/ 1010750 w 1034448"/>
              <a:gd name="connsiteY12" fmla="*/ 232739 h 986106"/>
              <a:gd name="connsiteX13" fmla="*/ 1023696 w 1034448"/>
              <a:gd name="connsiteY13" fmla="*/ 223348 h 986106"/>
              <a:gd name="connsiteX14" fmla="*/ 1029337 w 1034448"/>
              <a:gd name="connsiteY14" fmla="*/ 204484 h 986106"/>
              <a:gd name="connsiteX15" fmla="*/ 1028142 w 1034448"/>
              <a:gd name="connsiteY15" fmla="*/ 202233 h 986106"/>
              <a:gd name="connsiteX16" fmla="*/ 986634 w 1034448"/>
              <a:gd name="connsiteY16" fmla="*/ 209596 h 986106"/>
              <a:gd name="connsiteX17" fmla="*/ 982050 w 1034448"/>
              <a:gd name="connsiteY17" fmla="*/ 209207 h 986106"/>
              <a:gd name="connsiteX18" fmla="*/ 917120 w 1034448"/>
              <a:gd name="connsiteY18" fmla="*/ 185619 h 986106"/>
              <a:gd name="connsiteX19" fmla="*/ 913064 w 1034448"/>
              <a:gd name="connsiteY19" fmla="*/ 182618 h 986106"/>
              <a:gd name="connsiteX20" fmla="*/ 849080 w 1034448"/>
              <a:gd name="connsiteY20" fmla="*/ 97963 h 986106"/>
              <a:gd name="connsiteX21" fmla="*/ 839911 w 1034448"/>
              <a:gd name="connsiteY21" fmla="*/ 98797 h 986106"/>
              <a:gd name="connsiteX22" fmla="*/ 831493 w 1034448"/>
              <a:gd name="connsiteY22" fmla="*/ 94546 h 986106"/>
              <a:gd name="connsiteX23" fmla="*/ 818991 w 1034448"/>
              <a:gd name="connsiteY23" fmla="*/ 73820 h 986106"/>
              <a:gd name="connsiteX24" fmla="*/ 498902 w 1034448"/>
              <a:gd name="connsiteY24" fmla="*/ 0 h 986106"/>
              <a:gd name="connsiteX25" fmla="*/ 246492 w 1034448"/>
              <a:gd name="connsiteY25" fmla="*/ 158030 h 986106"/>
              <a:gd name="connsiteX26" fmla="*/ 242880 w 1034448"/>
              <a:gd name="connsiteY26" fmla="*/ 180007 h 986106"/>
              <a:gd name="connsiteX27" fmla="*/ 240769 w 1034448"/>
              <a:gd name="connsiteY27" fmla="*/ 184452 h 986106"/>
              <a:gd name="connsiteX28" fmla="*/ 44175 w 1034448"/>
              <a:gd name="connsiteY28" fmla="*/ 407189 h 986106"/>
              <a:gd name="connsiteX29" fmla="*/ 37674 w 1034448"/>
              <a:gd name="connsiteY29" fmla="*/ 410190 h 986106"/>
              <a:gd name="connsiteX30" fmla="*/ 30339 w 1034448"/>
              <a:gd name="connsiteY30" fmla="*/ 410329 h 986106"/>
              <a:gd name="connsiteX31" fmla="*/ 0 w 1034448"/>
              <a:gd name="connsiteY31" fmla="*/ 462644 h 986106"/>
              <a:gd name="connsiteX32" fmla="*/ 12502 w 1034448"/>
              <a:gd name="connsiteY32" fmla="*/ 466701 h 986106"/>
              <a:gd name="connsiteX33" fmla="*/ 61734 w 1034448"/>
              <a:gd name="connsiteY33" fmla="*/ 439529 h 986106"/>
              <a:gd name="connsiteX34" fmla="*/ 72264 w 1034448"/>
              <a:gd name="connsiteY34" fmla="*/ 440973 h 986106"/>
              <a:gd name="connsiteX35" fmla="*/ 214819 w 1034448"/>
              <a:gd name="connsiteY35" fmla="*/ 581584 h 986106"/>
              <a:gd name="connsiteX36" fmla="*/ 220153 w 1034448"/>
              <a:gd name="connsiteY36" fmla="*/ 580834 h 986106"/>
              <a:gd name="connsiteX37" fmla="*/ 234156 w 1034448"/>
              <a:gd name="connsiteY37" fmla="*/ 558274 h 986106"/>
              <a:gd name="connsiteX38" fmla="*/ 241713 w 1034448"/>
              <a:gd name="connsiteY38" fmla="*/ 554078 h 986106"/>
              <a:gd name="connsiteX39" fmla="*/ 254021 w 1034448"/>
              <a:gd name="connsiteY39" fmla="*/ 554078 h 986106"/>
              <a:gd name="connsiteX40" fmla="*/ 259828 w 1034448"/>
              <a:gd name="connsiteY40" fmla="*/ 556246 h 986106"/>
              <a:gd name="connsiteX41" fmla="*/ 572999 w 1034448"/>
              <a:gd name="connsiteY41" fmla="*/ 826964 h 986106"/>
              <a:gd name="connsiteX42" fmla="*/ 574638 w 1034448"/>
              <a:gd name="connsiteY42" fmla="*/ 843106 h 986106"/>
              <a:gd name="connsiteX43" fmla="*/ 538881 w 1034448"/>
              <a:gd name="connsiteY43" fmla="*/ 910480 h 986106"/>
              <a:gd name="connsiteX44" fmla="*/ 560886 w 1034448"/>
              <a:gd name="connsiteY44" fmla="*/ 986106 h 986106"/>
              <a:gd name="connsiteX45" fmla="*/ 691522 w 1034448"/>
              <a:gd name="connsiteY45" fmla="*/ 843078 h 986106"/>
              <a:gd name="connsiteX46" fmla="*/ 690355 w 1034448"/>
              <a:gd name="connsiteY46" fmla="*/ 817324 h 986106"/>
              <a:gd name="connsiteX47" fmla="*/ 895033 w 1034448"/>
              <a:gd name="connsiteY47" fmla="*/ 588669 h 986106"/>
              <a:gd name="connsiteX48" fmla="*/ 992496 w 1034448"/>
              <a:gd name="connsiteY48" fmla="*/ 389325 h 986106"/>
              <a:gd name="connsiteX49" fmla="*/ 1034449 w 1034448"/>
              <a:gd name="connsiteY49" fmla="*/ 329924 h 986106"/>
              <a:gd name="connsiteX50" fmla="*/ 1022252 w 1034448"/>
              <a:gd name="connsiteY50" fmla="*/ 316449 h 986106"/>
              <a:gd name="connsiteX51" fmla="*/ 892672 w 1034448"/>
              <a:gd name="connsiteY51" fmla="*/ 472868 h 986106"/>
              <a:gd name="connsiteX52" fmla="*/ 884059 w 1034448"/>
              <a:gd name="connsiteY52" fmla="*/ 547466 h 986106"/>
              <a:gd name="connsiteX53" fmla="*/ 732113 w 1034448"/>
              <a:gd name="connsiteY53" fmla="*/ 748227 h 986106"/>
              <a:gd name="connsiteX54" fmla="*/ 707358 w 1034448"/>
              <a:gd name="connsiteY54" fmla="*/ 736891 h 986106"/>
              <a:gd name="connsiteX55" fmla="*/ 711470 w 1034448"/>
              <a:gd name="connsiteY55" fmla="*/ 680158 h 986106"/>
              <a:gd name="connsiteX56" fmla="*/ 831910 w 1034448"/>
              <a:gd name="connsiteY56" fmla="*/ 489261 h 986106"/>
              <a:gd name="connsiteX57" fmla="*/ 831410 w 1034448"/>
              <a:gd name="connsiteY57" fmla="*/ 486871 h 986106"/>
              <a:gd name="connsiteX58" fmla="*/ 858498 w 1034448"/>
              <a:gd name="connsiteY58" fmla="*/ 461505 h 986106"/>
              <a:gd name="connsiteX59" fmla="*/ 892672 w 1034448"/>
              <a:gd name="connsiteY59" fmla="*/ 472868 h 986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034448" h="986106" fill="norm" stroke="1" extrusionOk="0">
                <a:moveTo>
                  <a:pt x="1022280" y="316477"/>
                </a:moveTo>
                <a:lnTo>
                  <a:pt x="1016751" y="316616"/>
                </a:lnTo>
                <a:lnTo>
                  <a:pt x="1012333" y="321006"/>
                </a:lnTo>
                <a:cubicBezTo>
                  <a:pt x="1010666" y="322673"/>
                  <a:pt x="1008416" y="323590"/>
                  <a:pt x="1006082" y="323590"/>
                </a:cubicBezTo>
                <a:lnTo>
                  <a:pt x="994302" y="323590"/>
                </a:lnTo>
                <a:cubicBezTo>
                  <a:pt x="991246" y="323590"/>
                  <a:pt x="988384" y="322006"/>
                  <a:pt x="986773" y="319422"/>
                </a:cubicBezTo>
                <a:lnTo>
                  <a:pt x="980216" y="308920"/>
                </a:lnTo>
                <a:cubicBezTo>
                  <a:pt x="979271" y="307420"/>
                  <a:pt x="978799" y="305670"/>
                  <a:pt x="978882" y="303919"/>
                </a:cubicBezTo>
                <a:lnTo>
                  <a:pt x="979160" y="295723"/>
                </a:lnTo>
                <a:cubicBezTo>
                  <a:pt x="979243" y="293112"/>
                  <a:pt x="980494" y="290667"/>
                  <a:pt x="982522" y="289055"/>
                </a:cubicBezTo>
                <a:lnTo>
                  <a:pt x="995997" y="278414"/>
                </a:lnTo>
                <a:lnTo>
                  <a:pt x="1007416" y="237546"/>
                </a:lnTo>
                <a:cubicBezTo>
                  <a:pt x="1007971" y="235601"/>
                  <a:pt x="1009138" y="233934"/>
                  <a:pt x="1010750" y="232739"/>
                </a:cubicBezTo>
                <a:lnTo>
                  <a:pt x="1023696" y="223348"/>
                </a:lnTo>
                <a:lnTo>
                  <a:pt x="1029337" y="204484"/>
                </a:lnTo>
                <a:lnTo>
                  <a:pt x="1028142" y="202233"/>
                </a:lnTo>
                <a:lnTo>
                  <a:pt x="986634" y="209596"/>
                </a:lnTo>
                <a:cubicBezTo>
                  <a:pt x="985078" y="209873"/>
                  <a:pt x="983522" y="209735"/>
                  <a:pt x="982050" y="209207"/>
                </a:cubicBezTo>
                <a:lnTo>
                  <a:pt x="917120" y="185619"/>
                </a:lnTo>
                <a:cubicBezTo>
                  <a:pt x="915509" y="185035"/>
                  <a:pt x="914092" y="183980"/>
                  <a:pt x="913064" y="182618"/>
                </a:cubicBezTo>
                <a:lnTo>
                  <a:pt x="849080" y="97963"/>
                </a:lnTo>
                <a:lnTo>
                  <a:pt x="839911" y="98797"/>
                </a:lnTo>
                <a:cubicBezTo>
                  <a:pt x="836549" y="99130"/>
                  <a:pt x="833243" y="97463"/>
                  <a:pt x="831493" y="94546"/>
                </a:cubicBezTo>
                <a:lnTo>
                  <a:pt x="818991" y="73820"/>
                </a:lnTo>
                <a:lnTo>
                  <a:pt x="498902" y="0"/>
                </a:lnTo>
                <a:lnTo>
                  <a:pt x="246492" y="158030"/>
                </a:lnTo>
                <a:lnTo>
                  <a:pt x="242880" y="180007"/>
                </a:lnTo>
                <a:cubicBezTo>
                  <a:pt x="242602" y="181646"/>
                  <a:pt x="241880" y="183202"/>
                  <a:pt x="240769" y="184452"/>
                </a:cubicBezTo>
                <a:lnTo>
                  <a:pt x="44175" y="407189"/>
                </a:lnTo>
                <a:cubicBezTo>
                  <a:pt x="42536" y="409051"/>
                  <a:pt x="40174" y="410134"/>
                  <a:pt x="37674" y="410190"/>
                </a:cubicBezTo>
                <a:lnTo>
                  <a:pt x="30339" y="410329"/>
                </a:lnTo>
                <a:lnTo>
                  <a:pt x="0" y="462644"/>
                </a:lnTo>
                <a:lnTo>
                  <a:pt x="12502" y="466701"/>
                </a:lnTo>
                <a:lnTo>
                  <a:pt x="61734" y="439529"/>
                </a:lnTo>
                <a:cubicBezTo>
                  <a:pt x="65179" y="437639"/>
                  <a:pt x="69458" y="438223"/>
                  <a:pt x="72264" y="440973"/>
                </a:cubicBezTo>
                <a:lnTo>
                  <a:pt x="214819" y="581584"/>
                </a:lnTo>
                <a:lnTo>
                  <a:pt x="220153" y="580834"/>
                </a:lnTo>
                <a:lnTo>
                  <a:pt x="234156" y="558274"/>
                </a:lnTo>
                <a:cubicBezTo>
                  <a:pt x="235767" y="555662"/>
                  <a:pt x="238629" y="554078"/>
                  <a:pt x="241713" y="554078"/>
                </a:cubicBezTo>
                <a:lnTo>
                  <a:pt x="254021" y="554078"/>
                </a:lnTo>
                <a:cubicBezTo>
                  <a:pt x="256160" y="554078"/>
                  <a:pt x="258216" y="554856"/>
                  <a:pt x="259828" y="556246"/>
                </a:cubicBezTo>
                <a:lnTo>
                  <a:pt x="572999" y="826964"/>
                </a:lnTo>
                <a:cubicBezTo>
                  <a:pt x="573860" y="835716"/>
                  <a:pt x="574638" y="843106"/>
                  <a:pt x="574638" y="843106"/>
                </a:cubicBezTo>
                <a:cubicBezTo>
                  <a:pt x="574638" y="843106"/>
                  <a:pt x="538881" y="899478"/>
                  <a:pt x="538881" y="910480"/>
                </a:cubicBezTo>
                <a:cubicBezTo>
                  <a:pt x="538881" y="918565"/>
                  <a:pt x="560886" y="986106"/>
                  <a:pt x="560886" y="986106"/>
                </a:cubicBezTo>
                <a:lnTo>
                  <a:pt x="691522" y="843078"/>
                </a:lnTo>
                <a:lnTo>
                  <a:pt x="690355" y="817324"/>
                </a:lnTo>
                <a:lnTo>
                  <a:pt x="895033" y="588669"/>
                </a:lnTo>
                <a:lnTo>
                  <a:pt x="992496" y="389325"/>
                </a:lnTo>
                <a:lnTo>
                  <a:pt x="1034449" y="329924"/>
                </a:lnTo>
                <a:lnTo>
                  <a:pt x="1022252" y="316449"/>
                </a:lnTo>
                <a:close/>
                <a:moveTo>
                  <a:pt x="892672" y="472868"/>
                </a:moveTo>
                <a:cubicBezTo>
                  <a:pt x="887893" y="512598"/>
                  <a:pt x="884059" y="547466"/>
                  <a:pt x="884059" y="547466"/>
                </a:cubicBezTo>
                <a:lnTo>
                  <a:pt x="732113" y="748227"/>
                </a:lnTo>
                <a:lnTo>
                  <a:pt x="707358" y="736891"/>
                </a:lnTo>
                <a:lnTo>
                  <a:pt x="711470" y="680158"/>
                </a:lnTo>
                <a:cubicBezTo>
                  <a:pt x="710359" y="677463"/>
                  <a:pt x="831910" y="489261"/>
                  <a:pt x="831910" y="489261"/>
                </a:cubicBezTo>
                <a:lnTo>
                  <a:pt x="831410" y="486871"/>
                </a:lnTo>
                <a:lnTo>
                  <a:pt x="858498" y="461505"/>
                </a:lnTo>
                <a:lnTo>
                  <a:pt x="892672" y="47286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grpSp>
        <p:nvGrpSpPr>
          <p:cNvPr id="36" name="Gráfico 4"/>
          <p:cNvGrpSpPr/>
          <p:nvPr/>
        </p:nvGrpSpPr>
        <p:grpSpPr bwMode="auto">
          <a:xfrm>
            <a:off x="4259632" y="1792452"/>
            <a:ext cx="163975" cy="76570"/>
            <a:chOff x="4326536" y="1884731"/>
            <a:chExt cx="163975" cy="76570"/>
          </a:xfrm>
          <a:solidFill>
            <a:srgbClr val="231F20"/>
          </a:solidFill>
        </p:grpSpPr>
        <p:sp>
          <p:nvSpPr>
            <p:cNvPr id="37" name="Forma Livre: Forma 36"/>
            <p:cNvSpPr/>
            <p:nvPr/>
          </p:nvSpPr>
          <p:spPr bwMode="auto">
            <a:xfrm>
              <a:off x="4326536" y="1884731"/>
              <a:ext cx="74819" cy="76570"/>
            </a:xfrm>
            <a:custGeom>
              <a:avLst/>
              <a:gdLst>
                <a:gd name="connsiteX0" fmla="*/ 46203 w 74819"/>
                <a:gd name="connsiteY0" fmla="*/ 0 h 76570"/>
                <a:gd name="connsiteX1" fmla="*/ 74820 w 74819"/>
                <a:gd name="connsiteY1" fmla="*/ 76570 h 76570"/>
                <a:gd name="connsiteX2" fmla="*/ 57344 w 74819"/>
                <a:gd name="connsiteY2" fmla="*/ 76570 h 76570"/>
                <a:gd name="connsiteX3" fmla="*/ 51565 w 74819"/>
                <a:gd name="connsiteY3" fmla="*/ 59512 h 76570"/>
                <a:gd name="connsiteX4" fmla="*/ 22949 w 74819"/>
                <a:gd name="connsiteY4" fmla="*/ 59512 h 76570"/>
                <a:gd name="connsiteX5" fmla="*/ 16948 w 74819"/>
                <a:gd name="connsiteY5" fmla="*/ 76570 h 76570"/>
                <a:gd name="connsiteX6" fmla="*/ 0 w 74819"/>
                <a:gd name="connsiteY6" fmla="*/ 76570 h 76570"/>
                <a:gd name="connsiteX7" fmla="*/ 28950 w 74819"/>
                <a:gd name="connsiteY7" fmla="*/ 0 h 76570"/>
                <a:gd name="connsiteX8" fmla="*/ 46203 w 74819"/>
                <a:gd name="connsiteY8" fmla="*/ 0 h 76570"/>
                <a:gd name="connsiteX9" fmla="*/ 47176 w 74819"/>
                <a:gd name="connsiteY9" fmla="*/ 46981 h 76570"/>
                <a:gd name="connsiteX10" fmla="*/ 37535 w 74819"/>
                <a:gd name="connsiteY10" fmla="*/ 18892 h 76570"/>
                <a:gd name="connsiteX11" fmla="*/ 37313 w 74819"/>
                <a:gd name="connsiteY11" fmla="*/ 18892 h 76570"/>
                <a:gd name="connsiteX12" fmla="*/ 27339 w 74819"/>
                <a:gd name="connsiteY12" fmla="*/ 46981 h 76570"/>
                <a:gd name="connsiteX13" fmla="*/ 47176 w 74819"/>
                <a:gd name="connsiteY13" fmla="*/ 46981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819" h="76570" fill="norm" stroke="1" extrusionOk="0">
                  <a:moveTo>
                    <a:pt x="46203" y="0"/>
                  </a:moveTo>
                  <a:lnTo>
                    <a:pt x="74820" y="76570"/>
                  </a:lnTo>
                  <a:lnTo>
                    <a:pt x="57344" y="76570"/>
                  </a:lnTo>
                  <a:lnTo>
                    <a:pt x="51565" y="59512"/>
                  </a:lnTo>
                  <a:lnTo>
                    <a:pt x="22949" y="59512"/>
                  </a:lnTo>
                  <a:lnTo>
                    <a:pt x="16948" y="76570"/>
                  </a:lnTo>
                  <a:lnTo>
                    <a:pt x="0" y="76570"/>
                  </a:lnTo>
                  <a:lnTo>
                    <a:pt x="28950" y="0"/>
                  </a:lnTo>
                  <a:lnTo>
                    <a:pt x="46203" y="0"/>
                  </a:lnTo>
                  <a:close/>
                  <a:moveTo>
                    <a:pt x="47176" y="46981"/>
                  </a:moveTo>
                  <a:lnTo>
                    <a:pt x="37535" y="18892"/>
                  </a:lnTo>
                  <a:lnTo>
                    <a:pt x="37313" y="18892"/>
                  </a:lnTo>
                  <a:lnTo>
                    <a:pt x="27339" y="46981"/>
                  </a:lnTo>
                  <a:lnTo>
                    <a:pt x="47176" y="46981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38" name="Forma Livre: Forma 37"/>
            <p:cNvSpPr/>
            <p:nvPr/>
          </p:nvSpPr>
          <p:spPr bwMode="auto">
            <a:xfrm>
              <a:off x="4408080" y="1884731"/>
              <a:ext cx="82432" cy="76570"/>
            </a:xfrm>
            <a:custGeom>
              <a:avLst/>
              <a:gdLst>
                <a:gd name="connsiteX0" fmla="*/ 23643 w 82432"/>
                <a:gd name="connsiteY0" fmla="*/ 0 h 76570"/>
                <a:gd name="connsiteX1" fmla="*/ 41563 w 82432"/>
                <a:gd name="connsiteY1" fmla="*/ 52649 h 76570"/>
                <a:gd name="connsiteX2" fmla="*/ 41786 w 82432"/>
                <a:gd name="connsiteY2" fmla="*/ 52649 h 76570"/>
                <a:gd name="connsiteX3" fmla="*/ 58734 w 82432"/>
                <a:gd name="connsiteY3" fmla="*/ 0 h 76570"/>
                <a:gd name="connsiteX4" fmla="*/ 82432 w 82432"/>
                <a:gd name="connsiteY4" fmla="*/ 0 h 76570"/>
                <a:gd name="connsiteX5" fmla="*/ 82432 w 82432"/>
                <a:gd name="connsiteY5" fmla="*/ 76570 h 76570"/>
                <a:gd name="connsiteX6" fmla="*/ 66679 w 82432"/>
                <a:gd name="connsiteY6" fmla="*/ 76570 h 76570"/>
                <a:gd name="connsiteX7" fmla="*/ 66679 w 82432"/>
                <a:gd name="connsiteY7" fmla="*/ 22310 h 76570"/>
                <a:gd name="connsiteX8" fmla="*/ 66457 w 82432"/>
                <a:gd name="connsiteY8" fmla="*/ 22310 h 76570"/>
                <a:gd name="connsiteX9" fmla="*/ 47704 w 82432"/>
                <a:gd name="connsiteY9" fmla="*/ 76570 h 76570"/>
                <a:gd name="connsiteX10" fmla="*/ 34729 w 82432"/>
                <a:gd name="connsiteY10" fmla="*/ 76570 h 76570"/>
                <a:gd name="connsiteX11" fmla="*/ 15975 w 82432"/>
                <a:gd name="connsiteY11" fmla="*/ 22838 h 76570"/>
                <a:gd name="connsiteX12" fmla="*/ 15753 w 82432"/>
                <a:gd name="connsiteY12" fmla="*/ 22838 h 76570"/>
                <a:gd name="connsiteX13" fmla="*/ 15753 w 82432"/>
                <a:gd name="connsiteY13" fmla="*/ 76570 h 76570"/>
                <a:gd name="connsiteX14" fmla="*/ 0 w 82432"/>
                <a:gd name="connsiteY14" fmla="*/ 76570 h 76570"/>
                <a:gd name="connsiteX15" fmla="*/ 0 w 82432"/>
                <a:gd name="connsiteY15" fmla="*/ 0 h 76570"/>
                <a:gd name="connsiteX16" fmla="*/ 23699 w 82432"/>
                <a:gd name="connsiteY16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2432" h="76570" fill="norm" stroke="1" extrusionOk="0">
                  <a:moveTo>
                    <a:pt x="23643" y="0"/>
                  </a:moveTo>
                  <a:lnTo>
                    <a:pt x="41563" y="52649"/>
                  </a:lnTo>
                  <a:lnTo>
                    <a:pt x="41786" y="52649"/>
                  </a:lnTo>
                  <a:lnTo>
                    <a:pt x="58734" y="0"/>
                  </a:lnTo>
                  <a:lnTo>
                    <a:pt x="82432" y="0"/>
                  </a:lnTo>
                  <a:lnTo>
                    <a:pt x="82432" y="76570"/>
                  </a:lnTo>
                  <a:lnTo>
                    <a:pt x="66679" y="76570"/>
                  </a:lnTo>
                  <a:lnTo>
                    <a:pt x="66679" y="22310"/>
                  </a:lnTo>
                  <a:lnTo>
                    <a:pt x="66457" y="22310"/>
                  </a:lnTo>
                  <a:lnTo>
                    <a:pt x="47704" y="76570"/>
                  </a:lnTo>
                  <a:lnTo>
                    <a:pt x="34729" y="76570"/>
                  </a:lnTo>
                  <a:lnTo>
                    <a:pt x="15975" y="22838"/>
                  </a:lnTo>
                  <a:lnTo>
                    <a:pt x="15753" y="22838"/>
                  </a:lnTo>
                  <a:lnTo>
                    <a:pt x="15753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23699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39" name="Gráfico 4"/>
          <p:cNvGrpSpPr/>
          <p:nvPr/>
        </p:nvGrpSpPr>
        <p:grpSpPr bwMode="auto">
          <a:xfrm>
            <a:off x="7139797" y="1880441"/>
            <a:ext cx="164003" cy="76570"/>
            <a:chOff x="7206701" y="1972720"/>
            <a:chExt cx="164003" cy="76570"/>
          </a:xfrm>
          <a:solidFill>
            <a:srgbClr val="231F20"/>
          </a:solidFill>
        </p:grpSpPr>
        <p:sp>
          <p:nvSpPr>
            <p:cNvPr id="40" name="Forma Livre: Forma 39"/>
            <p:cNvSpPr/>
            <p:nvPr/>
          </p:nvSpPr>
          <p:spPr bwMode="auto">
            <a:xfrm>
              <a:off x="7206701" y="1972720"/>
              <a:ext cx="82432" cy="76570"/>
            </a:xfrm>
            <a:custGeom>
              <a:avLst/>
              <a:gdLst>
                <a:gd name="connsiteX0" fmla="*/ 23643 w 82432"/>
                <a:gd name="connsiteY0" fmla="*/ 0 h 76570"/>
                <a:gd name="connsiteX1" fmla="*/ 41563 w 82432"/>
                <a:gd name="connsiteY1" fmla="*/ 52649 h 76570"/>
                <a:gd name="connsiteX2" fmla="*/ 41786 w 82432"/>
                <a:gd name="connsiteY2" fmla="*/ 52649 h 76570"/>
                <a:gd name="connsiteX3" fmla="*/ 58734 w 82432"/>
                <a:gd name="connsiteY3" fmla="*/ 0 h 76570"/>
                <a:gd name="connsiteX4" fmla="*/ 82433 w 82432"/>
                <a:gd name="connsiteY4" fmla="*/ 0 h 76570"/>
                <a:gd name="connsiteX5" fmla="*/ 82433 w 82432"/>
                <a:gd name="connsiteY5" fmla="*/ 76570 h 76570"/>
                <a:gd name="connsiteX6" fmla="*/ 66679 w 82432"/>
                <a:gd name="connsiteY6" fmla="*/ 76570 h 76570"/>
                <a:gd name="connsiteX7" fmla="*/ 66679 w 82432"/>
                <a:gd name="connsiteY7" fmla="*/ 22310 h 76570"/>
                <a:gd name="connsiteX8" fmla="*/ 66457 w 82432"/>
                <a:gd name="connsiteY8" fmla="*/ 22310 h 76570"/>
                <a:gd name="connsiteX9" fmla="*/ 47704 w 82432"/>
                <a:gd name="connsiteY9" fmla="*/ 76570 h 76570"/>
                <a:gd name="connsiteX10" fmla="*/ 34729 w 82432"/>
                <a:gd name="connsiteY10" fmla="*/ 76570 h 76570"/>
                <a:gd name="connsiteX11" fmla="*/ 15975 w 82432"/>
                <a:gd name="connsiteY11" fmla="*/ 22838 h 76570"/>
                <a:gd name="connsiteX12" fmla="*/ 15753 w 82432"/>
                <a:gd name="connsiteY12" fmla="*/ 22838 h 76570"/>
                <a:gd name="connsiteX13" fmla="*/ 15753 w 82432"/>
                <a:gd name="connsiteY13" fmla="*/ 76570 h 76570"/>
                <a:gd name="connsiteX14" fmla="*/ 0 w 82432"/>
                <a:gd name="connsiteY14" fmla="*/ 76570 h 76570"/>
                <a:gd name="connsiteX15" fmla="*/ 0 w 82432"/>
                <a:gd name="connsiteY15" fmla="*/ 0 h 76570"/>
                <a:gd name="connsiteX16" fmla="*/ 23699 w 82432"/>
                <a:gd name="connsiteY16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2432" h="76570" fill="norm" stroke="1" extrusionOk="0">
                  <a:moveTo>
                    <a:pt x="23643" y="0"/>
                  </a:moveTo>
                  <a:lnTo>
                    <a:pt x="41563" y="52649"/>
                  </a:lnTo>
                  <a:lnTo>
                    <a:pt x="41786" y="52649"/>
                  </a:lnTo>
                  <a:lnTo>
                    <a:pt x="58734" y="0"/>
                  </a:lnTo>
                  <a:lnTo>
                    <a:pt x="82433" y="0"/>
                  </a:lnTo>
                  <a:lnTo>
                    <a:pt x="82433" y="76570"/>
                  </a:lnTo>
                  <a:lnTo>
                    <a:pt x="66679" y="76570"/>
                  </a:lnTo>
                  <a:lnTo>
                    <a:pt x="66679" y="22310"/>
                  </a:lnTo>
                  <a:lnTo>
                    <a:pt x="66457" y="22310"/>
                  </a:lnTo>
                  <a:lnTo>
                    <a:pt x="47704" y="76570"/>
                  </a:lnTo>
                  <a:lnTo>
                    <a:pt x="34729" y="76570"/>
                  </a:lnTo>
                  <a:lnTo>
                    <a:pt x="15975" y="22838"/>
                  </a:lnTo>
                  <a:lnTo>
                    <a:pt x="15753" y="22838"/>
                  </a:lnTo>
                  <a:lnTo>
                    <a:pt x="15753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23699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41" name="Forma Livre: Forma 40"/>
            <p:cNvSpPr/>
            <p:nvPr/>
          </p:nvSpPr>
          <p:spPr bwMode="auto">
            <a:xfrm>
              <a:off x="7295856" y="1972720"/>
              <a:ext cx="74847" cy="76570"/>
            </a:xfrm>
            <a:custGeom>
              <a:avLst/>
              <a:gdLst>
                <a:gd name="connsiteX0" fmla="*/ 46203 w 74847"/>
                <a:gd name="connsiteY0" fmla="*/ 0 h 76570"/>
                <a:gd name="connsiteX1" fmla="*/ 74848 w 74847"/>
                <a:gd name="connsiteY1" fmla="*/ 76570 h 76570"/>
                <a:gd name="connsiteX2" fmla="*/ 57372 w 74847"/>
                <a:gd name="connsiteY2" fmla="*/ 76570 h 76570"/>
                <a:gd name="connsiteX3" fmla="*/ 51593 w 74847"/>
                <a:gd name="connsiteY3" fmla="*/ 59511 h 76570"/>
                <a:gd name="connsiteX4" fmla="*/ 22949 w 74847"/>
                <a:gd name="connsiteY4" fmla="*/ 59511 h 76570"/>
                <a:gd name="connsiteX5" fmla="*/ 16948 w 74847"/>
                <a:gd name="connsiteY5" fmla="*/ 76570 h 76570"/>
                <a:gd name="connsiteX6" fmla="*/ 0 w 74847"/>
                <a:gd name="connsiteY6" fmla="*/ 76570 h 76570"/>
                <a:gd name="connsiteX7" fmla="*/ 28950 w 74847"/>
                <a:gd name="connsiteY7" fmla="*/ 0 h 76570"/>
                <a:gd name="connsiteX8" fmla="*/ 46203 w 74847"/>
                <a:gd name="connsiteY8" fmla="*/ 0 h 76570"/>
                <a:gd name="connsiteX9" fmla="*/ 47176 w 74847"/>
                <a:gd name="connsiteY9" fmla="*/ 46981 h 76570"/>
                <a:gd name="connsiteX10" fmla="*/ 37535 w 74847"/>
                <a:gd name="connsiteY10" fmla="*/ 18892 h 76570"/>
                <a:gd name="connsiteX11" fmla="*/ 37313 w 74847"/>
                <a:gd name="connsiteY11" fmla="*/ 18892 h 76570"/>
                <a:gd name="connsiteX12" fmla="*/ 27338 w 74847"/>
                <a:gd name="connsiteY12" fmla="*/ 46981 h 76570"/>
                <a:gd name="connsiteX13" fmla="*/ 47176 w 74847"/>
                <a:gd name="connsiteY13" fmla="*/ 46981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847" h="76570" fill="norm" stroke="1" extrusionOk="0">
                  <a:moveTo>
                    <a:pt x="46203" y="0"/>
                  </a:moveTo>
                  <a:lnTo>
                    <a:pt x="74848" y="76570"/>
                  </a:lnTo>
                  <a:lnTo>
                    <a:pt x="57372" y="76570"/>
                  </a:lnTo>
                  <a:lnTo>
                    <a:pt x="51593" y="59511"/>
                  </a:lnTo>
                  <a:lnTo>
                    <a:pt x="22949" y="59511"/>
                  </a:lnTo>
                  <a:lnTo>
                    <a:pt x="16948" y="76570"/>
                  </a:lnTo>
                  <a:lnTo>
                    <a:pt x="0" y="76570"/>
                  </a:lnTo>
                  <a:lnTo>
                    <a:pt x="28950" y="0"/>
                  </a:lnTo>
                  <a:lnTo>
                    <a:pt x="46203" y="0"/>
                  </a:lnTo>
                  <a:close/>
                  <a:moveTo>
                    <a:pt x="47176" y="46981"/>
                  </a:moveTo>
                  <a:lnTo>
                    <a:pt x="37535" y="18892"/>
                  </a:lnTo>
                  <a:lnTo>
                    <a:pt x="37313" y="18892"/>
                  </a:lnTo>
                  <a:lnTo>
                    <a:pt x="27338" y="46981"/>
                  </a:lnTo>
                  <a:lnTo>
                    <a:pt x="47176" y="46981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42" name="Gráfico 4"/>
          <p:cNvGrpSpPr/>
          <p:nvPr/>
        </p:nvGrpSpPr>
        <p:grpSpPr bwMode="auto">
          <a:xfrm>
            <a:off x="5999216" y="1875384"/>
            <a:ext cx="130386" cy="76570"/>
            <a:chOff x="6066120" y="1967663"/>
            <a:chExt cx="130386" cy="76570"/>
          </a:xfrm>
          <a:solidFill>
            <a:srgbClr val="231F20"/>
          </a:solidFill>
        </p:grpSpPr>
        <p:sp>
          <p:nvSpPr>
            <p:cNvPr id="43" name="Forma Livre: Forma 42"/>
            <p:cNvSpPr/>
            <p:nvPr/>
          </p:nvSpPr>
          <p:spPr bwMode="auto">
            <a:xfrm>
              <a:off x="6066120" y="1967663"/>
              <a:ext cx="61011" cy="76570"/>
            </a:xfrm>
            <a:custGeom>
              <a:avLst/>
              <a:gdLst>
                <a:gd name="connsiteX0" fmla="*/ 34535 w 61011"/>
                <a:gd name="connsiteY0" fmla="*/ 0 h 76570"/>
                <a:gd name="connsiteX1" fmla="*/ 46759 w 61011"/>
                <a:gd name="connsiteY1" fmla="*/ 2084 h 76570"/>
                <a:gd name="connsiteX2" fmla="*/ 54955 w 61011"/>
                <a:gd name="connsiteY2" fmla="*/ 7613 h 76570"/>
                <a:gd name="connsiteX3" fmla="*/ 59567 w 61011"/>
                <a:gd name="connsiteY3" fmla="*/ 15447 h 76570"/>
                <a:gd name="connsiteX4" fmla="*/ 61012 w 61011"/>
                <a:gd name="connsiteY4" fmla="*/ 24560 h 76570"/>
                <a:gd name="connsiteX5" fmla="*/ 59567 w 61011"/>
                <a:gd name="connsiteY5" fmla="*/ 33617 h 76570"/>
                <a:gd name="connsiteX6" fmla="*/ 54955 w 61011"/>
                <a:gd name="connsiteY6" fmla="*/ 41508 h 76570"/>
                <a:gd name="connsiteX7" fmla="*/ 46759 w 61011"/>
                <a:gd name="connsiteY7" fmla="*/ 47037 h 76570"/>
                <a:gd name="connsiteX8" fmla="*/ 34535 w 61011"/>
                <a:gd name="connsiteY8" fmla="*/ 49121 h 76570"/>
                <a:gd name="connsiteX9" fmla="*/ 16837 w 61011"/>
                <a:gd name="connsiteY9" fmla="*/ 49121 h 76570"/>
                <a:gd name="connsiteX10" fmla="*/ 16837 w 61011"/>
                <a:gd name="connsiteY10" fmla="*/ 76570 h 76570"/>
                <a:gd name="connsiteX11" fmla="*/ 0 w 61011"/>
                <a:gd name="connsiteY11" fmla="*/ 76570 h 76570"/>
                <a:gd name="connsiteX12" fmla="*/ 0 w 61011"/>
                <a:gd name="connsiteY12" fmla="*/ 0 h 76570"/>
                <a:gd name="connsiteX13" fmla="*/ 34535 w 61011"/>
                <a:gd name="connsiteY13" fmla="*/ 0 h 76570"/>
                <a:gd name="connsiteX14" fmla="*/ 29922 w 61011"/>
                <a:gd name="connsiteY14" fmla="*/ 36035 h 76570"/>
                <a:gd name="connsiteX15" fmla="*/ 35507 w 61011"/>
                <a:gd name="connsiteY15" fmla="*/ 35618 h 76570"/>
                <a:gd name="connsiteX16" fmla="*/ 40230 w 61011"/>
                <a:gd name="connsiteY16" fmla="*/ 33951 h 76570"/>
                <a:gd name="connsiteX17" fmla="*/ 43508 w 61011"/>
                <a:gd name="connsiteY17" fmla="*/ 30478 h 76570"/>
                <a:gd name="connsiteX18" fmla="*/ 44731 w 61011"/>
                <a:gd name="connsiteY18" fmla="*/ 24588 h 76570"/>
                <a:gd name="connsiteX19" fmla="*/ 43508 w 61011"/>
                <a:gd name="connsiteY19" fmla="*/ 18698 h 76570"/>
                <a:gd name="connsiteX20" fmla="*/ 40230 w 61011"/>
                <a:gd name="connsiteY20" fmla="*/ 15225 h 76570"/>
                <a:gd name="connsiteX21" fmla="*/ 35507 w 61011"/>
                <a:gd name="connsiteY21" fmla="*/ 13558 h 76570"/>
                <a:gd name="connsiteX22" fmla="*/ 29922 w 61011"/>
                <a:gd name="connsiteY22" fmla="*/ 13141 h 76570"/>
                <a:gd name="connsiteX23" fmla="*/ 16837 w 61011"/>
                <a:gd name="connsiteY23" fmla="*/ 13141 h 76570"/>
                <a:gd name="connsiteX24" fmla="*/ 16837 w 61011"/>
                <a:gd name="connsiteY24" fmla="*/ 36090 h 76570"/>
                <a:gd name="connsiteX25" fmla="*/ 29922 w 61011"/>
                <a:gd name="connsiteY25" fmla="*/ 3609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011" h="76570" fill="norm" stroke="1" extrusionOk="0">
                  <a:moveTo>
                    <a:pt x="34535" y="0"/>
                  </a:moveTo>
                  <a:cubicBezTo>
                    <a:pt x="39313" y="0"/>
                    <a:pt x="43397" y="695"/>
                    <a:pt x="46759" y="2084"/>
                  </a:cubicBezTo>
                  <a:cubicBezTo>
                    <a:pt x="50121" y="3473"/>
                    <a:pt x="52844" y="5306"/>
                    <a:pt x="54955" y="7613"/>
                  </a:cubicBezTo>
                  <a:cubicBezTo>
                    <a:pt x="57067" y="9891"/>
                    <a:pt x="58594" y="12502"/>
                    <a:pt x="59567" y="15447"/>
                  </a:cubicBezTo>
                  <a:cubicBezTo>
                    <a:pt x="60540" y="18392"/>
                    <a:pt x="61012" y="21421"/>
                    <a:pt x="61012" y="24560"/>
                  </a:cubicBezTo>
                  <a:cubicBezTo>
                    <a:pt x="61012" y="27700"/>
                    <a:pt x="60540" y="30645"/>
                    <a:pt x="59567" y="33617"/>
                  </a:cubicBezTo>
                  <a:cubicBezTo>
                    <a:pt x="58594" y="36590"/>
                    <a:pt x="57067" y="39202"/>
                    <a:pt x="54955" y="41508"/>
                  </a:cubicBezTo>
                  <a:cubicBezTo>
                    <a:pt x="52844" y="43786"/>
                    <a:pt x="50121" y="45648"/>
                    <a:pt x="46759" y="47037"/>
                  </a:cubicBezTo>
                  <a:cubicBezTo>
                    <a:pt x="43397" y="48426"/>
                    <a:pt x="39313" y="49121"/>
                    <a:pt x="34535" y="49121"/>
                  </a:cubicBezTo>
                  <a:lnTo>
                    <a:pt x="16837" y="49121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34535" y="0"/>
                  </a:lnTo>
                  <a:close/>
                  <a:moveTo>
                    <a:pt x="29922" y="36035"/>
                  </a:moveTo>
                  <a:cubicBezTo>
                    <a:pt x="31839" y="36035"/>
                    <a:pt x="33701" y="35896"/>
                    <a:pt x="35507" y="35618"/>
                  </a:cubicBezTo>
                  <a:cubicBezTo>
                    <a:pt x="37285" y="35340"/>
                    <a:pt x="38869" y="34784"/>
                    <a:pt x="40230" y="33951"/>
                  </a:cubicBezTo>
                  <a:cubicBezTo>
                    <a:pt x="41591" y="33117"/>
                    <a:pt x="42675" y="31978"/>
                    <a:pt x="43508" y="30478"/>
                  </a:cubicBezTo>
                  <a:cubicBezTo>
                    <a:pt x="44342" y="28978"/>
                    <a:pt x="44731" y="27005"/>
                    <a:pt x="44731" y="24588"/>
                  </a:cubicBezTo>
                  <a:cubicBezTo>
                    <a:pt x="44731" y="22171"/>
                    <a:pt x="44314" y="20198"/>
                    <a:pt x="43508" y="18698"/>
                  </a:cubicBezTo>
                  <a:cubicBezTo>
                    <a:pt x="42675" y="17198"/>
                    <a:pt x="41591" y="16031"/>
                    <a:pt x="40230" y="15225"/>
                  </a:cubicBezTo>
                  <a:cubicBezTo>
                    <a:pt x="38869" y="14392"/>
                    <a:pt x="37285" y="13836"/>
                    <a:pt x="35507" y="13558"/>
                  </a:cubicBezTo>
                  <a:cubicBezTo>
                    <a:pt x="33729" y="13280"/>
                    <a:pt x="31867" y="13141"/>
                    <a:pt x="29922" y="13141"/>
                  </a:cubicBezTo>
                  <a:lnTo>
                    <a:pt x="16837" y="13141"/>
                  </a:lnTo>
                  <a:lnTo>
                    <a:pt x="16837" y="36090"/>
                  </a:lnTo>
                  <a:lnTo>
                    <a:pt x="29922" y="3609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44" name="Forma Livre: Forma 43"/>
            <p:cNvSpPr/>
            <p:nvPr/>
          </p:nvSpPr>
          <p:spPr bwMode="auto">
            <a:xfrm>
              <a:off x="6121687" y="1967663"/>
              <a:ext cx="74820" cy="76570"/>
            </a:xfrm>
            <a:custGeom>
              <a:avLst/>
              <a:gdLst>
                <a:gd name="connsiteX0" fmla="*/ 46203 w 74820"/>
                <a:gd name="connsiteY0" fmla="*/ 0 h 76570"/>
                <a:gd name="connsiteX1" fmla="*/ 74820 w 74820"/>
                <a:gd name="connsiteY1" fmla="*/ 76570 h 76570"/>
                <a:gd name="connsiteX2" fmla="*/ 57344 w 74820"/>
                <a:gd name="connsiteY2" fmla="*/ 76570 h 76570"/>
                <a:gd name="connsiteX3" fmla="*/ 51566 w 74820"/>
                <a:gd name="connsiteY3" fmla="*/ 59511 h 76570"/>
                <a:gd name="connsiteX4" fmla="*/ 22949 w 74820"/>
                <a:gd name="connsiteY4" fmla="*/ 59511 h 76570"/>
                <a:gd name="connsiteX5" fmla="*/ 16948 w 74820"/>
                <a:gd name="connsiteY5" fmla="*/ 76570 h 76570"/>
                <a:gd name="connsiteX6" fmla="*/ 0 w 74820"/>
                <a:gd name="connsiteY6" fmla="*/ 76570 h 76570"/>
                <a:gd name="connsiteX7" fmla="*/ 28950 w 74820"/>
                <a:gd name="connsiteY7" fmla="*/ 0 h 76570"/>
                <a:gd name="connsiteX8" fmla="*/ 46203 w 74820"/>
                <a:gd name="connsiteY8" fmla="*/ 0 h 76570"/>
                <a:gd name="connsiteX9" fmla="*/ 47176 w 74820"/>
                <a:gd name="connsiteY9" fmla="*/ 46981 h 76570"/>
                <a:gd name="connsiteX10" fmla="*/ 37535 w 74820"/>
                <a:gd name="connsiteY10" fmla="*/ 18892 h 76570"/>
                <a:gd name="connsiteX11" fmla="*/ 37313 w 74820"/>
                <a:gd name="connsiteY11" fmla="*/ 18892 h 76570"/>
                <a:gd name="connsiteX12" fmla="*/ 27338 w 74820"/>
                <a:gd name="connsiteY12" fmla="*/ 46981 h 76570"/>
                <a:gd name="connsiteX13" fmla="*/ 47176 w 74820"/>
                <a:gd name="connsiteY13" fmla="*/ 46981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820" h="76570" fill="norm" stroke="1" extrusionOk="0">
                  <a:moveTo>
                    <a:pt x="46203" y="0"/>
                  </a:moveTo>
                  <a:lnTo>
                    <a:pt x="74820" y="76570"/>
                  </a:lnTo>
                  <a:lnTo>
                    <a:pt x="57344" y="76570"/>
                  </a:lnTo>
                  <a:lnTo>
                    <a:pt x="51566" y="59511"/>
                  </a:lnTo>
                  <a:lnTo>
                    <a:pt x="22949" y="59511"/>
                  </a:lnTo>
                  <a:lnTo>
                    <a:pt x="16948" y="76570"/>
                  </a:lnTo>
                  <a:lnTo>
                    <a:pt x="0" y="76570"/>
                  </a:lnTo>
                  <a:lnTo>
                    <a:pt x="28950" y="0"/>
                  </a:lnTo>
                  <a:lnTo>
                    <a:pt x="46203" y="0"/>
                  </a:lnTo>
                  <a:close/>
                  <a:moveTo>
                    <a:pt x="47176" y="46981"/>
                  </a:moveTo>
                  <a:lnTo>
                    <a:pt x="37535" y="18892"/>
                  </a:lnTo>
                  <a:lnTo>
                    <a:pt x="37313" y="18892"/>
                  </a:lnTo>
                  <a:lnTo>
                    <a:pt x="27338" y="46981"/>
                  </a:lnTo>
                  <a:lnTo>
                    <a:pt x="47176" y="46981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45" name="Gráfico 4"/>
          <p:cNvGrpSpPr/>
          <p:nvPr/>
        </p:nvGrpSpPr>
        <p:grpSpPr bwMode="auto">
          <a:xfrm>
            <a:off x="6161024" y="929370"/>
            <a:ext cx="142499" cy="76570"/>
            <a:chOff x="6227928" y="1021649"/>
            <a:chExt cx="142499" cy="76570"/>
          </a:xfrm>
          <a:solidFill>
            <a:srgbClr val="231F20"/>
          </a:solidFill>
        </p:grpSpPr>
        <p:sp>
          <p:nvSpPr>
            <p:cNvPr id="46" name="Forma Livre: Forma 45"/>
            <p:cNvSpPr/>
            <p:nvPr/>
          </p:nvSpPr>
          <p:spPr bwMode="auto">
            <a:xfrm>
              <a:off x="6227928" y="1021649"/>
              <a:ext cx="74820" cy="76570"/>
            </a:xfrm>
            <a:custGeom>
              <a:avLst/>
              <a:gdLst>
                <a:gd name="connsiteX0" fmla="*/ 46203 w 74820"/>
                <a:gd name="connsiteY0" fmla="*/ 0 h 76570"/>
                <a:gd name="connsiteX1" fmla="*/ 74820 w 74820"/>
                <a:gd name="connsiteY1" fmla="*/ 76570 h 76570"/>
                <a:gd name="connsiteX2" fmla="*/ 57344 w 74820"/>
                <a:gd name="connsiteY2" fmla="*/ 76570 h 76570"/>
                <a:gd name="connsiteX3" fmla="*/ 51566 w 74820"/>
                <a:gd name="connsiteY3" fmla="*/ 59511 h 76570"/>
                <a:gd name="connsiteX4" fmla="*/ 22949 w 74820"/>
                <a:gd name="connsiteY4" fmla="*/ 59511 h 76570"/>
                <a:gd name="connsiteX5" fmla="*/ 16948 w 74820"/>
                <a:gd name="connsiteY5" fmla="*/ 76570 h 76570"/>
                <a:gd name="connsiteX6" fmla="*/ 0 w 74820"/>
                <a:gd name="connsiteY6" fmla="*/ 76570 h 76570"/>
                <a:gd name="connsiteX7" fmla="*/ 28950 w 74820"/>
                <a:gd name="connsiteY7" fmla="*/ 0 h 76570"/>
                <a:gd name="connsiteX8" fmla="*/ 46203 w 74820"/>
                <a:gd name="connsiteY8" fmla="*/ 0 h 76570"/>
                <a:gd name="connsiteX9" fmla="*/ 47176 w 74820"/>
                <a:gd name="connsiteY9" fmla="*/ 46981 h 76570"/>
                <a:gd name="connsiteX10" fmla="*/ 37535 w 74820"/>
                <a:gd name="connsiteY10" fmla="*/ 18893 h 76570"/>
                <a:gd name="connsiteX11" fmla="*/ 37313 w 74820"/>
                <a:gd name="connsiteY11" fmla="*/ 18893 h 76570"/>
                <a:gd name="connsiteX12" fmla="*/ 27339 w 74820"/>
                <a:gd name="connsiteY12" fmla="*/ 46981 h 76570"/>
                <a:gd name="connsiteX13" fmla="*/ 47176 w 74820"/>
                <a:gd name="connsiteY13" fmla="*/ 46981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820" h="76570" fill="norm" stroke="1" extrusionOk="0">
                  <a:moveTo>
                    <a:pt x="46203" y="0"/>
                  </a:moveTo>
                  <a:lnTo>
                    <a:pt x="74820" y="76570"/>
                  </a:lnTo>
                  <a:lnTo>
                    <a:pt x="57344" y="76570"/>
                  </a:lnTo>
                  <a:lnTo>
                    <a:pt x="51566" y="59511"/>
                  </a:lnTo>
                  <a:lnTo>
                    <a:pt x="22949" y="59511"/>
                  </a:lnTo>
                  <a:lnTo>
                    <a:pt x="16948" y="76570"/>
                  </a:lnTo>
                  <a:lnTo>
                    <a:pt x="0" y="76570"/>
                  </a:lnTo>
                  <a:lnTo>
                    <a:pt x="28950" y="0"/>
                  </a:lnTo>
                  <a:lnTo>
                    <a:pt x="46203" y="0"/>
                  </a:lnTo>
                  <a:close/>
                  <a:moveTo>
                    <a:pt x="47176" y="46981"/>
                  </a:moveTo>
                  <a:lnTo>
                    <a:pt x="37535" y="18893"/>
                  </a:lnTo>
                  <a:lnTo>
                    <a:pt x="37313" y="18893"/>
                  </a:lnTo>
                  <a:lnTo>
                    <a:pt x="27339" y="46981"/>
                  </a:lnTo>
                  <a:lnTo>
                    <a:pt x="47176" y="46981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47" name="Forma Livre: Forma 46"/>
            <p:cNvSpPr/>
            <p:nvPr/>
          </p:nvSpPr>
          <p:spPr bwMode="auto">
            <a:xfrm>
              <a:off x="6309417" y="1021649"/>
              <a:ext cx="61011" cy="76570"/>
            </a:xfrm>
            <a:custGeom>
              <a:avLst/>
              <a:gdLst>
                <a:gd name="connsiteX0" fmla="*/ 34534 w 61011"/>
                <a:gd name="connsiteY0" fmla="*/ 0 h 76570"/>
                <a:gd name="connsiteX1" fmla="*/ 46759 w 61011"/>
                <a:gd name="connsiteY1" fmla="*/ 2084 h 76570"/>
                <a:gd name="connsiteX2" fmla="*/ 54955 w 61011"/>
                <a:gd name="connsiteY2" fmla="*/ 7613 h 76570"/>
                <a:gd name="connsiteX3" fmla="*/ 59567 w 61011"/>
                <a:gd name="connsiteY3" fmla="*/ 15447 h 76570"/>
                <a:gd name="connsiteX4" fmla="*/ 61012 w 61011"/>
                <a:gd name="connsiteY4" fmla="*/ 24560 h 76570"/>
                <a:gd name="connsiteX5" fmla="*/ 59567 w 61011"/>
                <a:gd name="connsiteY5" fmla="*/ 33618 h 76570"/>
                <a:gd name="connsiteX6" fmla="*/ 54955 w 61011"/>
                <a:gd name="connsiteY6" fmla="*/ 41508 h 76570"/>
                <a:gd name="connsiteX7" fmla="*/ 46759 w 61011"/>
                <a:gd name="connsiteY7" fmla="*/ 47037 h 76570"/>
                <a:gd name="connsiteX8" fmla="*/ 34534 w 61011"/>
                <a:gd name="connsiteY8" fmla="*/ 49121 h 76570"/>
                <a:gd name="connsiteX9" fmla="*/ 16836 w 61011"/>
                <a:gd name="connsiteY9" fmla="*/ 49121 h 76570"/>
                <a:gd name="connsiteX10" fmla="*/ 16836 w 61011"/>
                <a:gd name="connsiteY10" fmla="*/ 76570 h 76570"/>
                <a:gd name="connsiteX11" fmla="*/ 0 w 61011"/>
                <a:gd name="connsiteY11" fmla="*/ 76570 h 76570"/>
                <a:gd name="connsiteX12" fmla="*/ 0 w 61011"/>
                <a:gd name="connsiteY12" fmla="*/ 0 h 76570"/>
                <a:gd name="connsiteX13" fmla="*/ 34534 w 61011"/>
                <a:gd name="connsiteY13" fmla="*/ 0 h 76570"/>
                <a:gd name="connsiteX14" fmla="*/ 29922 w 61011"/>
                <a:gd name="connsiteY14" fmla="*/ 36035 h 76570"/>
                <a:gd name="connsiteX15" fmla="*/ 35507 w 61011"/>
                <a:gd name="connsiteY15" fmla="*/ 35618 h 76570"/>
                <a:gd name="connsiteX16" fmla="*/ 40230 w 61011"/>
                <a:gd name="connsiteY16" fmla="*/ 33951 h 76570"/>
                <a:gd name="connsiteX17" fmla="*/ 43508 w 61011"/>
                <a:gd name="connsiteY17" fmla="*/ 30478 h 76570"/>
                <a:gd name="connsiteX18" fmla="*/ 44731 w 61011"/>
                <a:gd name="connsiteY18" fmla="*/ 24588 h 76570"/>
                <a:gd name="connsiteX19" fmla="*/ 43508 w 61011"/>
                <a:gd name="connsiteY19" fmla="*/ 18698 h 76570"/>
                <a:gd name="connsiteX20" fmla="*/ 40230 w 61011"/>
                <a:gd name="connsiteY20" fmla="*/ 15225 h 76570"/>
                <a:gd name="connsiteX21" fmla="*/ 35507 w 61011"/>
                <a:gd name="connsiteY21" fmla="*/ 13558 h 76570"/>
                <a:gd name="connsiteX22" fmla="*/ 29922 w 61011"/>
                <a:gd name="connsiteY22" fmla="*/ 13141 h 76570"/>
                <a:gd name="connsiteX23" fmla="*/ 16836 w 61011"/>
                <a:gd name="connsiteY23" fmla="*/ 13141 h 76570"/>
                <a:gd name="connsiteX24" fmla="*/ 16836 w 61011"/>
                <a:gd name="connsiteY24" fmla="*/ 36090 h 76570"/>
                <a:gd name="connsiteX25" fmla="*/ 29922 w 61011"/>
                <a:gd name="connsiteY25" fmla="*/ 3609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011" h="76570" fill="norm" stroke="1" extrusionOk="0">
                  <a:moveTo>
                    <a:pt x="34534" y="0"/>
                  </a:moveTo>
                  <a:cubicBezTo>
                    <a:pt x="39313" y="0"/>
                    <a:pt x="43397" y="695"/>
                    <a:pt x="46759" y="2084"/>
                  </a:cubicBezTo>
                  <a:cubicBezTo>
                    <a:pt x="50121" y="3473"/>
                    <a:pt x="52843" y="5307"/>
                    <a:pt x="54955" y="7613"/>
                  </a:cubicBezTo>
                  <a:cubicBezTo>
                    <a:pt x="57066" y="9891"/>
                    <a:pt x="58594" y="12502"/>
                    <a:pt x="59567" y="15447"/>
                  </a:cubicBezTo>
                  <a:cubicBezTo>
                    <a:pt x="60539" y="18392"/>
                    <a:pt x="61012" y="21421"/>
                    <a:pt x="61012" y="24560"/>
                  </a:cubicBezTo>
                  <a:cubicBezTo>
                    <a:pt x="61012" y="27700"/>
                    <a:pt x="60539" y="30645"/>
                    <a:pt x="59567" y="33618"/>
                  </a:cubicBezTo>
                  <a:cubicBezTo>
                    <a:pt x="58594" y="36590"/>
                    <a:pt x="57066" y="39202"/>
                    <a:pt x="54955" y="41508"/>
                  </a:cubicBezTo>
                  <a:cubicBezTo>
                    <a:pt x="52843" y="43786"/>
                    <a:pt x="50121" y="45648"/>
                    <a:pt x="46759" y="47037"/>
                  </a:cubicBezTo>
                  <a:cubicBezTo>
                    <a:pt x="43397" y="48426"/>
                    <a:pt x="39313" y="49121"/>
                    <a:pt x="34534" y="49121"/>
                  </a:cubicBezTo>
                  <a:lnTo>
                    <a:pt x="16836" y="49121"/>
                  </a:lnTo>
                  <a:lnTo>
                    <a:pt x="16836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34534" y="0"/>
                  </a:lnTo>
                  <a:close/>
                  <a:moveTo>
                    <a:pt x="29922" y="36035"/>
                  </a:moveTo>
                  <a:cubicBezTo>
                    <a:pt x="31839" y="36035"/>
                    <a:pt x="33701" y="35896"/>
                    <a:pt x="35507" y="35618"/>
                  </a:cubicBezTo>
                  <a:cubicBezTo>
                    <a:pt x="37285" y="35340"/>
                    <a:pt x="38869" y="34784"/>
                    <a:pt x="40230" y="33951"/>
                  </a:cubicBezTo>
                  <a:cubicBezTo>
                    <a:pt x="41591" y="33117"/>
                    <a:pt x="42675" y="31978"/>
                    <a:pt x="43508" y="30478"/>
                  </a:cubicBezTo>
                  <a:cubicBezTo>
                    <a:pt x="44342" y="28978"/>
                    <a:pt x="44731" y="27005"/>
                    <a:pt x="44731" y="24588"/>
                  </a:cubicBezTo>
                  <a:cubicBezTo>
                    <a:pt x="44731" y="22171"/>
                    <a:pt x="44314" y="20198"/>
                    <a:pt x="43508" y="18698"/>
                  </a:cubicBezTo>
                  <a:cubicBezTo>
                    <a:pt x="42675" y="17198"/>
                    <a:pt x="41591" y="16031"/>
                    <a:pt x="40230" y="15225"/>
                  </a:cubicBezTo>
                  <a:cubicBezTo>
                    <a:pt x="38869" y="14392"/>
                    <a:pt x="37285" y="13864"/>
                    <a:pt x="35507" y="13558"/>
                  </a:cubicBezTo>
                  <a:cubicBezTo>
                    <a:pt x="33728" y="13280"/>
                    <a:pt x="31867" y="13141"/>
                    <a:pt x="29922" y="13141"/>
                  </a:cubicBezTo>
                  <a:lnTo>
                    <a:pt x="16836" y="13141"/>
                  </a:lnTo>
                  <a:lnTo>
                    <a:pt x="16836" y="36090"/>
                  </a:lnTo>
                  <a:lnTo>
                    <a:pt x="29922" y="3609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48" name="Gráfico 4"/>
          <p:cNvGrpSpPr/>
          <p:nvPr/>
        </p:nvGrpSpPr>
        <p:grpSpPr bwMode="auto">
          <a:xfrm>
            <a:off x="4708580" y="818570"/>
            <a:ext cx="143360" cy="76570"/>
            <a:chOff x="4775484" y="910849"/>
            <a:chExt cx="143360" cy="76570"/>
          </a:xfrm>
          <a:solidFill>
            <a:srgbClr val="231F20"/>
          </a:solidFill>
        </p:grpSpPr>
        <p:sp>
          <p:nvSpPr>
            <p:cNvPr id="49" name="Forma Livre: Forma 48"/>
            <p:cNvSpPr/>
            <p:nvPr/>
          </p:nvSpPr>
          <p:spPr bwMode="auto">
            <a:xfrm>
              <a:off x="4775484" y="910849"/>
              <a:ext cx="65957" cy="76570"/>
            </a:xfrm>
            <a:custGeom>
              <a:avLst/>
              <a:gdLst>
                <a:gd name="connsiteX0" fmla="*/ 41258 w 65957"/>
                <a:gd name="connsiteY0" fmla="*/ 28 h 76570"/>
                <a:gd name="connsiteX1" fmla="*/ 50537 w 65957"/>
                <a:gd name="connsiteY1" fmla="*/ 1695 h 76570"/>
                <a:gd name="connsiteX2" fmla="*/ 57622 w 65957"/>
                <a:gd name="connsiteY2" fmla="*/ 6251 h 76570"/>
                <a:gd name="connsiteX3" fmla="*/ 62123 w 65957"/>
                <a:gd name="connsiteY3" fmla="*/ 12947 h 76570"/>
                <a:gd name="connsiteX4" fmla="*/ 63679 w 65957"/>
                <a:gd name="connsiteY4" fmla="*/ 21143 h 76570"/>
                <a:gd name="connsiteX5" fmla="*/ 60845 w 65957"/>
                <a:gd name="connsiteY5" fmla="*/ 32840 h 76570"/>
                <a:gd name="connsiteX6" fmla="*/ 51565 w 65957"/>
                <a:gd name="connsiteY6" fmla="*/ 40341 h 76570"/>
                <a:gd name="connsiteX7" fmla="*/ 51565 w 65957"/>
                <a:gd name="connsiteY7" fmla="*/ 40563 h 76570"/>
                <a:gd name="connsiteX8" fmla="*/ 56705 w 65957"/>
                <a:gd name="connsiteY8" fmla="*/ 43203 h 76570"/>
                <a:gd name="connsiteX9" fmla="*/ 60039 w 65957"/>
                <a:gd name="connsiteY9" fmla="*/ 47370 h 76570"/>
                <a:gd name="connsiteX10" fmla="*/ 61928 w 65957"/>
                <a:gd name="connsiteY10" fmla="*/ 52677 h 76570"/>
                <a:gd name="connsiteX11" fmla="*/ 62734 w 65957"/>
                <a:gd name="connsiteY11" fmla="*/ 58456 h 76570"/>
                <a:gd name="connsiteX12" fmla="*/ 62956 w 65957"/>
                <a:gd name="connsiteY12" fmla="*/ 62734 h 76570"/>
                <a:gd name="connsiteX13" fmla="*/ 63318 w 65957"/>
                <a:gd name="connsiteY13" fmla="*/ 67763 h 76570"/>
                <a:gd name="connsiteX14" fmla="*/ 64179 w 65957"/>
                <a:gd name="connsiteY14" fmla="*/ 72653 h 76570"/>
                <a:gd name="connsiteX15" fmla="*/ 65957 w 65957"/>
                <a:gd name="connsiteY15" fmla="*/ 76570 h 76570"/>
                <a:gd name="connsiteX16" fmla="*/ 49121 w 65957"/>
                <a:gd name="connsiteY16" fmla="*/ 76570 h 76570"/>
                <a:gd name="connsiteX17" fmla="*/ 47398 w 65957"/>
                <a:gd name="connsiteY17" fmla="*/ 67874 h 76570"/>
                <a:gd name="connsiteX18" fmla="*/ 46426 w 65957"/>
                <a:gd name="connsiteY18" fmla="*/ 58233 h 76570"/>
                <a:gd name="connsiteX19" fmla="*/ 42786 w 65957"/>
                <a:gd name="connsiteY19" fmla="*/ 49426 h 76570"/>
                <a:gd name="connsiteX20" fmla="*/ 33673 w 65957"/>
                <a:gd name="connsiteY20" fmla="*/ 46648 h 76570"/>
                <a:gd name="connsiteX21" fmla="*/ 16837 w 65957"/>
                <a:gd name="connsiteY21" fmla="*/ 46648 h 76570"/>
                <a:gd name="connsiteX22" fmla="*/ 16837 w 65957"/>
                <a:gd name="connsiteY22" fmla="*/ 76570 h 76570"/>
                <a:gd name="connsiteX23" fmla="*/ 0 w 65957"/>
                <a:gd name="connsiteY23" fmla="*/ 76570 h 76570"/>
                <a:gd name="connsiteX24" fmla="*/ 0 w 65957"/>
                <a:gd name="connsiteY24" fmla="*/ 0 h 76570"/>
                <a:gd name="connsiteX25" fmla="*/ 41286 w 65957"/>
                <a:gd name="connsiteY25" fmla="*/ 0 h 76570"/>
                <a:gd name="connsiteX26" fmla="*/ 35257 w 65957"/>
                <a:gd name="connsiteY26" fmla="*/ 34673 h 76570"/>
                <a:gd name="connsiteX27" fmla="*/ 43953 w 65957"/>
                <a:gd name="connsiteY27" fmla="*/ 32090 h 76570"/>
                <a:gd name="connsiteX28" fmla="*/ 46842 w 65957"/>
                <a:gd name="connsiteY28" fmla="*/ 23727 h 76570"/>
                <a:gd name="connsiteX29" fmla="*/ 43953 w 65957"/>
                <a:gd name="connsiteY29" fmla="*/ 15642 h 76570"/>
                <a:gd name="connsiteX30" fmla="*/ 35257 w 65957"/>
                <a:gd name="connsiteY30" fmla="*/ 13114 h 76570"/>
                <a:gd name="connsiteX31" fmla="*/ 16809 w 65957"/>
                <a:gd name="connsiteY31" fmla="*/ 13114 h 76570"/>
                <a:gd name="connsiteX32" fmla="*/ 16809 w 65957"/>
                <a:gd name="connsiteY32" fmla="*/ 34673 h 76570"/>
                <a:gd name="connsiteX33" fmla="*/ 35257 w 65957"/>
                <a:gd name="connsiteY33" fmla="*/ 34673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5957" h="76570" fill="norm" stroke="1" extrusionOk="0">
                  <a:moveTo>
                    <a:pt x="41258" y="28"/>
                  </a:moveTo>
                  <a:cubicBezTo>
                    <a:pt x="44703" y="28"/>
                    <a:pt x="47787" y="583"/>
                    <a:pt x="50537" y="1695"/>
                  </a:cubicBezTo>
                  <a:cubicBezTo>
                    <a:pt x="53288" y="2806"/>
                    <a:pt x="55649" y="4334"/>
                    <a:pt x="57622" y="6251"/>
                  </a:cubicBezTo>
                  <a:cubicBezTo>
                    <a:pt x="59595" y="8196"/>
                    <a:pt x="61095" y="10419"/>
                    <a:pt x="62123" y="12947"/>
                  </a:cubicBezTo>
                  <a:cubicBezTo>
                    <a:pt x="63151" y="15475"/>
                    <a:pt x="63679" y="18226"/>
                    <a:pt x="63679" y="21143"/>
                  </a:cubicBezTo>
                  <a:cubicBezTo>
                    <a:pt x="63679" y="25644"/>
                    <a:pt x="62734" y="29533"/>
                    <a:pt x="60845" y="32840"/>
                  </a:cubicBezTo>
                  <a:cubicBezTo>
                    <a:pt x="58956" y="36118"/>
                    <a:pt x="55872" y="38619"/>
                    <a:pt x="51565" y="40341"/>
                  </a:cubicBezTo>
                  <a:lnTo>
                    <a:pt x="51565" y="40563"/>
                  </a:lnTo>
                  <a:cubicBezTo>
                    <a:pt x="53649" y="41147"/>
                    <a:pt x="55344" y="42008"/>
                    <a:pt x="56705" y="43203"/>
                  </a:cubicBezTo>
                  <a:cubicBezTo>
                    <a:pt x="58067" y="44370"/>
                    <a:pt x="59178" y="45787"/>
                    <a:pt x="60039" y="47370"/>
                  </a:cubicBezTo>
                  <a:cubicBezTo>
                    <a:pt x="60901" y="48982"/>
                    <a:pt x="61512" y="50760"/>
                    <a:pt x="61928" y="52677"/>
                  </a:cubicBezTo>
                  <a:cubicBezTo>
                    <a:pt x="62318" y="54594"/>
                    <a:pt x="62595" y="56539"/>
                    <a:pt x="62734" y="58456"/>
                  </a:cubicBezTo>
                  <a:cubicBezTo>
                    <a:pt x="62790" y="59678"/>
                    <a:pt x="62873" y="61095"/>
                    <a:pt x="62956" y="62734"/>
                  </a:cubicBezTo>
                  <a:cubicBezTo>
                    <a:pt x="63040" y="64373"/>
                    <a:pt x="63151" y="66068"/>
                    <a:pt x="63318" y="67763"/>
                  </a:cubicBezTo>
                  <a:cubicBezTo>
                    <a:pt x="63484" y="69486"/>
                    <a:pt x="63790" y="71097"/>
                    <a:pt x="64179" y="72653"/>
                  </a:cubicBezTo>
                  <a:cubicBezTo>
                    <a:pt x="64568" y="74181"/>
                    <a:pt x="65151" y="75487"/>
                    <a:pt x="65957" y="76570"/>
                  </a:cubicBezTo>
                  <a:lnTo>
                    <a:pt x="49121" y="76570"/>
                  </a:lnTo>
                  <a:cubicBezTo>
                    <a:pt x="48204" y="74153"/>
                    <a:pt x="47620" y="71236"/>
                    <a:pt x="47398" y="67874"/>
                  </a:cubicBezTo>
                  <a:cubicBezTo>
                    <a:pt x="47176" y="64512"/>
                    <a:pt x="46870" y="61290"/>
                    <a:pt x="46426" y="58233"/>
                  </a:cubicBezTo>
                  <a:cubicBezTo>
                    <a:pt x="45842" y="54233"/>
                    <a:pt x="44647" y="51288"/>
                    <a:pt x="42786" y="49426"/>
                  </a:cubicBezTo>
                  <a:cubicBezTo>
                    <a:pt x="40924" y="47565"/>
                    <a:pt x="37896" y="46648"/>
                    <a:pt x="33673" y="46648"/>
                  </a:cubicBezTo>
                  <a:lnTo>
                    <a:pt x="16837" y="46648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41286" y="0"/>
                  </a:lnTo>
                  <a:close/>
                  <a:moveTo>
                    <a:pt x="35257" y="34673"/>
                  </a:moveTo>
                  <a:cubicBezTo>
                    <a:pt x="39119" y="34673"/>
                    <a:pt x="42008" y="33812"/>
                    <a:pt x="43953" y="32090"/>
                  </a:cubicBezTo>
                  <a:cubicBezTo>
                    <a:pt x="45898" y="30367"/>
                    <a:pt x="46842" y="27589"/>
                    <a:pt x="46842" y="23727"/>
                  </a:cubicBezTo>
                  <a:cubicBezTo>
                    <a:pt x="46842" y="19865"/>
                    <a:pt x="45870" y="17309"/>
                    <a:pt x="43953" y="15642"/>
                  </a:cubicBezTo>
                  <a:cubicBezTo>
                    <a:pt x="42036" y="13975"/>
                    <a:pt x="39119" y="13114"/>
                    <a:pt x="35257" y="13114"/>
                  </a:cubicBezTo>
                  <a:lnTo>
                    <a:pt x="16809" y="13114"/>
                  </a:lnTo>
                  <a:lnTo>
                    <a:pt x="16809" y="34673"/>
                  </a:lnTo>
                  <a:lnTo>
                    <a:pt x="35257" y="34673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50" name="Forma Livre: Forma 49"/>
            <p:cNvSpPr/>
            <p:nvPr/>
          </p:nvSpPr>
          <p:spPr bwMode="auto">
            <a:xfrm>
              <a:off x="4852887" y="910849"/>
              <a:ext cx="65957" cy="76570"/>
            </a:xfrm>
            <a:custGeom>
              <a:avLst/>
              <a:gdLst>
                <a:gd name="connsiteX0" fmla="*/ 41258 w 65957"/>
                <a:gd name="connsiteY0" fmla="*/ 28 h 76570"/>
                <a:gd name="connsiteX1" fmla="*/ 50537 w 65957"/>
                <a:gd name="connsiteY1" fmla="*/ 1695 h 76570"/>
                <a:gd name="connsiteX2" fmla="*/ 57622 w 65957"/>
                <a:gd name="connsiteY2" fmla="*/ 6251 h 76570"/>
                <a:gd name="connsiteX3" fmla="*/ 62123 w 65957"/>
                <a:gd name="connsiteY3" fmla="*/ 12947 h 76570"/>
                <a:gd name="connsiteX4" fmla="*/ 63679 w 65957"/>
                <a:gd name="connsiteY4" fmla="*/ 21143 h 76570"/>
                <a:gd name="connsiteX5" fmla="*/ 60845 w 65957"/>
                <a:gd name="connsiteY5" fmla="*/ 32840 h 76570"/>
                <a:gd name="connsiteX6" fmla="*/ 51565 w 65957"/>
                <a:gd name="connsiteY6" fmla="*/ 40341 h 76570"/>
                <a:gd name="connsiteX7" fmla="*/ 51565 w 65957"/>
                <a:gd name="connsiteY7" fmla="*/ 40563 h 76570"/>
                <a:gd name="connsiteX8" fmla="*/ 56705 w 65957"/>
                <a:gd name="connsiteY8" fmla="*/ 43203 h 76570"/>
                <a:gd name="connsiteX9" fmla="*/ 60039 w 65957"/>
                <a:gd name="connsiteY9" fmla="*/ 47370 h 76570"/>
                <a:gd name="connsiteX10" fmla="*/ 61929 w 65957"/>
                <a:gd name="connsiteY10" fmla="*/ 52677 h 76570"/>
                <a:gd name="connsiteX11" fmla="*/ 62734 w 65957"/>
                <a:gd name="connsiteY11" fmla="*/ 58456 h 76570"/>
                <a:gd name="connsiteX12" fmla="*/ 62957 w 65957"/>
                <a:gd name="connsiteY12" fmla="*/ 62734 h 76570"/>
                <a:gd name="connsiteX13" fmla="*/ 63318 w 65957"/>
                <a:gd name="connsiteY13" fmla="*/ 67763 h 76570"/>
                <a:gd name="connsiteX14" fmla="*/ 64179 w 65957"/>
                <a:gd name="connsiteY14" fmla="*/ 72653 h 76570"/>
                <a:gd name="connsiteX15" fmla="*/ 65957 w 65957"/>
                <a:gd name="connsiteY15" fmla="*/ 76570 h 76570"/>
                <a:gd name="connsiteX16" fmla="*/ 49121 w 65957"/>
                <a:gd name="connsiteY16" fmla="*/ 76570 h 76570"/>
                <a:gd name="connsiteX17" fmla="*/ 47398 w 65957"/>
                <a:gd name="connsiteY17" fmla="*/ 67874 h 76570"/>
                <a:gd name="connsiteX18" fmla="*/ 46426 w 65957"/>
                <a:gd name="connsiteY18" fmla="*/ 58233 h 76570"/>
                <a:gd name="connsiteX19" fmla="*/ 42786 w 65957"/>
                <a:gd name="connsiteY19" fmla="*/ 49426 h 76570"/>
                <a:gd name="connsiteX20" fmla="*/ 33673 w 65957"/>
                <a:gd name="connsiteY20" fmla="*/ 46648 h 76570"/>
                <a:gd name="connsiteX21" fmla="*/ 16837 w 65957"/>
                <a:gd name="connsiteY21" fmla="*/ 46648 h 76570"/>
                <a:gd name="connsiteX22" fmla="*/ 16837 w 65957"/>
                <a:gd name="connsiteY22" fmla="*/ 76570 h 76570"/>
                <a:gd name="connsiteX23" fmla="*/ 0 w 65957"/>
                <a:gd name="connsiteY23" fmla="*/ 76570 h 76570"/>
                <a:gd name="connsiteX24" fmla="*/ 0 w 65957"/>
                <a:gd name="connsiteY24" fmla="*/ 0 h 76570"/>
                <a:gd name="connsiteX25" fmla="*/ 41286 w 65957"/>
                <a:gd name="connsiteY25" fmla="*/ 0 h 76570"/>
                <a:gd name="connsiteX26" fmla="*/ 35257 w 65957"/>
                <a:gd name="connsiteY26" fmla="*/ 34673 h 76570"/>
                <a:gd name="connsiteX27" fmla="*/ 43953 w 65957"/>
                <a:gd name="connsiteY27" fmla="*/ 32090 h 76570"/>
                <a:gd name="connsiteX28" fmla="*/ 46842 w 65957"/>
                <a:gd name="connsiteY28" fmla="*/ 23727 h 76570"/>
                <a:gd name="connsiteX29" fmla="*/ 43953 w 65957"/>
                <a:gd name="connsiteY29" fmla="*/ 15642 h 76570"/>
                <a:gd name="connsiteX30" fmla="*/ 35257 w 65957"/>
                <a:gd name="connsiteY30" fmla="*/ 13114 h 76570"/>
                <a:gd name="connsiteX31" fmla="*/ 16809 w 65957"/>
                <a:gd name="connsiteY31" fmla="*/ 13114 h 76570"/>
                <a:gd name="connsiteX32" fmla="*/ 16809 w 65957"/>
                <a:gd name="connsiteY32" fmla="*/ 34673 h 76570"/>
                <a:gd name="connsiteX33" fmla="*/ 35257 w 65957"/>
                <a:gd name="connsiteY33" fmla="*/ 34673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5957" h="76570" fill="norm" stroke="1" extrusionOk="0">
                  <a:moveTo>
                    <a:pt x="41258" y="28"/>
                  </a:moveTo>
                  <a:cubicBezTo>
                    <a:pt x="44703" y="28"/>
                    <a:pt x="47787" y="583"/>
                    <a:pt x="50537" y="1695"/>
                  </a:cubicBezTo>
                  <a:cubicBezTo>
                    <a:pt x="53288" y="2806"/>
                    <a:pt x="55650" y="4334"/>
                    <a:pt x="57622" y="6251"/>
                  </a:cubicBezTo>
                  <a:cubicBezTo>
                    <a:pt x="59595" y="8196"/>
                    <a:pt x="61095" y="10419"/>
                    <a:pt x="62123" y="12947"/>
                  </a:cubicBezTo>
                  <a:cubicBezTo>
                    <a:pt x="63151" y="15475"/>
                    <a:pt x="63679" y="18226"/>
                    <a:pt x="63679" y="21143"/>
                  </a:cubicBezTo>
                  <a:cubicBezTo>
                    <a:pt x="63679" y="25644"/>
                    <a:pt x="62734" y="29533"/>
                    <a:pt x="60845" y="32840"/>
                  </a:cubicBezTo>
                  <a:cubicBezTo>
                    <a:pt x="58956" y="36118"/>
                    <a:pt x="55872" y="38619"/>
                    <a:pt x="51565" y="40341"/>
                  </a:cubicBezTo>
                  <a:lnTo>
                    <a:pt x="51565" y="40563"/>
                  </a:lnTo>
                  <a:cubicBezTo>
                    <a:pt x="53649" y="41147"/>
                    <a:pt x="55344" y="42008"/>
                    <a:pt x="56705" y="43203"/>
                  </a:cubicBezTo>
                  <a:cubicBezTo>
                    <a:pt x="58067" y="44370"/>
                    <a:pt x="59178" y="45787"/>
                    <a:pt x="60039" y="47370"/>
                  </a:cubicBezTo>
                  <a:cubicBezTo>
                    <a:pt x="60901" y="48982"/>
                    <a:pt x="61512" y="50760"/>
                    <a:pt x="61929" y="52677"/>
                  </a:cubicBezTo>
                  <a:cubicBezTo>
                    <a:pt x="62318" y="54594"/>
                    <a:pt x="62595" y="56539"/>
                    <a:pt x="62734" y="58456"/>
                  </a:cubicBezTo>
                  <a:cubicBezTo>
                    <a:pt x="62790" y="59678"/>
                    <a:pt x="62873" y="61095"/>
                    <a:pt x="62957" y="62734"/>
                  </a:cubicBezTo>
                  <a:cubicBezTo>
                    <a:pt x="63040" y="64373"/>
                    <a:pt x="63151" y="66068"/>
                    <a:pt x="63318" y="67763"/>
                  </a:cubicBezTo>
                  <a:cubicBezTo>
                    <a:pt x="63485" y="69486"/>
                    <a:pt x="63790" y="71097"/>
                    <a:pt x="64179" y="72653"/>
                  </a:cubicBezTo>
                  <a:cubicBezTo>
                    <a:pt x="64568" y="74181"/>
                    <a:pt x="65151" y="75487"/>
                    <a:pt x="65957" y="76570"/>
                  </a:cubicBezTo>
                  <a:lnTo>
                    <a:pt x="49121" y="76570"/>
                  </a:lnTo>
                  <a:cubicBezTo>
                    <a:pt x="48204" y="74153"/>
                    <a:pt x="47620" y="71236"/>
                    <a:pt x="47398" y="67874"/>
                  </a:cubicBezTo>
                  <a:cubicBezTo>
                    <a:pt x="47176" y="64512"/>
                    <a:pt x="46870" y="61290"/>
                    <a:pt x="46426" y="58233"/>
                  </a:cubicBezTo>
                  <a:cubicBezTo>
                    <a:pt x="45842" y="54233"/>
                    <a:pt x="44647" y="51288"/>
                    <a:pt x="42786" y="49426"/>
                  </a:cubicBezTo>
                  <a:cubicBezTo>
                    <a:pt x="40925" y="47565"/>
                    <a:pt x="37896" y="46648"/>
                    <a:pt x="33673" y="46648"/>
                  </a:cubicBezTo>
                  <a:lnTo>
                    <a:pt x="16837" y="46648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41286" y="0"/>
                  </a:lnTo>
                  <a:close/>
                  <a:moveTo>
                    <a:pt x="35257" y="34673"/>
                  </a:moveTo>
                  <a:cubicBezTo>
                    <a:pt x="39119" y="34673"/>
                    <a:pt x="42008" y="33812"/>
                    <a:pt x="43953" y="32090"/>
                  </a:cubicBezTo>
                  <a:cubicBezTo>
                    <a:pt x="45898" y="30367"/>
                    <a:pt x="46842" y="27589"/>
                    <a:pt x="46842" y="23727"/>
                  </a:cubicBezTo>
                  <a:cubicBezTo>
                    <a:pt x="46842" y="19865"/>
                    <a:pt x="45870" y="17309"/>
                    <a:pt x="43953" y="15642"/>
                  </a:cubicBezTo>
                  <a:cubicBezTo>
                    <a:pt x="42036" y="13975"/>
                    <a:pt x="39119" y="13114"/>
                    <a:pt x="35257" y="13114"/>
                  </a:cubicBezTo>
                  <a:lnTo>
                    <a:pt x="16809" y="13114"/>
                  </a:lnTo>
                  <a:lnTo>
                    <a:pt x="16809" y="34673"/>
                  </a:lnTo>
                  <a:lnTo>
                    <a:pt x="35257" y="34673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51" name="Gráfico 4"/>
          <p:cNvGrpSpPr/>
          <p:nvPr/>
        </p:nvGrpSpPr>
        <p:grpSpPr bwMode="auto">
          <a:xfrm>
            <a:off x="3486567" y="2683373"/>
            <a:ext cx="149500" cy="80098"/>
            <a:chOff x="3553471" y="2775652"/>
            <a:chExt cx="149500" cy="80098"/>
          </a:xfrm>
          <a:solidFill>
            <a:schemeClr val="bg1">
              <a:lumMod val="85000"/>
            </a:schemeClr>
          </a:solidFill>
        </p:grpSpPr>
        <p:sp>
          <p:nvSpPr>
            <p:cNvPr id="52" name="Forma Livre: Forma 51"/>
            <p:cNvSpPr/>
            <p:nvPr/>
          </p:nvSpPr>
          <p:spPr bwMode="auto">
            <a:xfrm>
              <a:off x="3553471" y="2777486"/>
              <a:ext cx="74819" cy="76570"/>
            </a:xfrm>
            <a:custGeom>
              <a:avLst/>
              <a:gdLst>
                <a:gd name="connsiteX0" fmla="*/ 46203 w 74819"/>
                <a:gd name="connsiteY0" fmla="*/ 0 h 76570"/>
                <a:gd name="connsiteX1" fmla="*/ 74820 w 74819"/>
                <a:gd name="connsiteY1" fmla="*/ 76570 h 76570"/>
                <a:gd name="connsiteX2" fmla="*/ 57344 w 74819"/>
                <a:gd name="connsiteY2" fmla="*/ 76570 h 76570"/>
                <a:gd name="connsiteX3" fmla="*/ 51565 w 74819"/>
                <a:gd name="connsiteY3" fmla="*/ 59511 h 76570"/>
                <a:gd name="connsiteX4" fmla="*/ 22949 w 74819"/>
                <a:gd name="connsiteY4" fmla="*/ 59511 h 76570"/>
                <a:gd name="connsiteX5" fmla="*/ 16948 w 74819"/>
                <a:gd name="connsiteY5" fmla="*/ 76570 h 76570"/>
                <a:gd name="connsiteX6" fmla="*/ 0 w 74819"/>
                <a:gd name="connsiteY6" fmla="*/ 76570 h 76570"/>
                <a:gd name="connsiteX7" fmla="*/ 28950 w 74819"/>
                <a:gd name="connsiteY7" fmla="*/ 0 h 76570"/>
                <a:gd name="connsiteX8" fmla="*/ 46203 w 74819"/>
                <a:gd name="connsiteY8" fmla="*/ 0 h 76570"/>
                <a:gd name="connsiteX9" fmla="*/ 47176 w 74819"/>
                <a:gd name="connsiteY9" fmla="*/ 46981 h 76570"/>
                <a:gd name="connsiteX10" fmla="*/ 37535 w 74819"/>
                <a:gd name="connsiteY10" fmla="*/ 18892 h 76570"/>
                <a:gd name="connsiteX11" fmla="*/ 37313 w 74819"/>
                <a:gd name="connsiteY11" fmla="*/ 18892 h 76570"/>
                <a:gd name="connsiteX12" fmla="*/ 27339 w 74819"/>
                <a:gd name="connsiteY12" fmla="*/ 46981 h 76570"/>
                <a:gd name="connsiteX13" fmla="*/ 47176 w 74819"/>
                <a:gd name="connsiteY13" fmla="*/ 46981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819" h="76570" fill="norm" stroke="1" extrusionOk="0">
                  <a:moveTo>
                    <a:pt x="46203" y="0"/>
                  </a:moveTo>
                  <a:lnTo>
                    <a:pt x="74820" y="76570"/>
                  </a:lnTo>
                  <a:lnTo>
                    <a:pt x="57344" y="76570"/>
                  </a:lnTo>
                  <a:lnTo>
                    <a:pt x="51565" y="59511"/>
                  </a:lnTo>
                  <a:lnTo>
                    <a:pt x="22949" y="59511"/>
                  </a:lnTo>
                  <a:lnTo>
                    <a:pt x="16948" y="76570"/>
                  </a:lnTo>
                  <a:lnTo>
                    <a:pt x="0" y="76570"/>
                  </a:lnTo>
                  <a:lnTo>
                    <a:pt x="28950" y="0"/>
                  </a:lnTo>
                  <a:lnTo>
                    <a:pt x="46203" y="0"/>
                  </a:lnTo>
                  <a:close/>
                  <a:moveTo>
                    <a:pt x="47176" y="46981"/>
                  </a:moveTo>
                  <a:lnTo>
                    <a:pt x="37535" y="18892"/>
                  </a:lnTo>
                  <a:lnTo>
                    <a:pt x="37313" y="18892"/>
                  </a:lnTo>
                  <a:lnTo>
                    <a:pt x="27339" y="46981"/>
                  </a:lnTo>
                  <a:lnTo>
                    <a:pt x="47176" y="46981"/>
                  </a:lnTo>
                  <a:close/>
                </a:path>
              </a:pathLst>
            </a:custGeom>
            <a:grpFill/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53" name="Forma Livre: Forma 52"/>
            <p:cNvSpPr/>
            <p:nvPr/>
          </p:nvSpPr>
          <p:spPr bwMode="auto">
            <a:xfrm>
              <a:off x="3631653" y="2775652"/>
              <a:ext cx="71319" cy="80098"/>
            </a:xfrm>
            <a:custGeom>
              <a:avLst/>
              <a:gdLst>
                <a:gd name="connsiteX0" fmla="*/ 52427 w 71319"/>
                <a:gd name="connsiteY0" fmla="*/ 22282 h 80098"/>
                <a:gd name="connsiteX1" fmla="*/ 48676 w 71319"/>
                <a:gd name="connsiteY1" fmla="*/ 18059 h 80098"/>
                <a:gd name="connsiteX2" fmla="*/ 43592 w 71319"/>
                <a:gd name="connsiteY2" fmla="*/ 15225 h 80098"/>
                <a:gd name="connsiteX3" fmla="*/ 37646 w 71319"/>
                <a:gd name="connsiteY3" fmla="*/ 14197 h 80098"/>
                <a:gd name="connsiteX4" fmla="*/ 28005 w 71319"/>
                <a:gd name="connsiteY4" fmla="*/ 16392 h 80098"/>
                <a:gd name="connsiteX5" fmla="*/ 21560 w 71319"/>
                <a:gd name="connsiteY5" fmla="*/ 22282 h 80098"/>
                <a:gd name="connsiteX6" fmla="*/ 17976 w 71319"/>
                <a:gd name="connsiteY6" fmla="*/ 30700 h 80098"/>
                <a:gd name="connsiteX7" fmla="*/ 16837 w 71319"/>
                <a:gd name="connsiteY7" fmla="*/ 40452 h 80098"/>
                <a:gd name="connsiteX8" fmla="*/ 17976 w 71319"/>
                <a:gd name="connsiteY8" fmla="*/ 49843 h 80098"/>
                <a:gd name="connsiteX9" fmla="*/ 21560 w 71319"/>
                <a:gd name="connsiteY9" fmla="*/ 58039 h 80098"/>
                <a:gd name="connsiteX10" fmla="*/ 28005 w 71319"/>
                <a:gd name="connsiteY10" fmla="*/ 63873 h 80098"/>
                <a:gd name="connsiteX11" fmla="*/ 37646 w 71319"/>
                <a:gd name="connsiteY11" fmla="*/ 66068 h 80098"/>
                <a:gd name="connsiteX12" fmla="*/ 49704 w 71319"/>
                <a:gd name="connsiteY12" fmla="*/ 61345 h 80098"/>
                <a:gd name="connsiteX13" fmla="*/ 55011 w 71319"/>
                <a:gd name="connsiteY13" fmla="*/ 48898 h 80098"/>
                <a:gd name="connsiteX14" fmla="*/ 71319 w 71319"/>
                <a:gd name="connsiteY14" fmla="*/ 48898 h 80098"/>
                <a:gd name="connsiteX15" fmla="*/ 67985 w 71319"/>
                <a:gd name="connsiteY15" fmla="*/ 61873 h 80098"/>
                <a:gd name="connsiteX16" fmla="*/ 60901 w 71319"/>
                <a:gd name="connsiteY16" fmla="*/ 71736 h 80098"/>
                <a:gd name="connsiteX17" fmla="*/ 50621 w 71319"/>
                <a:gd name="connsiteY17" fmla="*/ 77959 h 80098"/>
                <a:gd name="connsiteX18" fmla="*/ 37646 w 71319"/>
                <a:gd name="connsiteY18" fmla="*/ 80099 h 80098"/>
                <a:gd name="connsiteX19" fmla="*/ 21838 w 71319"/>
                <a:gd name="connsiteY19" fmla="*/ 77043 h 80098"/>
                <a:gd name="connsiteX20" fmla="*/ 9974 w 71319"/>
                <a:gd name="connsiteY20" fmla="*/ 68624 h 80098"/>
                <a:gd name="connsiteX21" fmla="*/ 2584 w 71319"/>
                <a:gd name="connsiteY21" fmla="*/ 56038 h 80098"/>
                <a:gd name="connsiteX22" fmla="*/ 0 w 71319"/>
                <a:gd name="connsiteY22" fmla="*/ 40424 h 80098"/>
                <a:gd name="connsiteX23" fmla="*/ 2584 w 71319"/>
                <a:gd name="connsiteY23" fmla="*/ 24505 h 80098"/>
                <a:gd name="connsiteX24" fmla="*/ 9974 w 71319"/>
                <a:gd name="connsiteY24" fmla="*/ 11697 h 80098"/>
                <a:gd name="connsiteX25" fmla="*/ 21838 w 71319"/>
                <a:gd name="connsiteY25" fmla="*/ 3112 h 80098"/>
                <a:gd name="connsiteX26" fmla="*/ 37646 w 71319"/>
                <a:gd name="connsiteY26" fmla="*/ 0 h 80098"/>
                <a:gd name="connsiteX27" fmla="*/ 49593 w 71319"/>
                <a:gd name="connsiteY27" fmla="*/ 1834 h 80098"/>
                <a:gd name="connsiteX28" fmla="*/ 59678 w 71319"/>
                <a:gd name="connsiteY28" fmla="*/ 7140 h 80098"/>
                <a:gd name="connsiteX29" fmla="*/ 67013 w 71319"/>
                <a:gd name="connsiteY29" fmla="*/ 15781 h 80098"/>
                <a:gd name="connsiteX30" fmla="*/ 70652 w 71319"/>
                <a:gd name="connsiteY30" fmla="*/ 27561 h 80098"/>
                <a:gd name="connsiteX31" fmla="*/ 54344 w 71319"/>
                <a:gd name="connsiteY31" fmla="*/ 27561 h 80098"/>
                <a:gd name="connsiteX32" fmla="*/ 52399 w 71319"/>
                <a:gd name="connsiteY32" fmla="*/ 22254 h 8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71319" h="80098" fill="norm" stroke="1" extrusionOk="0">
                  <a:moveTo>
                    <a:pt x="52427" y="22282"/>
                  </a:moveTo>
                  <a:cubicBezTo>
                    <a:pt x="51427" y="20671"/>
                    <a:pt x="50176" y="19254"/>
                    <a:pt x="48676" y="18059"/>
                  </a:cubicBezTo>
                  <a:cubicBezTo>
                    <a:pt x="47176" y="16837"/>
                    <a:pt x="45481" y="15892"/>
                    <a:pt x="43592" y="15225"/>
                  </a:cubicBezTo>
                  <a:cubicBezTo>
                    <a:pt x="41702" y="14558"/>
                    <a:pt x="39702" y="14197"/>
                    <a:pt x="37646" y="14197"/>
                  </a:cubicBezTo>
                  <a:cubicBezTo>
                    <a:pt x="33868" y="14197"/>
                    <a:pt x="30645" y="14920"/>
                    <a:pt x="28005" y="16392"/>
                  </a:cubicBezTo>
                  <a:cubicBezTo>
                    <a:pt x="25366" y="17865"/>
                    <a:pt x="23227" y="19837"/>
                    <a:pt x="21560" y="22282"/>
                  </a:cubicBezTo>
                  <a:cubicBezTo>
                    <a:pt x="19920" y="24755"/>
                    <a:pt x="18726" y="27561"/>
                    <a:pt x="17976" y="30700"/>
                  </a:cubicBezTo>
                  <a:cubicBezTo>
                    <a:pt x="17226" y="33840"/>
                    <a:pt x="16837" y="37090"/>
                    <a:pt x="16837" y="40452"/>
                  </a:cubicBezTo>
                  <a:cubicBezTo>
                    <a:pt x="16837" y="43814"/>
                    <a:pt x="17198" y="46787"/>
                    <a:pt x="17976" y="49843"/>
                  </a:cubicBezTo>
                  <a:cubicBezTo>
                    <a:pt x="18726" y="52871"/>
                    <a:pt x="19920" y="55622"/>
                    <a:pt x="21560" y="58039"/>
                  </a:cubicBezTo>
                  <a:cubicBezTo>
                    <a:pt x="23199" y="60484"/>
                    <a:pt x="25338" y="62429"/>
                    <a:pt x="28005" y="63873"/>
                  </a:cubicBezTo>
                  <a:cubicBezTo>
                    <a:pt x="30645" y="65346"/>
                    <a:pt x="33868" y="66068"/>
                    <a:pt x="37646" y="66068"/>
                  </a:cubicBezTo>
                  <a:cubicBezTo>
                    <a:pt x="42786" y="66068"/>
                    <a:pt x="46815" y="64484"/>
                    <a:pt x="49704" y="61345"/>
                  </a:cubicBezTo>
                  <a:cubicBezTo>
                    <a:pt x="52593" y="58205"/>
                    <a:pt x="54372" y="54066"/>
                    <a:pt x="55011" y="48898"/>
                  </a:cubicBezTo>
                  <a:lnTo>
                    <a:pt x="71319" y="48898"/>
                  </a:lnTo>
                  <a:cubicBezTo>
                    <a:pt x="70903" y="53677"/>
                    <a:pt x="69791" y="58011"/>
                    <a:pt x="67985" y="61873"/>
                  </a:cubicBezTo>
                  <a:cubicBezTo>
                    <a:pt x="66207" y="65735"/>
                    <a:pt x="63846" y="69013"/>
                    <a:pt x="60901" y="71736"/>
                  </a:cubicBezTo>
                  <a:cubicBezTo>
                    <a:pt x="57983" y="74459"/>
                    <a:pt x="54538" y="76515"/>
                    <a:pt x="50621" y="77959"/>
                  </a:cubicBezTo>
                  <a:cubicBezTo>
                    <a:pt x="46703" y="79376"/>
                    <a:pt x="42369" y="80099"/>
                    <a:pt x="37646" y="80099"/>
                  </a:cubicBezTo>
                  <a:cubicBezTo>
                    <a:pt x="31784" y="80099"/>
                    <a:pt x="26505" y="79071"/>
                    <a:pt x="21838" y="77043"/>
                  </a:cubicBezTo>
                  <a:cubicBezTo>
                    <a:pt x="17142" y="75014"/>
                    <a:pt x="13197" y="72208"/>
                    <a:pt x="9974" y="68624"/>
                  </a:cubicBezTo>
                  <a:cubicBezTo>
                    <a:pt x="6751" y="65040"/>
                    <a:pt x="4306" y="60845"/>
                    <a:pt x="2584" y="56038"/>
                  </a:cubicBezTo>
                  <a:cubicBezTo>
                    <a:pt x="861" y="51204"/>
                    <a:pt x="0" y="46009"/>
                    <a:pt x="0" y="40424"/>
                  </a:cubicBezTo>
                  <a:cubicBezTo>
                    <a:pt x="0" y="34840"/>
                    <a:pt x="861" y="29394"/>
                    <a:pt x="2584" y="24505"/>
                  </a:cubicBezTo>
                  <a:cubicBezTo>
                    <a:pt x="4306" y="19615"/>
                    <a:pt x="6779" y="15336"/>
                    <a:pt x="9974" y="11697"/>
                  </a:cubicBezTo>
                  <a:cubicBezTo>
                    <a:pt x="13197" y="8057"/>
                    <a:pt x="17142" y="5195"/>
                    <a:pt x="21838" y="3112"/>
                  </a:cubicBezTo>
                  <a:cubicBezTo>
                    <a:pt x="26505" y="1028"/>
                    <a:pt x="31784" y="0"/>
                    <a:pt x="37646" y="0"/>
                  </a:cubicBezTo>
                  <a:cubicBezTo>
                    <a:pt x="41869" y="0"/>
                    <a:pt x="45842" y="611"/>
                    <a:pt x="49593" y="1834"/>
                  </a:cubicBezTo>
                  <a:cubicBezTo>
                    <a:pt x="53344" y="3056"/>
                    <a:pt x="56705" y="4834"/>
                    <a:pt x="59678" y="7140"/>
                  </a:cubicBezTo>
                  <a:cubicBezTo>
                    <a:pt x="62651" y="9474"/>
                    <a:pt x="65096" y="12336"/>
                    <a:pt x="67013" y="15781"/>
                  </a:cubicBezTo>
                  <a:cubicBezTo>
                    <a:pt x="68958" y="19226"/>
                    <a:pt x="70152" y="23143"/>
                    <a:pt x="70652" y="27561"/>
                  </a:cubicBezTo>
                  <a:lnTo>
                    <a:pt x="54344" y="27561"/>
                  </a:lnTo>
                  <a:cubicBezTo>
                    <a:pt x="54066" y="25644"/>
                    <a:pt x="53427" y="23866"/>
                    <a:pt x="52399" y="22254"/>
                  </a:cubicBezTo>
                  <a:close/>
                </a:path>
              </a:pathLst>
            </a:custGeom>
            <a:grpFill/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54" name="Gráfico 4"/>
          <p:cNvGrpSpPr/>
          <p:nvPr/>
        </p:nvGrpSpPr>
        <p:grpSpPr bwMode="auto">
          <a:xfrm>
            <a:off x="4483009" y="2811870"/>
            <a:ext cx="149334" cy="80098"/>
            <a:chOff x="4549913" y="2904149"/>
            <a:chExt cx="149334" cy="80098"/>
          </a:xfrm>
          <a:solidFill>
            <a:srgbClr val="231F20"/>
          </a:solidFill>
        </p:grpSpPr>
        <p:sp>
          <p:nvSpPr>
            <p:cNvPr id="55" name="Forma Livre: Forma 54"/>
            <p:cNvSpPr/>
            <p:nvPr/>
          </p:nvSpPr>
          <p:spPr bwMode="auto">
            <a:xfrm>
              <a:off x="4549913" y="2905954"/>
              <a:ext cx="65957" cy="76570"/>
            </a:xfrm>
            <a:custGeom>
              <a:avLst/>
              <a:gdLst>
                <a:gd name="connsiteX0" fmla="*/ 41258 w 65957"/>
                <a:gd name="connsiteY0" fmla="*/ 0 h 76570"/>
                <a:gd name="connsiteX1" fmla="*/ 50537 w 65957"/>
                <a:gd name="connsiteY1" fmla="*/ 1667 h 76570"/>
                <a:gd name="connsiteX2" fmla="*/ 57622 w 65957"/>
                <a:gd name="connsiteY2" fmla="*/ 6223 h 76570"/>
                <a:gd name="connsiteX3" fmla="*/ 62123 w 65957"/>
                <a:gd name="connsiteY3" fmla="*/ 12919 h 76570"/>
                <a:gd name="connsiteX4" fmla="*/ 63679 w 65957"/>
                <a:gd name="connsiteY4" fmla="*/ 21115 h 76570"/>
                <a:gd name="connsiteX5" fmla="*/ 60845 w 65957"/>
                <a:gd name="connsiteY5" fmla="*/ 32812 h 76570"/>
                <a:gd name="connsiteX6" fmla="*/ 51565 w 65957"/>
                <a:gd name="connsiteY6" fmla="*/ 40313 h 76570"/>
                <a:gd name="connsiteX7" fmla="*/ 51565 w 65957"/>
                <a:gd name="connsiteY7" fmla="*/ 40536 h 76570"/>
                <a:gd name="connsiteX8" fmla="*/ 56705 w 65957"/>
                <a:gd name="connsiteY8" fmla="*/ 43175 h 76570"/>
                <a:gd name="connsiteX9" fmla="*/ 60039 w 65957"/>
                <a:gd name="connsiteY9" fmla="*/ 47343 h 76570"/>
                <a:gd name="connsiteX10" fmla="*/ 61928 w 65957"/>
                <a:gd name="connsiteY10" fmla="*/ 52649 h 76570"/>
                <a:gd name="connsiteX11" fmla="*/ 62734 w 65957"/>
                <a:gd name="connsiteY11" fmla="*/ 58428 h 76570"/>
                <a:gd name="connsiteX12" fmla="*/ 62956 w 65957"/>
                <a:gd name="connsiteY12" fmla="*/ 62707 h 76570"/>
                <a:gd name="connsiteX13" fmla="*/ 63318 w 65957"/>
                <a:gd name="connsiteY13" fmla="*/ 67735 h 76570"/>
                <a:gd name="connsiteX14" fmla="*/ 64179 w 65957"/>
                <a:gd name="connsiteY14" fmla="*/ 72625 h 76570"/>
                <a:gd name="connsiteX15" fmla="*/ 65957 w 65957"/>
                <a:gd name="connsiteY15" fmla="*/ 76542 h 76570"/>
                <a:gd name="connsiteX16" fmla="*/ 49121 w 65957"/>
                <a:gd name="connsiteY16" fmla="*/ 76542 h 76570"/>
                <a:gd name="connsiteX17" fmla="*/ 47398 w 65957"/>
                <a:gd name="connsiteY17" fmla="*/ 67846 h 76570"/>
                <a:gd name="connsiteX18" fmla="*/ 46426 w 65957"/>
                <a:gd name="connsiteY18" fmla="*/ 58206 h 76570"/>
                <a:gd name="connsiteX19" fmla="*/ 42786 w 65957"/>
                <a:gd name="connsiteY19" fmla="*/ 49426 h 76570"/>
                <a:gd name="connsiteX20" fmla="*/ 33673 w 65957"/>
                <a:gd name="connsiteY20" fmla="*/ 46648 h 76570"/>
                <a:gd name="connsiteX21" fmla="*/ 16837 w 65957"/>
                <a:gd name="connsiteY21" fmla="*/ 46648 h 76570"/>
                <a:gd name="connsiteX22" fmla="*/ 16837 w 65957"/>
                <a:gd name="connsiteY22" fmla="*/ 76570 h 76570"/>
                <a:gd name="connsiteX23" fmla="*/ 0 w 65957"/>
                <a:gd name="connsiteY23" fmla="*/ 76570 h 76570"/>
                <a:gd name="connsiteX24" fmla="*/ 0 w 65957"/>
                <a:gd name="connsiteY24" fmla="*/ 0 h 76570"/>
                <a:gd name="connsiteX25" fmla="*/ 41286 w 65957"/>
                <a:gd name="connsiteY25" fmla="*/ 0 h 76570"/>
                <a:gd name="connsiteX26" fmla="*/ 35257 w 65957"/>
                <a:gd name="connsiteY26" fmla="*/ 34646 h 76570"/>
                <a:gd name="connsiteX27" fmla="*/ 43953 w 65957"/>
                <a:gd name="connsiteY27" fmla="*/ 32062 h 76570"/>
                <a:gd name="connsiteX28" fmla="*/ 46842 w 65957"/>
                <a:gd name="connsiteY28" fmla="*/ 23699 h 76570"/>
                <a:gd name="connsiteX29" fmla="*/ 43953 w 65957"/>
                <a:gd name="connsiteY29" fmla="*/ 15614 h 76570"/>
                <a:gd name="connsiteX30" fmla="*/ 35257 w 65957"/>
                <a:gd name="connsiteY30" fmla="*/ 13086 h 76570"/>
                <a:gd name="connsiteX31" fmla="*/ 16809 w 65957"/>
                <a:gd name="connsiteY31" fmla="*/ 13086 h 76570"/>
                <a:gd name="connsiteX32" fmla="*/ 16809 w 65957"/>
                <a:gd name="connsiteY32" fmla="*/ 34646 h 76570"/>
                <a:gd name="connsiteX33" fmla="*/ 35257 w 65957"/>
                <a:gd name="connsiteY33" fmla="*/ 34646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5957" h="76570" fill="norm" stroke="1" extrusionOk="0">
                  <a:moveTo>
                    <a:pt x="41258" y="0"/>
                  </a:moveTo>
                  <a:cubicBezTo>
                    <a:pt x="44703" y="0"/>
                    <a:pt x="47787" y="556"/>
                    <a:pt x="50537" y="1667"/>
                  </a:cubicBezTo>
                  <a:cubicBezTo>
                    <a:pt x="53288" y="2778"/>
                    <a:pt x="55650" y="4306"/>
                    <a:pt x="57622" y="6223"/>
                  </a:cubicBezTo>
                  <a:cubicBezTo>
                    <a:pt x="59595" y="8168"/>
                    <a:pt x="61095" y="10391"/>
                    <a:pt x="62123" y="12919"/>
                  </a:cubicBezTo>
                  <a:cubicBezTo>
                    <a:pt x="63151" y="15447"/>
                    <a:pt x="63679" y="18198"/>
                    <a:pt x="63679" y="21115"/>
                  </a:cubicBezTo>
                  <a:cubicBezTo>
                    <a:pt x="63679" y="25616"/>
                    <a:pt x="62734" y="29506"/>
                    <a:pt x="60845" y="32812"/>
                  </a:cubicBezTo>
                  <a:cubicBezTo>
                    <a:pt x="58956" y="36090"/>
                    <a:pt x="55872" y="38591"/>
                    <a:pt x="51565" y="40313"/>
                  </a:cubicBezTo>
                  <a:lnTo>
                    <a:pt x="51565" y="40536"/>
                  </a:lnTo>
                  <a:cubicBezTo>
                    <a:pt x="53649" y="41119"/>
                    <a:pt x="55344" y="41980"/>
                    <a:pt x="56705" y="43175"/>
                  </a:cubicBezTo>
                  <a:cubicBezTo>
                    <a:pt x="58067" y="44342"/>
                    <a:pt x="59178" y="45759"/>
                    <a:pt x="60039" y="47343"/>
                  </a:cubicBezTo>
                  <a:cubicBezTo>
                    <a:pt x="60901" y="48954"/>
                    <a:pt x="61512" y="50732"/>
                    <a:pt x="61928" y="52649"/>
                  </a:cubicBezTo>
                  <a:cubicBezTo>
                    <a:pt x="62318" y="54566"/>
                    <a:pt x="62595" y="56511"/>
                    <a:pt x="62734" y="58428"/>
                  </a:cubicBezTo>
                  <a:cubicBezTo>
                    <a:pt x="62790" y="59650"/>
                    <a:pt x="62873" y="61067"/>
                    <a:pt x="62956" y="62707"/>
                  </a:cubicBezTo>
                  <a:cubicBezTo>
                    <a:pt x="63040" y="64346"/>
                    <a:pt x="63151" y="66041"/>
                    <a:pt x="63318" y="67735"/>
                  </a:cubicBezTo>
                  <a:cubicBezTo>
                    <a:pt x="63484" y="69458"/>
                    <a:pt x="63790" y="71069"/>
                    <a:pt x="64179" y="72625"/>
                  </a:cubicBezTo>
                  <a:cubicBezTo>
                    <a:pt x="64568" y="74153"/>
                    <a:pt x="65151" y="75459"/>
                    <a:pt x="65957" y="76542"/>
                  </a:cubicBezTo>
                  <a:lnTo>
                    <a:pt x="49121" y="76542"/>
                  </a:lnTo>
                  <a:cubicBezTo>
                    <a:pt x="48204" y="74125"/>
                    <a:pt x="47620" y="71208"/>
                    <a:pt x="47398" y="67846"/>
                  </a:cubicBezTo>
                  <a:cubicBezTo>
                    <a:pt x="47176" y="64485"/>
                    <a:pt x="46870" y="61262"/>
                    <a:pt x="46426" y="58206"/>
                  </a:cubicBezTo>
                  <a:cubicBezTo>
                    <a:pt x="45842" y="54205"/>
                    <a:pt x="44647" y="51260"/>
                    <a:pt x="42786" y="49426"/>
                  </a:cubicBezTo>
                  <a:cubicBezTo>
                    <a:pt x="40924" y="47565"/>
                    <a:pt x="37896" y="46648"/>
                    <a:pt x="33673" y="46648"/>
                  </a:cubicBezTo>
                  <a:lnTo>
                    <a:pt x="16837" y="46648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41286" y="0"/>
                  </a:lnTo>
                  <a:close/>
                  <a:moveTo>
                    <a:pt x="35257" y="34646"/>
                  </a:moveTo>
                  <a:cubicBezTo>
                    <a:pt x="39119" y="34646"/>
                    <a:pt x="42008" y="33784"/>
                    <a:pt x="43953" y="32062"/>
                  </a:cubicBezTo>
                  <a:cubicBezTo>
                    <a:pt x="45898" y="30339"/>
                    <a:pt x="46842" y="27561"/>
                    <a:pt x="46842" y="23699"/>
                  </a:cubicBezTo>
                  <a:cubicBezTo>
                    <a:pt x="46842" y="19837"/>
                    <a:pt x="45870" y="17281"/>
                    <a:pt x="43953" y="15614"/>
                  </a:cubicBezTo>
                  <a:cubicBezTo>
                    <a:pt x="42036" y="13947"/>
                    <a:pt x="39119" y="13086"/>
                    <a:pt x="35257" y="13086"/>
                  </a:cubicBezTo>
                  <a:lnTo>
                    <a:pt x="16809" y="13086"/>
                  </a:lnTo>
                  <a:lnTo>
                    <a:pt x="16809" y="34646"/>
                  </a:lnTo>
                  <a:lnTo>
                    <a:pt x="35257" y="34646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56" name="Forma Livre: Forma 55"/>
            <p:cNvSpPr/>
            <p:nvPr/>
          </p:nvSpPr>
          <p:spPr bwMode="auto">
            <a:xfrm>
              <a:off x="4623955" y="2904149"/>
              <a:ext cx="75292" cy="80098"/>
            </a:xfrm>
            <a:custGeom>
              <a:avLst/>
              <a:gdLst>
                <a:gd name="connsiteX0" fmla="*/ 2584 w 75292"/>
                <a:gd name="connsiteY0" fmla="*/ 24505 h 80098"/>
                <a:gd name="connsiteX1" fmla="*/ 9974 w 75292"/>
                <a:gd name="connsiteY1" fmla="*/ 11697 h 80098"/>
                <a:gd name="connsiteX2" fmla="*/ 21837 w 75292"/>
                <a:gd name="connsiteY2" fmla="*/ 3112 h 80098"/>
                <a:gd name="connsiteX3" fmla="*/ 37646 w 75292"/>
                <a:gd name="connsiteY3" fmla="*/ 0 h 80098"/>
                <a:gd name="connsiteX4" fmla="*/ 53510 w 75292"/>
                <a:gd name="connsiteY4" fmla="*/ 3112 h 80098"/>
                <a:gd name="connsiteX5" fmla="*/ 65318 w 75292"/>
                <a:gd name="connsiteY5" fmla="*/ 11697 h 80098"/>
                <a:gd name="connsiteX6" fmla="*/ 72708 w 75292"/>
                <a:gd name="connsiteY6" fmla="*/ 24505 h 80098"/>
                <a:gd name="connsiteX7" fmla="*/ 75292 w 75292"/>
                <a:gd name="connsiteY7" fmla="*/ 40424 h 80098"/>
                <a:gd name="connsiteX8" fmla="*/ 72708 w 75292"/>
                <a:gd name="connsiteY8" fmla="*/ 56038 h 80098"/>
                <a:gd name="connsiteX9" fmla="*/ 65318 w 75292"/>
                <a:gd name="connsiteY9" fmla="*/ 68624 h 80098"/>
                <a:gd name="connsiteX10" fmla="*/ 53510 w 75292"/>
                <a:gd name="connsiteY10" fmla="*/ 77043 h 80098"/>
                <a:gd name="connsiteX11" fmla="*/ 37646 w 75292"/>
                <a:gd name="connsiteY11" fmla="*/ 80099 h 80098"/>
                <a:gd name="connsiteX12" fmla="*/ 21837 w 75292"/>
                <a:gd name="connsiteY12" fmla="*/ 77043 h 80098"/>
                <a:gd name="connsiteX13" fmla="*/ 9974 w 75292"/>
                <a:gd name="connsiteY13" fmla="*/ 68624 h 80098"/>
                <a:gd name="connsiteX14" fmla="*/ 2584 w 75292"/>
                <a:gd name="connsiteY14" fmla="*/ 56038 h 80098"/>
                <a:gd name="connsiteX15" fmla="*/ 0 w 75292"/>
                <a:gd name="connsiteY15" fmla="*/ 40424 h 80098"/>
                <a:gd name="connsiteX16" fmla="*/ 2584 w 75292"/>
                <a:gd name="connsiteY16" fmla="*/ 24505 h 80098"/>
                <a:gd name="connsiteX17" fmla="*/ 17976 w 75292"/>
                <a:gd name="connsiteY17" fmla="*/ 49815 h 80098"/>
                <a:gd name="connsiteX18" fmla="*/ 21560 w 75292"/>
                <a:gd name="connsiteY18" fmla="*/ 58011 h 80098"/>
                <a:gd name="connsiteX19" fmla="*/ 28005 w 75292"/>
                <a:gd name="connsiteY19" fmla="*/ 63846 h 80098"/>
                <a:gd name="connsiteX20" fmla="*/ 37646 w 75292"/>
                <a:gd name="connsiteY20" fmla="*/ 66040 h 80098"/>
                <a:gd name="connsiteX21" fmla="*/ 47287 w 75292"/>
                <a:gd name="connsiteY21" fmla="*/ 63846 h 80098"/>
                <a:gd name="connsiteX22" fmla="*/ 53732 w 75292"/>
                <a:gd name="connsiteY22" fmla="*/ 58011 h 80098"/>
                <a:gd name="connsiteX23" fmla="*/ 57317 w 75292"/>
                <a:gd name="connsiteY23" fmla="*/ 49815 h 80098"/>
                <a:gd name="connsiteX24" fmla="*/ 58456 w 75292"/>
                <a:gd name="connsiteY24" fmla="*/ 40424 h 80098"/>
                <a:gd name="connsiteX25" fmla="*/ 57317 w 75292"/>
                <a:gd name="connsiteY25" fmla="*/ 30672 h 80098"/>
                <a:gd name="connsiteX26" fmla="*/ 53732 w 75292"/>
                <a:gd name="connsiteY26" fmla="*/ 22254 h 80098"/>
                <a:gd name="connsiteX27" fmla="*/ 47287 w 75292"/>
                <a:gd name="connsiteY27" fmla="*/ 16364 h 80098"/>
                <a:gd name="connsiteX28" fmla="*/ 37646 w 75292"/>
                <a:gd name="connsiteY28" fmla="*/ 14169 h 80098"/>
                <a:gd name="connsiteX29" fmla="*/ 28005 w 75292"/>
                <a:gd name="connsiteY29" fmla="*/ 16364 h 80098"/>
                <a:gd name="connsiteX30" fmla="*/ 21560 w 75292"/>
                <a:gd name="connsiteY30" fmla="*/ 22254 h 80098"/>
                <a:gd name="connsiteX31" fmla="*/ 17976 w 75292"/>
                <a:gd name="connsiteY31" fmla="*/ 30672 h 80098"/>
                <a:gd name="connsiteX32" fmla="*/ 16837 w 75292"/>
                <a:gd name="connsiteY32" fmla="*/ 40424 h 80098"/>
                <a:gd name="connsiteX33" fmla="*/ 17976 w 75292"/>
                <a:gd name="connsiteY33" fmla="*/ 49815 h 8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5292" h="80098" fill="norm" stroke="1" extrusionOk="0">
                  <a:moveTo>
                    <a:pt x="2584" y="24505"/>
                  </a:moveTo>
                  <a:cubicBezTo>
                    <a:pt x="4306" y="19615"/>
                    <a:pt x="6779" y="15336"/>
                    <a:pt x="9974" y="11697"/>
                  </a:cubicBezTo>
                  <a:cubicBezTo>
                    <a:pt x="13197" y="8057"/>
                    <a:pt x="17142" y="5195"/>
                    <a:pt x="21837" y="3112"/>
                  </a:cubicBezTo>
                  <a:cubicBezTo>
                    <a:pt x="26505" y="1028"/>
                    <a:pt x="31784" y="0"/>
                    <a:pt x="37646" y="0"/>
                  </a:cubicBezTo>
                  <a:cubicBezTo>
                    <a:pt x="43508" y="0"/>
                    <a:pt x="48870" y="1028"/>
                    <a:pt x="53510" y="3112"/>
                  </a:cubicBezTo>
                  <a:cubicBezTo>
                    <a:pt x="58150" y="5195"/>
                    <a:pt x="62095" y="8057"/>
                    <a:pt x="65318" y="11697"/>
                  </a:cubicBezTo>
                  <a:cubicBezTo>
                    <a:pt x="68541" y="15336"/>
                    <a:pt x="71014" y="19615"/>
                    <a:pt x="72708" y="24505"/>
                  </a:cubicBezTo>
                  <a:cubicBezTo>
                    <a:pt x="74431" y="29394"/>
                    <a:pt x="75292" y="34701"/>
                    <a:pt x="75292" y="40424"/>
                  </a:cubicBezTo>
                  <a:cubicBezTo>
                    <a:pt x="75292" y="46148"/>
                    <a:pt x="74431" y="51204"/>
                    <a:pt x="72708" y="56038"/>
                  </a:cubicBezTo>
                  <a:cubicBezTo>
                    <a:pt x="70986" y="60873"/>
                    <a:pt x="68541" y="65068"/>
                    <a:pt x="65318" y="68624"/>
                  </a:cubicBezTo>
                  <a:cubicBezTo>
                    <a:pt x="62095" y="72208"/>
                    <a:pt x="58178" y="75014"/>
                    <a:pt x="53510" y="77043"/>
                  </a:cubicBezTo>
                  <a:cubicBezTo>
                    <a:pt x="48870" y="79071"/>
                    <a:pt x="43564" y="80099"/>
                    <a:pt x="37646" y="80099"/>
                  </a:cubicBezTo>
                  <a:cubicBezTo>
                    <a:pt x="31728" y="80099"/>
                    <a:pt x="26505" y="79071"/>
                    <a:pt x="21837" y="77043"/>
                  </a:cubicBezTo>
                  <a:cubicBezTo>
                    <a:pt x="17142" y="75014"/>
                    <a:pt x="13197" y="72208"/>
                    <a:pt x="9974" y="68624"/>
                  </a:cubicBezTo>
                  <a:cubicBezTo>
                    <a:pt x="6751" y="65040"/>
                    <a:pt x="4306" y="60845"/>
                    <a:pt x="2584" y="56038"/>
                  </a:cubicBezTo>
                  <a:cubicBezTo>
                    <a:pt x="861" y="51204"/>
                    <a:pt x="0" y="46009"/>
                    <a:pt x="0" y="40424"/>
                  </a:cubicBezTo>
                  <a:cubicBezTo>
                    <a:pt x="0" y="34840"/>
                    <a:pt x="861" y="29394"/>
                    <a:pt x="2584" y="24505"/>
                  </a:cubicBezTo>
                  <a:close/>
                  <a:moveTo>
                    <a:pt x="17976" y="49815"/>
                  </a:moveTo>
                  <a:cubicBezTo>
                    <a:pt x="18726" y="52843"/>
                    <a:pt x="19920" y="55594"/>
                    <a:pt x="21560" y="58011"/>
                  </a:cubicBezTo>
                  <a:cubicBezTo>
                    <a:pt x="23199" y="60456"/>
                    <a:pt x="25338" y="62401"/>
                    <a:pt x="28005" y="63846"/>
                  </a:cubicBezTo>
                  <a:cubicBezTo>
                    <a:pt x="30645" y="65318"/>
                    <a:pt x="33868" y="66040"/>
                    <a:pt x="37646" y="66040"/>
                  </a:cubicBezTo>
                  <a:cubicBezTo>
                    <a:pt x="41425" y="66040"/>
                    <a:pt x="44647" y="65318"/>
                    <a:pt x="47287" y="63846"/>
                  </a:cubicBezTo>
                  <a:cubicBezTo>
                    <a:pt x="49926" y="62373"/>
                    <a:pt x="52066" y="60428"/>
                    <a:pt x="53732" y="58011"/>
                  </a:cubicBezTo>
                  <a:cubicBezTo>
                    <a:pt x="55400" y="55594"/>
                    <a:pt x="56566" y="52843"/>
                    <a:pt x="57317" y="49815"/>
                  </a:cubicBezTo>
                  <a:cubicBezTo>
                    <a:pt x="58067" y="46787"/>
                    <a:pt x="58456" y="43647"/>
                    <a:pt x="58456" y="40424"/>
                  </a:cubicBezTo>
                  <a:cubicBezTo>
                    <a:pt x="58456" y="37201"/>
                    <a:pt x="58094" y="33812"/>
                    <a:pt x="57317" y="30672"/>
                  </a:cubicBezTo>
                  <a:cubicBezTo>
                    <a:pt x="56566" y="27533"/>
                    <a:pt x="55372" y="24727"/>
                    <a:pt x="53732" y="22254"/>
                  </a:cubicBezTo>
                  <a:cubicBezTo>
                    <a:pt x="52093" y="19782"/>
                    <a:pt x="49954" y="17837"/>
                    <a:pt x="47287" y="16364"/>
                  </a:cubicBezTo>
                  <a:cubicBezTo>
                    <a:pt x="44647" y="14892"/>
                    <a:pt x="41425" y="14169"/>
                    <a:pt x="37646" y="14169"/>
                  </a:cubicBezTo>
                  <a:cubicBezTo>
                    <a:pt x="33868" y="14169"/>
                    <a:pt x="30645" y="14892"/>
                    <a:pt x="28005" y="16364"/>
                  </a:cubicBezTo>
                  <a:cubicBezTo>
                    <a:pt x="25366" y="17837"/>
                    <a:pt x="23227" y="19809"/>
                    <a:pt x="21560" y="22254"/>
                  </a:cubicBezTo>
                  <a:cubicBezTo>
                    <a:pt x="19920" y="24727"/>
                    <a:pt x="18726" y="27533"/>
                    <a:pt x="17976" y="30672"/>
                  </a:cubicBezTo>
                  <a:cubicBezTo>
                    <a:pt x="17225" y="33812"/>
                    <a:pt x="16837" y="37063"/>
                    <a:pt x="16837" y="40424"/>
                  </a:cubicBezTo>
                  <a:cubicBezTo>
                    <a:pt x="16837" y="43786"/>
                    <a:pt x="17198" y="46759"/>
                    <a:pt x="17976" y="49815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57" name="Gráfico 4"/>
          <p:cNvGrpSpPr/>
          <p:nvPr/>
        </p:nvGrpSpPr>
        <p:grpSpPr bwMode="auto">
          <a:xfrm>
            <a:off x="5587443" y="3105065"/>
            <a:ext cx="153946" cy="76570"/>
            <a:chOff x="5654347" y="3197344"/>
            <a:chExt cx="153946" cy="76570"/>
          </a:xfrm>
          <a:solidFill>
            <a:srgbClr val="231F20"/>
          </a:solidFill>
        </p:grpSpPr>
        <p:sp>
          <p:nvSpPr>
            <p:cNvPr id="58" name="Forma Livre: Forma 57"/>
            <p:cNvSpPr/>
            <p:nvPr/>
          </p:nvSpPr>
          <p:spPr bwMode="auto">
            <a:xfrm>
              <a:off x="5654347" y="3197344"/>
              <a:ext cx="82432" cy="76570"/>
            </a:xfrm>
            <a:custGeom>
              <a:avLst/>
              <a:gdLst>
                <a:gd name="connsiteX0" fmla="*/ 23643 w 82432"/>
                <a:gd name="connsiteY0" fmla="*/ 0 h 76570"/>
                <a:gd name="connsiteX1" fmla="*/ 41563 w 82432"/>
                <a:gd name="connsiteY1" fmla="*/ 52649 h 76570"/>
                <a:gd name="connsiteX2" fmla="*/ 41786 w 82432"/>
                <a:gd name="connsiteY2" fmla="*/ 52649 h 76570"/>
                <a:gd name="connsiteX3" fmla="*/ 58733 w 82432"/>
                <a:gd name="connsiteY3" fmla="*/ 0 h 76570"/>
                <a:gd name="connsiteX4" fmla="*/ 82432 w 82432"/>
                <a:gd name="connsiteY4" fmla="*/ 0 h 76570"/>
                <a:gd name="connsiteX5" fmla="*/ 82432 w 82432"/>
                <a:gd name="connsiteY5" fmla="*/ 76570 h 76570"/>
                <a:gd name="connsiteX6" fmla="*/ 66679 w 82432"/>
                <a:gd name="connsiteY6" fmla="*/ 76570 h 76570"/>
                <a:gd name="connsiteX7" fmla="*/ 66679 w 82432"/>
                <a:gd name="connsiteY7" fmla="*/ 22310 h 76570"/>
                <a:gd name="connsiteX8" fmla="*/ 66457 w 82432"/>
                <a:gd name="connsiteY8" fmla="*/ 22310 h 76570"/>
                <a:gd name="connsiteX9" fmla="*/ 47704 w 82432"/>
                <a:gd name="connsiteY9" fmla="*/ 76570 h 76570"/>
                <a:gd name="connsiteX10" fmla="*/ 34729 w 82432"/>
                <a:gd name="connsiteY10" fmla="*/ 76570 h 76570"/>
                <a:gd name="connsiteX11" fmla="*/ 15975 w 82432"/>
                <a:gd name="connsiteY11" fmla="*/ 22838 h 76570"/>
                <a:gd name="connsiteX12" fmla="*/ 15753 w 82432"/>
                <a:gd name="connsiteY12" fmla="*/ 22838 h 76570"/>
                <a:gd name="connsiteX13" fmla="*/ 15753 w 82432"/>
                <a:gd name="connsiteY13" fmla="*/ 76570 h 76570"/>
                <a:gd name="connsiteX14" fmla="*/ 0 w 82432"/>
                <a:gd name="connsiteY14" fmla="*/ 76570 h 76570"/>
                <a:gd name="connsiteX15" fmla="*/ 0 w 82432"/>
                <a:gd name="connsiteY15" fmla="*/ 0 h 76570"/>
                <a:gd name="connsiteX16" fmla="*/ 23699 w 82432"/>
                <a:gd name="connsiteY16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2432" h="76570" fill="norm" stroke="1" extrusionOk="0">
                  <a:moveTo>
                    <a:pt x="23643" y="0"/>
                  </a:moveTo>
                  <a:lnTo>
                    <a:pt x="41563" y="52649"/>
                  </a:lnTo>
                  <a:lnTo>
                    <a:pt x="41786" y="52649"/>
                  </a:lnTo>
                  <a:lnTo>
                    <a:pt x="58733" y="0"/>
                  </a:lnTo>
                  <a:lnTo>
                    <a:pt x="82432" y="0"/>
                  </a:lnTo>
                  <a:lnTo>
                    <a:pt x="82432" y="76570"/>
                  </a:lnTo>
                  <a:lnTo>
                    <a:pt x="66679" y="76570"/>
                  </a:lnTo>
                  <a:lnTo>
                    <a:pt x="66679" y="22310"/>
                  </a:lnTo>
                  <a:lnTo>
                    <a:pt x="66457" y="22310"/>
                  </a:lnTo>
                  <a:lnTo>
                    <a:pt x="47704" y="76570"/>
                  </a:lnTo>
                  <a:lnTo>
                    <a:pt x="34729" y="76570"/>
                  </a:lnTo>
                  <a:lnTo>
                    <a:pt x="15975" y="22838"/>
                  </a:lnTo>
                  <a:lnTo>
                    <a:pt x="15753" y="22838"/>
                  </a:lnTo>
                  <a:lnTo>
                    <a:pt x="15753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23699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59" name="Forma Livre: Forma 58"/>
            <p:cNvSpPr/>
            <p:nvPr/>
          </p:nvSpPr>
          <p:spPr bwMode="auto">
            <a:xfrm>
              <a:off x="5745559" y="3197344"/>
              <a:ext cx="62734" cy="76542"/>
            </a:xfrm>
            <a:custGeom>
              <a:avLst/>
              <a:gdLst>
                <a:gd name="connsiteX0" fmla="*/ 0 w 62734"/>
                <a:gd name="connsiteY0" fmla="*/ 14142 h 76542"/>
                <a:gd name="connsiteX1" fmla="*/ 0 w 62734"/>
                <a:gd name="connsiteY1" fmla="*/ 0 h 76542"/>
                <a:gd name="connsiteX2" fmla="*/ 62734 w 62734"/>
                <a:gd name="connsiteY2" fmla="*/ 0 h 76542"/>
                <a:gd name="connsiteX3" fmla="*/ 62734 w 62734"/>
                <a:gd name="connsiteY3" fmla="*/ 14142 h 76542"/>
                <a:gd name="connsiteX4" fmla="*/ 39785 w 62734"/>
                <a:gd name="connsiteY4" fmla="*/ 14142 h 76542"/>
                <a:gd name="connsiteX5" fmla="*/ 39785 w 62734"/>
                <a:gd name="connsiteY5" fmla="*/ 76542 h 76542"/>
                <a:gd name="connsiteX6" fmla="*/ 22949 w 62734"/>
                <a:gd name="connsiteY6" fmla="*/ 76542 h 76542"/>
                <a:gd name="connsiteX7" fmla="*/ 22949 w 62734"/>
                <a:gd name="connsiteY7" fmla="*/ 14142 h 76542"/>
                <a:gd name="connsiteX8" fmla="*/ 0 w 62734"/>
                <a:gd name="connsiteY8" fmla="*/ 14142 h 76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734" h="76542" fill="norm" stroke="1" extrusionOk="0">
                  <a:moveTo>
                    <a:pt x="0" y="14142"/>
                  </a:moveTo>
                  <a:lnTo>
                    <a:pt x="0" y="0"/>
                  </a:lnTo>
                  <a:lnTo>
                    <a:pt x="62734" y="0"/>
                  </a:lnTo>
                  <a:lnTo>
                    <a:pt x="62734" y="14142"/>
                  </a:lnTo>
                  <a:lnTo>
                    <a:pt x="39785" y="14142"/>
                  </a:lnTo>
                  <a:lnTo>
                    <a:pt x="39785" y="76542"/>
                  </a:lnTo>
                  <a:lnTo>
                    <a:pt x="22949" y="76542"/>
                  </a:lnTo>
                  <a:lnTo>
                    <a:pt x="22949" y="14142"/>
                  </a:lnTo>
                  <a:lnTo>
                    <a:pt x="0" y="14142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60" name="Gráfico 4"/>
          <p:cNvGrpSpPr/>
          <p:nvPr/>
        </p:nvGrpSpPr>
        <p:grpSpPr bwMode="auto">
          <a:xfrm>
            <a:off x="6677874" y="2683401"/>
            <a:ext cx="143499" cy="80098"/>
            <a:chOff x="6744778" y="2775680"/>
            <a:chExt cx="143499" cy="80098"/>
          </a:xfrm>
          <a:solidFill>
            <a:srgbClr val="231F20"/>
          </a:solidFill>
        </p:grpSpPr>
        <p:sp>
          <p:nvSpPr>
            <p:cNvPr id="61" name="Forma Livre: Forma 60"/>
            <p:cNvSpPr/>
            <p:nvPr/>
          </p:nvSpPr>
          <p:spPr bwMode="auto">
            <a:xfrm>
              <a:off x="6744778" y="2777513"/>
              <a:ext cx="62734" cy="76542"/>
            </a:xfrm>
            <a:custGeom>
              <a:avLst/>
              <a:gdLst>
                <a:gd name="connsiteX0" fmla="*/ 0 w 62734"/>
                <a:gd name="connsiteY0" fmla="*/ 14142 h 76542"/>
                <a:gd name="connsiteX1" fmla="*/ 0 w 62734"/>
                <a:gd name="connsiteY1" fmla="*/ 0 h 76542"/>
                <a:gd name="connsiteX2" fmla="*/ 62734 w 62734"/>
                <a:gd name="connsiteY2" fmla="*/ 0 h 76542"/>
                <a:gd name="connsiteX3" fmla="*/ 62734 w 62734"/>
                <a:gd name="connsiteY3" fmla="*/ 14142 h 76542"/>
                <a:gd name="connsiteX4" fmla="*/ 39785 w 62734"/>
                <a:gd name="connsiteY4" fmla="*/ 14142 h 76542"/>
                <a:gd name="connsiteX5" fmla="*/ 39785 w 62734"/>
                <a:gd name="connsiteY5" fmla="*/ 76542 h 76542"/>
                <a:gd name="connsiteX6" fmla="*/ 22949 w 62734"/>
                <a:gd name="connsiteY6" fmla="*/ 76542 h 76542"/>
                <a:gd name="connsiteX7" fmla="*/ 22949 w 62734"/>
                <a:gd name="connsiteY7" fmla="*/ 14142 h 76542"/>
                <a:gd name="connsiteX8" fmla="*/ 0 w 62734"/>
                <a:gd name="connsiteY8" fmla="*/ 14142 h 76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734" h="76542" fill="norm" stroke="1" extrusionOk="0">
                  <a:moveTo>
                    <a:pt x="0" y="14142"/>
                  </a:moveTo>
                  <a:lnTo>
                    <a:pt x="0" y="0"/>
                  </a:lnTo>
                  <a:lnTo>
                    <a:pt x="62734" y="0"/>
                  </a:lnTo>
                  <a:lnTo>
                    <a:pt x="62734" y="14142"/>
                  </a:lnTo>
                  <a:lnTo>
                    <a:pt x="39785" y="14142"/>
                  </a:lnTo>
                  <a:lnTo>
                    <a:pt x="39785" y="76542"/>
                  </a:lnTo>
                  <a:lnTo>
                    <a:pt x="22949" y="76542"/>
                  </a:lnTo>
                  <a:lnTo>
                    <a:pt x="22949" y="14142"/>
                  </a:lnTo>
                  <a:lnTo>
                    <a:pt x="0" y="14142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62" name="Forma Livre: Forma 61"/>
            <p:cNvSpPr/>
            <p:nvPr/>
          </p:nvSpPr>
          <p:spPr bwMode="auto">
            <a:xfrm>
              <a:off x="6812986" y="2775680"/>
              <a:ext cx="75292" cy="80098"/>
            </a:xfrm>
            <a:custGeom>
              <a:avLst/>
              <a:gdLst>
                <a:gd name="connsiteX0" fmla="*/ 2584 w 75292"/>
                <a:gd name="connsiteY0" fmla="*/ 24505 h 80098"/>
                <a:gd name="connsiteX1" fmla="*/ 9974 w 75292"/>
                <a:gd name="connsiteY1" fmla="*/ 11697 h 80098"/>
                <a:gd name="connsiteX2" fmla="*/ 21837 w 75292"/>
                <a:gd name="connsiteY2" fmla="*/ 3112 h 80098"/>
                <a:gd name="connsiteX3" fmla="*/ 37646 w 75292"/>
                <a:gd name="connsiteY3" fmla="*/ 0 h 80098"/>
                <a:gd name="connsiteX4" fmla="*/ 53510 w 75292"/>
                <a:gd name="connsiteY4" fmla="*/ 3112 h 80098"/>
                <a:gd name="connsiteX5" fmla="*/ 65318 w 75292"/>
                <a:gd name="connsiteY5" fmla="*/ 11697 h 80098"/>
                <a:gd name="connsiteX6" fmla="*/ 72708 w 75292"/>
                <a:gd name="connsiteY6" fmla="*/ 24505 h 80098"/>
                <a:gd name="connsiteX7" fmla="*/ 75292 w 75292"/>
                <a:gd name="connsiteY7" fmla="*/ 40425 h 80098"/>
                <a:gd name="connsiteX8" fmla="*/ 72708 w 75292"/>
                <a:gd name="connsiteY8" fmla="*/ 56039 h 80098"/>
                <a:gd name="connsiteX9" fmla="*/ 65318 w 75292"/>
                <a:gd name="connsiteY9" fmla="*/ 68624 h 80098"/>
                <a:gd name="connsiteX10" fmla="*/ 53510 w 75292"/>
                <a:gd name="connsiteY10" fmla="*/ 77043 h 80098"/>
                <a:gd name="connsiteX11" fmla="*/ 37646 w 75292"/>
                <a:gd name="connsiteY11" fmla="*/ 80099 h 80098"/>
                <a:gd name="connsiteX12" fmla="*/ 21837 w 75292"/>
                <a:gd name="connsiteY12" fmla="*/ 77043 h 80098"/>
                <a:gd name="connsiteX13" fmla="*/ 9974 w 75292"/>
                <a:gd name="connsiteY13" fmla="*/ 68624 h 80098"/>
                <a:gd name="connsiteX14" fmla="*/ 2584 w 75292"/>
                <a:gd name="connsiteY14" fmla="*/ 56039 h 80098"/>
                <a:gd name="connsiteX15" fmla="*/ 0 w 75292"/>
                <a:gd name="connsiteY15" fmla="*/ 40425 h 80098"/>
                <a:gd name="connsiteX16" fmla="*/ 2584 w 75292"/>
                <a:gd name="connsiteY16" fmla="*/ 24505 h 80098"/>
                <a:gd name="connsiteX17" fmla="*/ 17976 w 75292"/>
                <a:gd name="connsiteY17" fmla="*/ 49815 h 80098"/>
                <a:gd name="connsiteX18" fmla="*/ 21560 w 75292"/>
                <a:gd name="connsiteY18" fmla="*/ 58011 h 80098"/>
                <a:gd name="connsiteX19" fmla="*/ 28005 w 75292"/>
                <a:gd name="connsiteY19" fmla="*/ 63846 h 80098"/>
                <a:gd name="connsiteX20" fmla="*/ 37646 w 75292"/>
                <a:gd name="connsiteY20" fmla="*/ 66041 h 80098"/>
                <a:gd name="connsiteX21" fmla="*/ 47287 w 75292"/>
                <a:gd name="connsiteY21" fmla="*/ 63846 h 80098"/>
                <a:gd name="connsiteX22" fmla="*/ 53732 w 75292"/>
                <a:gd name="connsiteY22" fmla="*/ 58011 h 80098"/>
                <a:gd name="connsiteX23" fmla="*/ 57317 w 75292"/>
                <a:gd name="connsiteY23" fmla="*/ 49815 h 80098"/>
                <a:gd name="connsiteX24" fmla="*/ 58455 w 75292"/>
                <a:gd name="connsiteY24" fmla="*/ 40425 h 80098"/>
                <a:gd name="connsiteX25" fmla="*/ 57317 w 75292"/>
                <a:gd name="connsiteY25" fmla="*/ 30673 h 80098"/>
                <a:gd name="connsiteX26" fmla="*/ 53732 w 75292"/>
                <a:gd name="connsiteY26" fmla="*/ 22254 h 80098"/>
                <a:gd name="connsiteX27" fmla="*/ 47287 w 75292"/>
                <a:gd name="connsiteY27" fmla="*/ 16364 h 80098"/>
                <a:gd name="connsiteX28" fmla="*/ 37646 w 75292"/>
                <a:gd name="connsiteY28" fmla="*/ 14169 h 80098"/>
                <a:gd name="connsiteX29" fmla="*/ 28005 w 75292"/>
                <a:gd name="connsiteY29" fmla="*/ 16364 h 80098"/>
                <a:gd name="connsiteX30" fmla="*/ 21560 w 75292"/>
                <a:gd name="connsiteY30" fmla="*/ 22254 h 80098"/>
                <a:gd name="connsiteX31" fmla="*/ 17976 w 75292"/>
                <a:gd name="connsiteY31" fmla="*/ 30673 h 80098"/>
                <a:gd name="connsiteX32" fmla="*/ 16836 w 75292"/>
                <a:gd name="connsiteY32" fmla="*/ 40425 h 80098"/>
                <a:gd name="connsiteX33" fmla="*/ 17976 w 75292"/>
                <a:gd name="connsiteY33" fmla="*/ 49815 h 8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5292" h="80098" fill="norm" stroke="1" extrusionOk="0">
                  <a:moveTo>
                    <a:pt x="2584" y="24505"/>
                  </a:moveTo>
                  <a:cubicBezTo>
                    <a:pt x="4306" y="19615"/>
                    <a:pt x="6779" y="15336"/>
                    <a:pt x="9974" y="11697"/>
                  </a:cubicBezTo>
                  <a:cubicBezTo>
                    <a:pt x="13197" y="8057"/>
                    <a:pt x="17142" y="5195"/>
                    <a:pt x="21837" y="3112"/>
                  </a:cubicBezTo>
                  <a:cubicBezTo>
                    <a:pt x="26505" y="1028"/>
                    <a:pt x="31784" y="0"/>
                    <a:pt x="37646" y="0"/>
                  </a:cubicBezTo>
                  <a:cubicBezTo>
                    <a:pt x="43508" y="0"/>
                    <a:pt x="48870" y="1028"/>
                    <a:pt x="53510" y="3112"/>
                  </a:cubicBezTo>
                  <a:cubicBezTo>
                    <a:pt x="58150" y="5195"/>
                    <a:pt x="62095" y="8057"/>
                    <a:pt x="65318" y="11697"/>
                  </a:cubicBezTo>
                  <a:cubicBezTo>
                    <a:pt x="68541" y="15336"/>
                    <a:pt x="71013" y="19615"/>
                    <a:pt x="72708" y="24505"/>
                  </a:cubicBezTo>
                  <a:cubicBezTo>
                    <a:pt x="74431" y="29395"/>
                    <a:pt x="75292" y="34701"/>
                    <a:pt x="75292" y="40425"/>
                  </a:cubicBezTo>
                  <a:cubicBezTo>
                    <a:pt x="75292" y="46148"/>
                    <a:pt x="74431" y="51204"/>
                    <a:pt x="72708" y="56039"/>
                  </a:cubicBezTo>
                  <a:cubicBezTo>
                    <a:pt x="70986" y="60873"/>
                    <a:pt x="68541" y="65068"/>
                    <a:pt x="65318" y="68624"/>
                  </a:cubicBezTo>
                  <a:cubicBezTo>
                    <a:pt x="62095" y="72208"/>
                    <a:pt x="58178" y="75014"/>
                    <a:pt x="53510" y="77043"/>
                  </a:cubicBezTo>
                  <a:cubicBezTo>
                    <a:pt x="48843" y="79071"/>
                    <a:pt x="43564" y="80099"/>
                    <a:pt x="37646" y="80099"/>
                  </a:cubicBezTo>
                  <a:cubicBezTo>
                    <a:pt x="31728" y="80099"/>
                    <a:pt x="26505" y="79071"/>
                    <a:pt x="21837" y="77043"/>
                  </a:cubicBezTo>
                  <a:cubicBezTo>
                    <a:pt x="17142" y="75014"/>
                    <a:pt x="13197" y="72208"/>
                    <a:pt x="9974" y="68624"/>
                  </a:cubicBezTo>
                  <a:cubicBezTo>
                    <a:pt x="6751" y="65040"/>
                    <a:pt x="4278" y="60845"/>
                    <a:pt x="2584" y="56039"/>
                  </a:cubicBezTo>
                  <a:cubicBezTo>
                    <a:pt x="861" y="51204"/>
                    <a:pt x="0" y="46009"/>
                    <a:pt x="0" y="40425"/>
                  </a:cubicBezTo>
                  <a:cubicBezTo>
                    <a:pt x="0" y="34840"/>
                    <a:pt x="861" y="29395"/>
                    <a:pt x="2584" y="24505"/>
                  </a:cubicBezTo>
                  <a:close/>
                  <a:moveTo>
                    <a:pt x="17976" y="49815"/>
                  </a:moveTo>
                  <a:cubicBezTo>
                    <a:pt x="18726" y="52844"/>
                    <a:pt x="19920" y="55594"/>
                    <a:pt x="21560" y="58011"/>
                  </a:cubicBezTo>
                  <a:cubicBezTo>
                    <a:pt x="23199" y="60456"/>
                    <a:pt x="25338" y="62401"/>
                    <a:pt x="28005" y="63846"/>
                  </a:cubicBezTo>
                  <a:cubicBezTo>
                    <a:pt x="30645" y="65318"/>
                    <a:pt x="33867" y="66041"/>
                    <a:pt x="37646" y="66041"/>
                  </a:cubicBezTo>
                  <a:cubicBezTo>
                    <a:pt x="41424" y="66041"/>
                    <a:pt x="44647" y="65318"/>
                    <a:pt x="47287" y="63846"/>
                  </a:cubicBezTo>
                  <a:cubicBezTo>
                    <a:pt x="49926" y="62373"/>
                    <a:pt x="52066" y="60428"/>
                    <a:pt x="53732" y="58011"/>
                  </a:cubicBezTo>
                  <a:cubicBezTo>
                    <a:pt x="55399" y="55594"/>
                    <a:pt x="56566" y="52844"/>
                    <a:pt x="57317" y="49815"/>
                  </a:cubicBezTo>
                  <a:cubicBezTo>
                    <a:pt x="58066" y="46787"/>
                    <a:pt x="58455" y="43647"/>
                    <a:pt x="58455" y="40425"/>
                  </a:cubicBezTo>
                  <a:cubicBezTo>
                    <a:pt x="58455" y="37202"/>
                    <a:pt x="58094" y="33812"/>
                    <a:pt x="57317" y="30673"/>
                  </a:cubicBezTo>
                  <a:cubicBezTo>
                    <a:pt x="56566" y="27533"/>
                    <a:pt x="55372" y="24727"/>
                    <a:pt x="53732" y="22254"/>
                  </a:cubicBezTo>
                  <a:cubicBezTo>
                    <a:pt x="52093" y="19782"/>
                    <a:pt x="49954" y="17837"/>
                    <a:pt x="47287" y="16364"/>
                  </a:cubicBezTo>
                  <a:cubicBezTo>
                    <a:pt x="44647" y="14892"/>
                    <a:pt x="41424" y="14169"/>
                    <a:pt x="37646" y="14169"/>
                  </a:cubicBezTo>
                  <a:cubicBezTo>
                    <a:pt x="33867" y="14169"/>
                    <a:pt x="30645" y="14892"/>
                    <a:pt x="28005" y="16364"/>
                  </a:cubicBezTo>
                  <a:cubicBezTo>
                    <a:pt x="25366" y="17837"/>
                    <a:pt x="23227" y="19809"/>
                    <a:pt x="21560" y="22254"/>
                  </a:cubicBezTo>
                  <a:cubicBezTo>
                    <a:pt x="19920" y="24727"/>
                    <a:pt x="18726" y="27533"/>
                    <a:pt x="17976" y="30673"/>
                  </a:cubicBezTo>
                  <a:cubicBezTo>
                    <a:pt x="17225" y="33812"/>
                    <a:pt x="16836" y="37063"/>
                    <a:pt x="16836" y="40425"/>
                  </a:cubicBezTo>
                  <a:cubicBezTo>
                    <a:pt x="16836" y="43786"/>
                    <a:pt x="17198" y="46759"/>
                    <a:pt x="17976" y="49815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63" name="Gráfico 4"/>
          <p:cNvGrpSpPr/>
          <p:nvPr/>
        </p:nvGrpSpPr>
        <p:grpSpPr bwMode="auto">
          <a:xfrm>
            <a:off x="7489253" y="2356643"/>
            <a:ext cx="88350" cy="76570"/>
            <a:chOff x="7556157" y="2448922"/>
            <a:chExt cx="88350" cy="76570"/>
          </a:xfrm>
          <a:solidFill>
            <a:srgbClr val="231F20"/>
          </a:solidFill>
        </p:grpSpPr>
        <p:sp>
          <p:nvSpPr>
            <p:cNvPr id="64" name="Forma Livre: Forma 63"/>
            <p:cNvSpPr/>
            <p:nvPr/>
          </p:nvSpPr>
          <p:spPr bwMode="auto">
            <a:xfrm>
              <a:off x="7556157" y="2448922"/>
              <a:ext cx="61011" cy="76570"/>
            </a:xfrm>
            <a:custGeom>
              <a:avLst/>
              <a:gdLst>
                <a:gd name="connsiteX0" fmla="*/ 34534 w 61011"/>
                <a:gd name="connsiteY0" fmla="*/ 0 h 76570"/>
                <a:gd name="connsiteX1" fmla="*/ 46759 w 61011"/>
                <a:gd name="connsiteY1" fmla="*/ 2084 h 76570"/>
                <a:gd name="connsiteX2" fmla="*/ 54955 w 61011"/>
                <a:gd name="connsiteY2" fmla="*/ 7613 h 76570"/>
                <a:gd name="connsiteX3" fmla="*/ 59567 w 61011"/>
                <a:gd name="connsiteY3" fmla="*/ 15447 h 76570"/>
                <a:gd name="connsiteX4" fmla="*/ 61012 w 61011"/>
                <a:gd name="connsiteY4" fmla="*/ 24560 h 76570"/>
                <a:gd name="connsiteX5" fmla="*/ 59567 w 61011"/>
                <a:gd name="connsiteY5" fmla="*/ 33618 h 76570"/>
                <a:gd name="connsiteX6" fmla="*/ 54955 w 61011"/>
                <a:gd name="connsiteY6" fmla="*/ 41508 h 76570"/>
                <a:gd name="connsiteX7" fmla="*/ 46759 w 61011"/>
                <a:gd name="connsiteY7" fmla="*/ 47037 h 76570"/>
                <a:gd name="connsiteX8" fmla="*/ 34534 w 61011"/>
                <a:gd name="connsiteY8" fmla="*/ 49121 h 76570"/>
                <a:gd name="connsiteX9" fmla="*/ 16836 w 61011"/>
                <a:gd name="connsiteY9" fmla="*/ 49121 h 76570"/>
                <a:gd name="connsiteX10" fmla="*/ 16836 w 61011"/>
                <a:gd name="connsiteY10" fmla="*/ 76570 h 76570"/>
                <a:gd name="connsiteX11" fmla="*/ 0 w 61011"/>
                <a:gd name="connsiteY11" fmla="*/ 76570 h 76570"/>
                <a:gd name="connsiteX12" fmla="*/ 0 w 61011"/>
                <a:gd name="connsiteY12" fmla="*/ 0 h 76570"/>
                <a:gd name="connsiteX13" fmla="*/ 34534 w 61011"/>
                <a:gd name="connsiteY13" fmla="*/ 0 h 76570"/>
                <a:gd name="connsiteX14" fmla="*/ 29922 w 61011"/>
                <a:gd name="connsiteY14" fmla="*/ 36035 h 76570"/>
                <a:gd name="connsiteX15" fmla="*/ 35507 w 61011"/>
                <a:gd name="connsiteY15" fmla="*/ 35618 h 76570"/>
                <a:gd name="connsiteX16" fmla="*/ 40230 w 61011"/>
                <a:gd name="connsiteY16" fmla="*/ 33951 h 76570"/>
                <a:gd name="connsiteX17" fmla="*/ 43508 w 61011"/>
                <a:gd name="connsiteY17" fmla="*/ 30478 h 76570"/>
                <a:gd name="connsiteX18" fmla="*/ 44731 w 61011"/>
                <a:gd name="connsiteY18" fmla="*/ 24588 h 76570"/>
                <a:gd name="connsiteX19" fmla="*/ 43508 w 61011"/>
                <a:gd name="connsiteY19" fmla="*/ 18698 h 76570"/>
                <a:gd name="connsiteX20" fmla="*/ 40230 w 61011"/>
                <a:gd name="connsiteY20" fmla="*/ 15225 h 76570"/>
                <a:gd name="connsiteX21" fmla="*/ 35507 w 61011"/>
                <a:gd name="connsiteY21" fmla="*/ 13558 h 76570"/>
                <a:gd name="connsiteX22" fmla="*/ 29922 w 61011"/>
                <a:gd name="connsiteY22" fmla="*/ 13141 h 76570"/>
                <a:gd name="connsiteX23" fmla="*/ 16836 w 61011"/>
                <a:gd name="connsiteY23" fmla="*/ 13141 h 76570"/>
                <a:gd name="connsiteX24" fmla="*/ 16836 w 61011"/>
                <a:gd name="connsiteY24" fmla="*/ 36090 h 76570"/>
                <a:gd name="connsiteX25" fmla="*/ 29922 w 61011"/>
                <a:gd name="connsiteY25" fmla="*/ 3609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011" h="76570" fill="norm" stroke="1" extrusionOk="0">
                  <a:moveTo>
                    <a:pt x="34534" y="0"/>
                  </a:moveTo>
                  <a:cubicBezTo>
                    <a:pt x="39313" y="0"/>
                    <a:pt x="43397" y="695"/>
                    <a:pt x="46759" y="2084"/>
                  </a:cubicBezTo>
                  <a:cubicBezTo>
                    <a:pt x="50121" y="3473"/>
                    <a:pt x="52844" y="5307"/>
                    <a:pt x="54955" y="7613"/>
                  </a:cubicBezTo>
                  <a:cubicBezTo>
                    <a:pt x="57066" y="9891"/>
                    <a:pt x="58594" y="12502"/>
                    <a:pt x="59567" y="15447"/>
                  </a:cubicBezTo>
                  <a:cubicBezTo>
                    <a:pt x="60539" y="18392"/>
                    <a:pt x="61012" y="21421"/>
                    <a:pt x="61012" y="24560"/>
                  </a:cubicBezTo>
                  <a:cubicBezTo>
                    <a:pt x="61012" y="27700"/>
                    <a:pt x="60539" y="30645"/>
                    <a:pt x="59567" y="33618"/>
                  </a:cubicBezTo>
                  <a:cubicBezTo>
                    <a:pt x="58594" y="36590"/>
                    <a:pt x="57066" y="39202"/>
                    <a:pt x="54955" y="41508"/>
                  </a:cubicBezTo>
                  <a:cubicBezTo>
                    <a:pt x="52844" y="43786"/>
                    <a:pt x="50121" y="45648"/>
                    <a:pt x="46759" y="47037"/>
                  </a:cubicBezTo>
                  <a:cubicBezTo>
                    <a:pt x="43397" y="48426"/>
                    <a:pt x="39313" y="49121"/>
                    <a:pt x="34534" y="49121"/>
                  </a:cubicBezTo>
                  <a:lnTo>
                    <a:pt x="16836" y="49121"/>
                  </a:lnTo>
                  <a:lnTo>
                    <a:pt x="16836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34534" y="0"/>
                  </a:lnTo>
                  <a:close/>
                  <a:moveTo>
                    <a:pt x="29922" y="36035"/>
                  </a:moveTo>
                  <a:cubicBezTo>
                    <a:pt x="31867" y="36035"/>
                    <a:pt x="33701" y="35896"/>
                    <a:pt x="35507" y="35618"/>
                  </a:cubicBezTo>
                  <a:cubicBezTo>
                    <a:pt x="37285" y="35340"/>
                    <a:pt x="38869" y="34785"/>
                    <a:pt x="40230" y="33951"/>
                  </a:cubicBezTo>
                  <a:cubicBezTo>
                    <a:pt x="41591" y="33117"/>
                    <a:pt x="42675" y="31978"/>
                    <a:pt x="43508" y="30478"/>
                  </a:cubicBezTo>
                  <a:cubicBezTo>
                    <a:pt x="44342" y="28978"/>
                    <a:pt x="44731" y="27005"/>
                    <a:pt x="44731" y="24588"/>
                  </a:cubicBezTo>
                  <a:cubicBezTo>
                    <a:pt x="44731" y="22171"/>
                    <a:pt x="44314" y="20198"/>
                    <a:pt x="43508" y="18698"/>
                  </a:cubicBezTo>
                  <a:cubicBezTo>
                    <a:pt x="42675" y="17198"/>
                    <a:pt x="41591" y="16031"/>
                    <a:pt x="40230" y="15225"/>
                  </a:cubicBezTo>
                  <a:cubicBezTo>
                    <a:pt x="38869" y="14392"/>
                    <a:pt x="37313" y="13864"/>
                    <a:pt x="35507" y="13558"/>
                  </a:cubicBezTo>
                  <a:cubicBezTo>
                    <a:pt x="33729" y="13280"/>
                    <a:pt x="31867" y="13141"/>
                    <a:pt x="29922" y="13141"/>
                  </a:cubicBezTo>
                  <a:lnTo>
                    <a:pt x="16836" y="13141"/>
                  </a:lnTo>
                  <a:lnTo>
                    <a:pt x="16836" y="36090"/>
                  </a:lnTo>
                  <a:lnTo>
                    <a:pt x="29922" y="3609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65" name="Forma Livre: Forma 64"/>
            <p:cNvSpPr/>
            <p:nvPr/>
          </p:nvSpPr>
          <p:spPr bwMode="auto">
            <a:xfrm>
              <a:off x="7627670" y="2448922"/>
              <a:ext cx="16836" cy="76570"/>
            </a:xfrm>
            <a:custGeom>
              <a:avLst/>
              <a:gdLst>
                <a:gd name="connsiteX0" fmla="*/ 16836 w 16836"/>
                <a:gd name="connsiteY0" fmla="*/ 0 h 76570"/>
                <a:gd name="connsiteX1" fmla="*/ 16836 w 16836"/>
                <a:gd name="connsiteY1" fmla="*/ 76570 h 76570"/>
                <a:gd name="connsiteX2" fmla="*/ 0 w 16836"/>
                <a:gd name="connsiteY2" fmla="*/ 76570 h 76570"/>
                <a:gd name="connsiteX3" fmla="*/ 0 w 16836"/>
                <a:gd name="connsiteY3" fmla="*/ 0 h 76570"/>
                <a:gd name="connsiteX4" fmla="*/ 16836 w 16836"/>
                <a:gd name="connsiteY4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36" h="76570" fill="norm" stroke="1" extrusionOk="0">
                  <a:moveTo>
                    <a:pt x="16836" y="0"/>
                  </a:moveTo>
                  <a:lnTo>
                    <a:pt x="16836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16836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66" name="Gráfico 4"/>
          <p:cNvGrpSpPr/>
          <p:nvPr/>
        </p:nvGrpSpPr>
        <p:grpSpPr bwMode="auto">
          <a:xfrm>
            <a:off x="7624195" y="3030523"/>
            <a:ext cx="142277" cy="76570"/>
            <a:chOff x="7691099" y="3122802"/>
            <a:chExt cx="142277" cy="76570"/>
          </a:xfrm>
          <a:solidFill>
            <a:srgbClr val="231F20"/>
          </a:solidFill>
        </p:grpSpPr>
        <p:sp>
          <p:nvSpPr>
            <p:cNvPr id="67" name="Forma Livre: Forma 66"/>
            <p:cNvSpPr/>
            <p:nvPr/>
          </p:nvSpPr>
          <p:spPr bwMode="auto">
            <a:xfrm>
              <a:off x="7691099" y="3122802"/>
              <a:ext cx="64095" cy="76570"/>
            </a:xfrm>
            <a:custGeom>
              <a:avLst/>
              <a:gdLst>
                <a:gd name="connsiteX0" fmla="*/ 36007 w 64095"/>
                <a:gd name="connsiteY0" fmla="*/ 0 h 76570"/>
                <a:gd name="connsiteX1" fmla="*/ 45981 w 64095"/>
                <a:gd name="connsiteY1" fmla="*/ 973 h 76570"/>
                <a:gd name="connsiteX2" fmla="*/ 53705 w 64095"/>
                <a:gd name="connsiteY2" fmla="*/ 4140 h 76570"/>
                <a:gd name="connsiteX3" fmla="*/ 58678 w 64095"/>
                <a:gd name="connsiteY3" fmla="*/ 9974 h 76570"/>
                <a:gd name="connsiteX4" fmla="*/ 60456 w 64095"/>
                <a:gd name="connsiteY4" fmla="*/ 18976 h 76570"/>
                <a:gd name="connsiteX5" fmla="*/ 57817 w 64095"/>
                <a:gd name="connsiteY5" fmla="*/ 28617 h 76570"/>
                <a:gd name="connsiteX6" fmla="*/ 50037 w 64095"/>
                <a:gd name="connsiteY6" fmla="*/ 34951 h 76570"/>
                <a:gd name="connsiteX7" fmla="*/ 60595 w 64095"/>
                <a:gd name="connsiteY7" fmla="*/ 42091 h 76570"/>
                <a:gd name="connsiteX8" fmla="*/ 64096 w 64095"/>
                <a:gd name="connsiteY8" fmla="*/ 54372 h 76570"/>
                <a:gd name="connsiteX9" fmla="*/ 61845 w 64095"/>
                <a:gd name="connsiteY9" fmla="*/ 64401 h 76570"/>
                <a:gd name="connsiteX10" fmla="*/ 55788 w 64095"/>
                <a:gd name="connsiteY10" fmla="*/ 71319 h 76570"/>
                <a:gd name="connsiteX11" fmla="*/ 47120 w 64095"/>
                <a:gd name="connsiteY11" fmla="*/ 75292 h 76570"/>
                <a:gd name="connsiteX12" fmla="*/ 37090 w 64095"/>
                <a:gd name="connsiteY12" fmla="*/ 76570 h 76570"/>
                <a:gd name="connsiteX13" fmla="*/ 0 w 64095"/>
                <a:gd name="connsiteY13" fmla="*/ 76570 h 76570"/>
                <a:gd name="connsiteX14" fmla="*/ 0 w 64095"/>
                <a:gd name="connsiteY14" fmla="*/ 0 h 76570"/>
                <a:gd name="connsiteX15" fmla="*/ 36035 w 64095"/>
                <a:gd name="connsiteY15" fmla="*/ 0 h 76570"/>
                <a:gd name="connsiteX16" fmla="*/ 33868 w 64095"/>
                <a:gd name="connsiteY16" fmla="*/ 30978 h 76570"/>
                <a:gd name="connsiteX17" fmla="*/ 41258 w 64095"/>
                <a:gd name="connsiteY17" fmla="*/ 28839 h 76570"/>
                <a:gd name="connsiteX18" fmla="*/ 44147 w 64095"/>
                <a:gd name="connsiteY18" fmla="*/ 21865 h 76570"/>
                <a:gd name="connsiteX19" fmla="*/ 43175 w 64095"/>
                <a:gd name="connsiteY19" fmla="*/ 17476 h 76570"/>
                <a:gd name="connsiteX20" fmla="*/ 40591 w 64095"/>
                <a:gd name="connsiteY20" fmla="*/ 14808 h 76570"/>
                <a:gd name="connsiteX21" fmla="*/ 36896 w 64095"/>
                <a:gd name="connsiteY21" fmla="*/ 13475 h 76570"/>
                <a:gd name="connsiteX22" fmla="*/ 32562 w 64095"/>
                <a:gd name="connsiteY22" fmla="*/ 13114 h 76570"/>
                <a:gd name="connsiteX23" fmla="*/ 16809 w 64095"/>
                <a:gd name="connsiteY23" fmla="*/ 13114 h 76570"/>
                <a:gd name="connsiteX24" fmla="*/ 16809 w 64095"/>
                <a:gd name="connsiteY24" fmla="*/ 31034 h 76570"/>
                <a:gd name="connsiteX25" fmla="*/ 33868 w 64095"/>
                <a:gd name="connsiteY25" fmla="*/ 31034 h 76570"/>
                <a:gd name="connsiteX26" fmla="*/ 34840 w 64095"/>
                <a:gd name="connsiteY26" fmla="*/ 63457 h 76570"/>
                <a:gd name="connsiteX27" fmla="*/ 39563 w 64095"/>
                <a:gd name="connsiteY27" fmla="*/ 62984 h 76570"/>
                <a:gd name="connsiteX28" fmla="*/ 43536 w 64095"/>
                <a:gd name="connsiteY28" fmla="*/ 61373 h 76570"/>
                <a:gd name="connsiteX29" fmla="*/ 46259 w 64095"/>
                <a:gd name="connsiteY29" fmla="*/ 58317 h 76570"/>
                <a:gd name="connsiteX30" fmla="*/ 47287 w 64095"/>
                <a:gd name="connsiteY30" fmla="*/ 53371 h 76570"/>
                <a:gd name="connsiteX31" fmla="*/ 43953 w 64095"/>
                <a:gd name="connsiteY31" fmla="*/ 44953 h 76570"/>
                <a:gd name="connsiteX32" fmla="*/ 35146 w 64095"/>
                <a:gd name="connsiteY32" fmla="*/ 42425 h 76570"/>
                <a:gd name="connsiteX33" fmla="*/ 16809 w 64095"/>
                <a:gd name="connsiteY33" fmla="*/ 42425 h 76570"/>
                <a:gd name="connsiteX34" fmla="*/ 16809 w 64095"/>
                <a:gd name="connsiteY34" fmla="*/ 63429 h 76570"/>
                <a:gd name="connsiteX35" fmla="*/ 34812 w 64095"/>
                <a:gd name="connsiteY35" fmla="*/ 63429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4095" h="76570" fill="norm" stroke="1" extrusionOk="0">
                  <a:moveTo>
                    <a:pt x="36007" y="0"/>
                  </a:moveTo>
                  <a:cubicBezTo>
                    <a:pt x="39647" y="0"/>
                    <a:pt x="42980" y="333"/>
                    <a:pt x="45981" y="973"/>
                  </a:cubicBezTo>
                  <a:cubicBezTo>
                    <a:pt x="48982" y="1611"/>
                    <a:pt x="51566" y="2667"/>
                    <a:pt x="53705" y="4140"/>
                  </a:cubicBezTo>
                  <a:cubicBezTo>
                    <a:pt x="55844" y="5612"/>
                    <a:pt x="57511" y="7557"/>
                    <a:pt x="58678" y="9974"/>
                  </a:cubicBezTo>
                  <a:cubicBezTo>
                    <a:pt x="59845" y="12419"/>
                    <a:pt x="60456" y="15392"/>
                    <a:pt x="60456" y="18976"/>
                  </a:cubicBezTo>
                  <a:cubicBezTo>
                    <a:pt x="60456" y="22838"/>
                    <a:pt x="59567" y="26061"/>
                    <a:pt x="57817" y="28617"/>
                  </a:cubicBezTo>
                  <a:cubicBezTo>
                    <a:pt x="56066" y="31201"/>
                    <a:pt x="53482" y="33312"/>
                    <a:pt x="50037" y="34951"/>
                  </a:cubicBezTo>
                  <a:cubicBezTo>
                    <a:pt x="54760" y="36313"/>
                    <a:pt x="58261" y="38674"/>
                    <a:pt x="60595" y="42091"/>
                  </a:cubicBezTo>
                  <a:cubicBezTo>
                    <a:pt x="62929" y="45481"/>
                    <a:pt x="64096" y="49593"/>
                    <a:pt x="64096" y="54372"/>
                  </a:cubicBezTo>
                  <a:cubicBezTo>
                    <a:pt x="64096" y="58233"/>
                    <a:pt x="63346" y="61567"/>
                    <a:pt x="61845" y="64401"/>
                  </a:cubicBezTo>
                  <a:cubicBezTo>
                    <a:pt x="60345" y="67235"/>
                    <a:pt x="58317" y="69541"/>
                    <a:pt x="55788" y="71319"/>
                  </a:cubicBezTo>
                  <a:cubicBezTo>
                    <a:pt x="53260" y="73097"/>
                    <a:pt x="50343" y="74431"/>
                    <a:pt x="47120" y="75292"/>
                  </a:cubicBezTo>
                  <a:cubicBezTo>
                    <a:pt x="43870" y="76154"/>
                    <a:pt x="40508" y="76570"/>
                    <a:pt x="37090" y="76570"/>
                  </a:cubicBezTo>
                  <a:lnTo>
                    <a:pt x="0" y="76570"/>
                  </a:lnTo>
                  <a:lnTo>
                    <a:pt x="0" y="0"/>
                  </a:lnTo>
                  <a:lnTo>
                    <a:pt x="36035" y="0"/>
                  </a:lnTo>
                  <a:close/>
                  <a:moveTo>
                    <a:pt x="33868" y="30978"/>
                  </a:moveTo>
                  <a:cubicBezTo>
                    <a:pt x="36868" y="30978"/>
                    <a:pt x="39341" y="30256"/>
                    <a:pt x="41258" y="28839"/>
                  </a:cubicBezTo>
                  <a:cubicBezTo>
                    <a:pt x="43175" y="27422"/>
                    <a:pt x="44147" y="25088"/>
                    <a:pt x="44147" y="21865"/>
                  </a:cubicBezTo>
                  <a:cubicBezTo>
                    <a:pt x="44147" y="20087"/>
                    <a:pt x="43814" y="18615"/>
                    <a:pt x="43175" y="17476"/>
                  </a:cubicBezTo>
                  <a:cubicBezTo>
                    <a:pt x="42536" y="16336"/>
                    <a:pt x="41675" y="15447"/>
                    <a:pt x="40591" y="14808"/>
                  </a:cubicBezTo>
                  <a:cubicBezTo>
                    <a:pt x="39508" y="14169"/>
                    <a:pt x="38285" y="13725"/>
                    <a:pt x="36896" y="13475"/>
                  </a:cubicBezTo>
                  <a:cubicBezTo>
                    <a:pt x="35507" y="13225"/>
                    <a:pt x="34062" y="13114"/>
                    <a:pt x="32562" y="13114"/>
                  </a:cubicBezTo>
                  <a:lnTo>
                    <a:pt x="16809" y="13114"/>
                  </a:lnTo>
                  <a:lnTo>
                    <a:pt x="16809" y="31034"/>
                  </a:lnTo>
                  <a:lnTo>
                    <a:pt x="33868" y="31034"/>
                  </a:lnTo>
                  <a:close/>
                  <a:moveTo>
                    <a:pt x="34840" y="63457"/>
                  </a:moveTo>
                  <a:cubicBezTo>
                    <a:pt x="36479" y="63457"/>
                    <a:pt x="38063" y="63290"/>
                    <a:pt x="39563" y="62984"/>
                  </a:cubicBezTo>
                  <a:cubicBezTo>
                    <a:pt x="41064" y="62651"/>
                    <a:pt x="42397" y="62123"/>
                    <a:pt x="43536" y="61373"/>
                  </a:cubicBezTo>
                  <a:cubicBezTo>
                    <a:pt x="44675" y="60623"/>
                    <a:pt x="45592" y="59595"/>
                    <a:pt x="46259" y="58317"/>
                  </a:cubicBezTo>
                  <a:cubicBezTo>
                    <a:pt x="46926" y="57039"/>
                    <a:pt x="47287" y="55400"/>
                    <a:pt x="47287" y="53371"/>
                  </a:cubicBezTo>
                  <a:cubicBezTo>
                    <a:pt x="47287" y="49454"/>
                    <a:pt x="46176" y="46648"/>
                    <a:pt x="43953" y="44953"/>
                  </a:cubicBezTo>
                  <a:cubicBezTo>
                    <a:pt x="41730" y="43286"/>
                    <a:pt x="38813" y="42425"/>
                    <a:pt x="35146" y="42425"/>
                  </a:cubicBezTo>
                  <a:lnTo>
                    <a:pt x="16809" y="42425"/>
                  </a:lnTo>
                  <a:lnTo>
                    <a:pt x="16809" y="63429"/>
                  </a:lnTo>
                  <a:lnTo>
                    <a:pt x="34812" y="63429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68" name="Forma Livre: Forma 67"/>
            <p:cNvSpPr/>
            <p:nvPr/>
          </p:nvSpPr>
          <p:spPr bwMode="auto">
            <a:xfrm>
              <a:off x="7758529" y="3122802"/>
              <a:ext cx="74847" cy="76570"/>
            </a:xfrm>
            <a:custGeom>
              <a:avLst/>
              <a:gdLst>
                <a:gd name="connsiteX0" fmla="*/ 46203 w 74847"/>
                <a:gd name="connsiteY0" fmla="*/ 0 h 76570"/>
                <a:gd name="connsiteX1" fmla="*/ 74848 w 74847"/>
                <a:gd name="connsiteY1" fmla="*/ 76570 h 76570"/>
                <a:gd name="connsiteX2" fmla="*/ 57372 w 74847"/>
                <a:gd name="connsiteY2" fmla="*/ 76570 h 76570"/>
                <a:gd name="connsiteX3" fmla="*/ 51593 w 74847"/>
                <a:gd name="connsiteY3" fmla="*/ 59512 h 76570"/>
                <a:gd name="connsiteX4" fmla="*/ 22949 w 74847"/>
                <a:gd name="connsiteY4" fmla="*/ 59512 h 76570"/>
                <a:gd name="connsiteX5" fmla="*/ 16948 w 74847"/>
                <a:gd name="connsiteY5" fmla="*/ 76570 h 76570"/>
                <a:gd name="connsiteX6" fmla="*/ 0 w 74847"/>
                <a:gd name="connsiteY6" fmla="*/ 76570 h 76570"/>
                <a:gd name="connsiteX7" fmla="*/ 28950 w 74847"/>
                <a:gd name="connsiteY7" fmla="*/ 0 h 76570"/>
                <a:gd name="connsiteX8" fmla="*/ 46203 w 74847"/>
                <a:gd name="connsiteY8" fmla="*/ 0 h 76570"/>
                <a:gd name="connsiteX9" fmla="*/ 47176 w 74847"/>
                <a:gd name="connsiteY9" fmla="*/ 46981 h 76570"/>
                <a:gd name="connsiteX10" fmla="*/ 37535 w 74847"/>
                <a:gd name="connsiteY10" fmla="*/ 18893 h 76570"/>
                <a:gd name="connsiteX11" fmla="*/ 37313 w 74847"/>
                <a:gd name="connsiteY11" fmla="*/ 18893 h 76570"/>
                <a:gd name="connsiteX12" fmla="*/ 27338 w 74847"/>
                <a:gd name="connsiteY12" fmla="*/ 46981 h 76570"/>
                <a:gd name="connsiteX13" fmla="*/ 47176 w 74847"/>
                <a:gd name="connsiteY13" fmla="*/ 46981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847" h="76570" fill="norm" stroke="1" extrusionOk="0">
                  <a:moveTo>
                    <a:pt x="46203" y="0"/>
                  </a:moveTo>
                  <a:lnTo>
                    <a:pt x="74848" y="76570"/>
                  </a:lnTo>
                  <a:lnTo>
                    <a:pt x="57372" y="76570"/>
                  </a:lnTo>
                  <a:lnTo>
                    <a:pt x="51593" y="59512"/>
                  </a:lnTo>
                  <a:lnTo>
                    <a:pt x="22949" y="59512"/>
                  </a:lnTo>
                  <a:lnTo>
                    <a:pt x="16948" y="76570"/>
                  </a:lnTo>
                  <a:lnTo>
                    <a:pt x="0" y="76570"/>
                  </a:lnTo>
                  <a:lnTo>
                    <a:pt x="28950" y="0"/>
                  </a:lnTo>
                  <a:lnTo>
                    <a:pt x="46203" y="0"/>
                  </a:lnTo>
                  <a:close/>
                  <a:moveTo>
                    <a:pt x="47176" y="46981"/>
                  </a:moveTo>
                  <a:lnTo>
                    <a:pt x="37535" y="18893"/>
                  </a:lnTo>
                  <a:lnTo>
                    <a:pt x="37313" y="18893"/>
                  </a:lnTo>
                  <a:lnTo>
                    <a:pt x="27338" y="46981"/>
                  </a:lnTo>
                  <a:lnTo>
                    <a:pt x="47176" y="46981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69" name="Gráfico 4"/>
          <p:cNvGrpSpPr/>
          <p:nvPr/>
        </p:nvGrpSpPr>
        <p:grpSpPr bwMode="auto">
          <a:xfrm>
            <a:off x="6414796" y="3556540"/>
            <a:ext cx="156696" cy="80154"/>
            <a:chOff x="6481700" y="3648819"/>
            <a:chExt cx="156696" cy="80154"/>
          </a:xfrm>
          <a:solidFill>
            <a:schemeClr val="tx1"/>
          </a:solidFill>
        </p:grpSpPr>
        <p:sp>
          <p:nvSpPr>
            <p:cNvPr id="70" name="Forma Livre: Forma 69"/>
            <p:cNvSpPr/>
            <p:nvPr/>
          </p:nvSpPr>
          <p:spPr bwMode="auto">
            <a:xfrm>
              <a:off x="6481700" y="3648819"/>
              <a:ext cx="71096" cy="80126"/>
            </a:xfrm>
            <a:custGeom>
              <a:avLst/>
              <a:gdLst>
                <a:gd name="connsiteX0" fmla="*/ 48704 w 71096"/>
                <a:gd name="connsiteY0" fmla="*/ 77821 h 80126"/>
                <a:gd name="connsiteX1" fmla="*/ 37646 w 71096"/>
                <a:gd name="connsiteY1" fmla="*/ 80126 h 80126"/>
                <a:gd name="connsiteX2" fmla="*/ 21837 w 71096"/>
                <a:gd name="connsiteY2" fmla="*/ 77070 h 80126"/>
                <a:gd name="connsiteX3" fmla="*/ 9974 w 71096"/>
                <a:gd name="connsiteY3" fmla="*/ 68652 h 80126"/>
                <a:gd name="connsiteX4" fmla="*/ 2584 w 71096"/>
                <a:gd name="connsiteY4" fmla="*/ 56039 h 80126"/>
                <a:gd name="connsiteX5" fmla="*/ 0 w 71096"/>
                <a:gd name="connsiteY5" fmla="*/ 40425 h 80126"/>
                <a:gd name="connsiteX6" fmla="*/ 2584 w 71096"/>
                <a:gd name="connsiteY6" fmla="*/ 24505 h 80126"/>
                <a:gd name="connsiteX7" fmla="*/ 9974 w 71096"/>
                <a:gd name="connsiteY7" fmla="*/ 11697 h 80126"/>
                <a:gd name="connsiteX8" fmla="*/ 21837 w 71096"/>
                <a:gd name="connsiteY8" fmla="*/ 3112 h 80126"/>
                <a:gd name="connsiteX9" fmla="*/ 37646 w 71096"/>
                <a:gd name="connsiteY9" fmla="*/ 0 h 80126"/>
                <a:gd name="connsiteX10" fmla="*/ 49065 w 71096"/>
                <a:gd name="connsiteY10" fmla="*/ 1778 h 80126"/>
                <a:gd name="connsiteX11" fmla="*/ 59039 w 71096"/>
                <a:gd name="connsiteY11" fmla="*/ 6974 h 80126"/>
                <a:gd name="connsiteX12" fmla="*/ 66374 w 71096"/>
                <a:gd name="connsiteY12" fmla="*/ 15448 h 80126"/>
                <a:gd name="connsiteX13" fmla="*/ 69902 w 71096"/>
                <a:gd name="connsiteY13" fmla="*/ 27033 h 80126"/>
                <a:gd name="connsiteX14" fmla="*/ 53816 w 71096"/>
                <a:gd name="connsiteY14" fmla="*/ 27033 h 80126"/>
                <a:gd name="connsiteX15" fmla="*/ 48037 w 71096"/>
                <a:gd name="connsiteY15" fmla="*/ 17392 h 80126"/>
                <a:gd name="connsiteX16" fmla="*/ 37646 w 71096"/>
                <a:gd name="connsiteY16" fmla="*/ 14169 h 80126"/>
                <a:gd name="connsiteX17" fmla="*/ 28005 w 71096"/>
                <a:gd name="connsiteY17" fmla="*/ 16364 h 80126"/>
                <a:gd name="connsiteX18" fmla="*/ 21559 w 71096"/>
                <a:gd name="connsiteY18" fmla="*/ 22254 h 80126"/>
                <a:gd name="connsiteX19" fmla="*/ 17976 w 71096"/>
                <a:gd name="connsiteY19" fmla="*/ 30673 h 80126"/>
                <a:gd name="connsiteX20" fmla="*/ 16836 w 71096"/>
                <a:gd name="connsiteY20" fmla="*/ 40425 h 80126"/>
                <a:gd name="connsiteX21" fmla="*/ 17976 w 71096"/>
                <a:gd name="connsiteY21" fmla="*/ 49815 h 80126"/>
                <a:gd name="connsiteX22" fmla="*/ 21559 w 71096"/>
                <a:gd name="connsiteY22" fmla="*/ 58011 h 80126"/>
                <a:gd name="connsiteX23" fmla="*/ 28005 w 71096"/>
                <a:gd name="connsiteY23" fmla="*/ 63846 h 80126"/>
                <a:gd name="connsiteX24" fmla="*/ 37646 w 71096"/>
                <a:gd name="connsiteY24" fmla="*/ 66041 h 80126"/>
                <a:gd name="connsiteX25" fmla="*/ 50565 w 71096"/>
                <a:gd name="connsiteY25" fmla="*/ 61817 h 80126"/>
                <a:gd name="connsiteX26" fmla="*/ 55872 w 71096"/>
                <a:gd name="connsiteY26" fmla="*/ 49537 h 80126"/>
                <a:gd name="connsiteX27" fmla="*/ 38924 w 71096"/>
                <a:gd name="connsiteY27" fmla="*/ 49537 h 80126"/>
                <a:gd name="connsiteX28" fmla="*/ 38924 w 71096"/>
                <a:gd name="connsiteY28" fmla="*/ 36979 h 80126"/>
                <a:gd name="connsiteX29" fmla="*/ 71097 w 71096"/>
                <a:gd name="connsiteY29" fmla="*/ 36979 h 80126"/>
                <a:gd name="connsiteX30" fmla="*/ 71097 w 71096"/>
                <a:gd name="connsiteY30" fmla="*/ 78376 h 80126"/>
                <a:gd name="connsiteX31" fmla="*/ 60373 w 71096"/>
                <a:gd name="connsiteY31" fmla="*/ 78376 h 80126"/>
                <a:gd name="connsiteX32" fmla="*/ 58650 w 71096"/>
                <a:gd name="connsiteY32" fmla="*/ 69680 h 80126"/>
                <a:gd name="connsiteX33" fmla="*/ 48676 w 71096"/>
                <a:gd name="connsiteY33" fmla="*/ 77765 h 80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1096" h="80126" fill="norm" stroke="1" extrusionOk="0">
                  <a:moveTo>
                    <a:pt x="48704" y="77821"/>
                  </a:moveTo>
                  <a:cubicBezTo>
                    <a:pt x="45064" y="79349"/>
                    <a:pt x="41369" y="80126"/>
                    <a:pt x="37646" y="80126"/>
                  </a:cubicBezTo>
                  <a:cubicBezTo>
                    <a:pt x="31784" y="80126"/>
                    <a:pt x="26505" y="79098"/>
                    <a:pt x="21837" y="77070"/>
                  </a:cubicBezTo>
                  <a:cubicBezTo>
                    <a:pt x="17142" y="75042"/>
                    <a:pt x="13197" y="72236"/>
                    <a:pt x="9974" y="68652"/>
                  </a:cubicBezTo>
                  <a:cubicBezTo>
                    <a:pt x="6751" y="65068"/>
                    <a:pt x="4278" y="60873"/>
                    <a:pt x="2584" y="56039"/>
                  </a:cubicBezTo>
                  <a:cubicBezTo>
                    <a:pt x="861" y="51204"/>
                    <a:pt x="0" y="46009"/>
                    <a:pt x="0" y="40425"/>
                  </a:cubicBezTo>
                  <a:cubicBezTo>
                    <a:pt x="0" y="34840"/>
                    <a:pt x="861" y="29394"/>
                    <a:pt x="2584" y="24505"/>
                  </a:cubicBezTo>
                  <a:cubicBezTo>
                    <a:pt x="4306" y="19615"/>
                    <a:pt x="6779" y="15336"/>
                    <a:pt x="9974" y="11697"/>
                  </a:cubicBezTo>
                  <a:cubicBezTo>
                    <a:pt x="13197" y="8057"/>
                    <a:pt x="17142" y="5195"/>
                    <a:pt x="21837" y="3112"/>
                  </a:cubicBezTo>
                  <a:cubicBezTo>
                    <a:pt x="26505" y="1028"/>
                    <a:pt x="31784" y="0"/>
                    <a:pt x="37646" y="0"/>
                  </a:cubicBezTo>
                  <a:cubicBezTo>
                    <a:pt x="41563" y="0"/>
                    <a:pt x="45398" y="583"/>
                    <a:pt x="49065" y="1778"/>
                  </a:cubicBezTo>
                  <a:cubicBezTo>
                    <a:pt x="52760" y="2945"/>
                    <a:pt x="56066" y="4696"/>
                    <a:pt x="59039" y="6974"/>
                  </a:cubicBezTo>
                  <a:cubicBezTo>
                    <a:pt x="62012" y="9252"/>
                    <a:pt x="64457" y="12086"/>
                    <a:pt x="66374" y="15448"/>
                  </a:cubicBezTo>
                  <a:cubicBezTo>
                    <a:pt x="68291" y="18809"/>
                    <a:pt x="69485" y="22671"/>
                    <a:pt x="69902" y="27033"/>
                  </a:cubicBezTo>
                  <a:lnTo>
                    <a:pt x="53816" y="27033"/>
                  </a:lnTo>
                  <a:cubicBezTo>
                    <a:pt x="52815" y="22755"/>
                    <a:pt x="50871" y="19532"/>
                    <a:pt x="48037" y="17392"/>
                  </a:cubicBezTo>
                  <a:cubicBezTo>
                    <a:pt x="45175" y="15253"/>
                    <a:pt x="41702" y="14169"/>
                    <a:pt x="37646" y="14169"/>
                  </a:cubicBezTo>
                  <a:cubicBezTo>
                    <a:pt x="33867" y="14169"/>
                    <a:pt x="30645" y="14892"/>
                    <a:pt x="28005" y="16364"/>
                  </a:cubicBezTo>
                  <a:cubicBezTo>
                    <a:pt x="25366" y="17837"/>
                    <a:pt x="23227" y="19809"/>
                    <a:pt x="21559" y="22254"/>
                  </a:cubicBezTo>
                  <a:cubicBezTo>
                    <a:pt x="19920" y="24727"/>
                    <a:pt x="18726" y="27533"/>
                    <a:pt x="17976" y="30673"/>
                  </a:cubicBezTo>
                  <a:cubicBezTo>
                    <a:pt x="17225" y="33812"/>
                    <a:pt x="16836" y="37063"/>
                    <a:pt x="16836" y="40425"/>
                  </a:cubicBezTo>
                  <a:cubicBezTo>
                    <a:pt x="16836" y="43786"/>
                    <a:pt x="17198" y="46759"/>
                    <a:pt x="17976" y="49815"/>
                  </a:cubicBezTo>
                  <a:cubicBezTo>
                    <a:pt x="18726" y="52844"/>
                    <a:pt x="19920" y="55594"/>
                    <a:pt x="21559" y="58011"/>
                  </a:cubicBezTo>
                  <a:cubicBezTo>
                    <a:pt x="23199" y="60456"/>
                    <a:pt x="25338" y="62401"/>
                    <a:pt x="28005" y="63846"/>
                  </a:cubicBezTo>
                  <a:cubicBezTo>
                    <a:pt x="30645" y="65318"/>
                    <a:pt x="33867" y="66041"/>
                    <a:pt x="37646" y="66041"/>
                  </a:cubicBezTo>
                  <a:cubicBezTo>
                    <a:pt x="43230" y="66041"/>
                    <a:pt x="47537" y="64624"/>
                    <a:pt x="50565" y="61817"/>
                  </a:cubicBezTo>
                  <a:cubicBezTo>
                    <a:pt x="53593" y="58983"/>
                    <a:pt x="55372" y="54899"/>
                    <a:pt x="55872" y="49537"/>
                  </a:cubicBezTo>
                  <a:lnTo>
                    <a:pt x="38924" y="49537"/>
                  </a:lnTo>
                  <a:lnTo>
                    <a:pt x="38924" y="36979"/>
                  </a:lnTo>
                  <a:lnTo>
                    <a:pt x="71097" y="36979"/>
                  </a:lnTo>
                  <a:lnTo>
                    <a:pt x="71097" y="78376"/>
                  </a:lnTo>
                  <a:lnTo>
                    <a:pt x="60373" y="78376"/>
                  </a:lnTo>
                  <a:lnTo>
                    <a:pt x="58650" y="69680"/>
                  </a:lnTo>
                  <a:cubicBezTo>
                    <a:pt x="55649" y="73542"/>
                    <a:pt x="52315" y="76237"/>
                    <a:pt x="48676" y="77765"/>
                  </a:cubicBezTo>
                  <a:close/>
                </a:path>
              </a:pathLst>
            </a:custGeom>
            <a:grpFill/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71" name="Forma Livre: Forma 70"/>
            <p:cNvSpPr/>
            <p:nvPr/>
          </p:nvSpPr>
          <p:spPr bwMode="auto">
            <a:xfrm>
              <a:off x="6563105" y="3648847"/>
              <a:ext cx="75292" cy="80126"/>
            </a:xfrm>
            <a:custGeom>
              <a:avLst/>
              <a:gdLst>
                <a:gd name="connsiteX0" fmla="*/ 2584 w 75292"/>
                <a:gd name="connsiteY0" fmla="*/ 24505 h 80126"/>
                <a:gd name="connsiteX1" fmla="*/ 9974 w 75292"/>
                <a:gd name="connsiteY1" fmla="*/ 11697 h 80126"/>
                <a:gd name="connsiteX2" fmla="*/ 21837 w 75292"/>
                <a:gd name="connsiteY2" fmla="*/ 3112 h 80126"/>
                <a:gd name="connsiteX3" fmla="*/ 37646 w 75292"/>
                <a:gd name="connsiteY3" fmla="*/ 0 h 80126"/>
                <a:gd name="connsiteX4" fmla="*/ 53510 w 75292"/>
                <a:gd name="connsiteY4" fmla="*/ 3112 h 80126"/>
                <a:gd name="connsiteX5" fmla="*/ 65318 w 75292"/>
                <a:gd name="connsiteY5" fmla="*/ 11697 h 80126"/>
                <a:gd name="connsiteX6" fmla="*/ 72709 w 75292"/>
                <a:gd name="connsiteY6" fmla="*/ 24505 h 80126"/>
                <a:gd name="connsiteX7" fmla="*/ 75292 w 75292"/>
                <a:gd name="connsiteY7" fmla="*/ 40425 h 80126"/>
                <a:gd name="connsiteX8" fmla="*/ 72709 w 75292"/>
                <a:gd name="connsiteY8" fmla="*/ 56039 h 80126"/>
                <a:gd name="connsiteX9" fmla="*/ 65318 w 75292"/>
                <a:gd name="connsiteY9" fmla="*/ 68652 h 80126"/>
                <a:gd name="connsiteX10" fmla="*/ 53510 w 75292"/>
                <a:gd name="connsiteY10" fmla="*/ 77070 h 80126"/>
                <a:gd name="connsiteX11" fmla="*/ 37646 w 75292"/>
                <a:gd name="connsiteY11" fmla="*/ 80126 h 80126"/>
                <a:gd name="connsiteX12" fmla="*/ 21837 w 75292"/>
                <a:gd name="connsiteY12" fmla="*/ 77070 h 80126"/>
                <a:gd name="connsiteX13" fmla="*/ 9974 w 75292"/>
                <a:gd name="connsiteY13" fmla="*/ 68652 h 80126"/>
                <a:gd name="connsiteX14" fmla="*/ 2584 w 75292"/>
                <a:gd name="connsiteY14" fmla="*/ 56039 h 80126"/>
                <a:gd name="connsiteX15" fmla="*/ 0 w 75292"/>
                <a:gd name="connsiteY15" fmla="*/ 40425 h 80126"/>
                <a:gd name="connsiteX16" fmla="*/ 2584 w 75292"/>
                <a:gd name="connsiteY16" fmla="*/ 24505 h 80126"/>
                <a:gd name="connsiteX17" fmla="*/ 17976 w 75292"/>
                <a:gd name="connsiteY17" fmla="*/ 49815 h 80126"/>
                <a:gd name="connsiteX18" fmla="*/ 21560 w 75292"/>
                <a:gd name="connsiteY18" fmla="*/ 58011 h 80126"/>
                <a:gd name="connsiteX19" fmla="*/ 28005 w 75292"/>
                <a:gd name="connsiteY19" fmla="*/ 63846 h 80126"/>
                <a:gd name="connsiteX20" fmla="*/ 37646 w 75292"/>
                <a:gd name="connsiteY20" fmla="*/ 66041 h 80126"/>
                <a:gd name="connsiteX21" fmla="*/ 47287 w 75292"/>
                <a:gd name="connsiteY21" fmla="*/ 63846 h 80126"/>
                <a:gd name="connsiteX22" fmla="*/ 53732 w 75292"/>
                <a:gd name="connsiteY22" fmla="*/ 58011 h 80126"/>
                <a:gd name="connsiteX23" fmla="*/ 57317 w 75292"/>
                <a:gd name="connsiteY23" fmla="*/ 49815 h 80126"/>
                <a:gd name="connsiteX24" fmla="*/ 58456 w 75292"/>
                <a:gd name="connsiteY24" fmla="*/ 40425 h 80126"/>
                <a:gd name="connsiteX25" fmla="*/ 57317 w 75292"/>
                <a:gd name="connsiteY25" fmla="*/ 30673 h 80126"/>
                <a:gd name="connsiteX26" fmla="*/ 53732 w 75292"/>
                <a:gd name="connsiteY26" fmla="*/ 22254 h 80126"/>
                <a:gd name="connsiteX27" fmla="*/ 47287 w 75292"/>
                <a:gd name="connsiteY27" fmla="*/ 16364 h 80126"/>
                <a:gd name="connsiteX28" fmla="*/ 37646 w 75292"/>
                <a:gd name="connsiteY28" fmla="*/ 14169 h 80126"/>
                <a:gd name="connsiteX29" fmla="*/ 28005 w 75292"/>
                <a:gd name="connsiteY29" fmla="*/ 16364 h 80126"/>
                <a:gd name="connsiteX30" fmla="*/ 21560 w 75292"/>
                <a:gd name="connsiteY30" fmla="*/ 22254 h 80126"/>
                <a:gd name="connsiteX31" fmla="*/ 17976 w 75292"/>
                <a:gd name="connsiteY31" fmla="*/ 30673 h 80126"/>
                <a:gd name="connsiteX32" fmla="*/ 16837 w 75292"/>
                <a:gd name="connsiteY32" fmla="*/ 40425 h 80126"/>
                <a:gd name="connsiteX33" fmla="*/ 17976 w 75292"/>
                <a:gd name="connsiteY33" fmla="*/ 49815 h 80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5292" h="80126" fill="norm" stroke="1" extrusionOk="0">
                  <a:moveTo>
                    <a:pt x="2584" y="24505"/>
                  </a:moveTo>
                  <a:cubicBezTo>
                    <a:pt x="4307" y="19615"/>
                    <a:pt x="6779" y="15336"/>
                    <a:pt x="9974" y="11697"/>
                  </a:cubicBezTo>
                  <a:cubicBezTo>
                    <a:pt x="13197" y="8057"/>
                    <a:pt x="17142" y="5195"/>
                    <a:pt x="21837" y="3112"/>
                  </a:cubicBezTo>
                  <a:cubicBezTo>
                    <a:pt x="26505" y="1028"/>
                    <a:pt x="31784" y="0"/>
                    <a:pt x="37646" y="0"/>
                  </a:cubicBezTo>
                  <a:cubicBezTo>
                    <a:pt x="43508" y="0"/>
                    <a:pt x="48870" y="1028"/>
                    <a:pt x="53510" y="3112"/>
                  </a:cubicBezTo>
                  <a:cubicBezTo>
                    <a:pt x="58150" y="5195"/>
                    <a:pt x="62095" y="8057"/>
                    <a:pt x="65318" y="11697"/>
                  </a:cubicBezTo>
                  <a:cubicBezTo>
                    <a:pt x="68541" y="15336"/>
                    <a:pt x="71014" y="19615"/>
                    <a:pt x="72709" y="24505"/>
                  </a:cubicBezTo>
                  <a:cubicBezTo>
                    <a:pt x="74431" y="29394"/>
                    <a:pt x="75292" y="34701"/>
                    <a:pt x="75292" y="40425"/>
                  </a:cubicBezTo>
                  <a:cubicBezTo>
                    <a:pt x="75292" y="46148"/>
                    <a:pt x="74431" y="51204"/>
                    <a:pt x="72709" y="56039"/>
                  </a:cubicBezTo>
                  <a:cubicBezTo>
                    <a:pt x="70986" y="60873"/>
                    <a:pt x="68541" y="65068"/>
                    <a:pt x="65318" y="68652"/>
                  </a:cubicBezTo>
                  <a:cubicBezTo>
                    <a:pt x="62095" y="72236"/>
                    <a:pt x="58178" y="75042"/>
                    <a:pt x="53510" y="77070"/>
                  </a:cubicBezTo>
                  <a:cubicBezTo>
                    <a:pt x="48870" y="79098"/>
                    <a:pt x="43564" y="80126"/>
                    <a:pt x="37646" y="80126"/>
                  </a:cubicBezTo>
                  <a:cubicBezTo>
                    <a:pt x="31728" y="80126"/>
                    <a:pt x="26505" y="79098"/>
                    <a:pt x="21837" y="77070"/>
                  </a:cubicBezTo>
                  <a:cubicBezTo>
                    <a:pt x="17142" y="75042"/>
                    <a:pt x="13197" y="72236"/>
                    <a:pt x="9974" y="68652"/>
                  </a:cubicBezTo>
                  <a:cubicBezTo>
                    <a:pt x="6751" y="65068"/>
                    <a:pt x="4279" y="60873"/>
                    <a:pt x="2584" y="56039"/>
                  </a:cubicBezTo>
                  <a:cubicBezTo>
                    <a:pt x="861" y="51204"/>
                    <a:pt x="0" y="46009"/>
                    <a:pt x="0" y="40425"/>
                  </a:cubicBezTo>
                  <a:cubicBezTo>
                    <a:pt x="0" y="34840"/>
                    <a:pt x="861" y="29394"/>
                    <a:pt x="2584" y="24505"/>
                  </a:cubicBezTo>
                  <a:close/>
                  <a:moveTo>
                    <a:pt x="17976" y="49815"/>
                  </a:moveTo>
                  <a:cubicBezTo>
                    <a:pt x="18726" y="52844"/>
                    <a:pt x="19921" y="55594"/>
                    <a:pt x="21560" y="58011"/>
                  </a:cubicBezTo>
                  <a:cubicBezTo>
                    <a:pt x="23199" y="60456"/>
                    <a:pt x="25338" y="62401"/>
                    <a:pt x="28005" y="63846"/>
                  </a:cubicBezTo>
                  <a:cubicBezTo>
                    <a:pt x="30645" y="65318"/>
                    <a:pt x="33868" y="66041"/>
                    <a:pt x="37646" y="66041"/>
                  </a:cubicBezTo>
                  <a:cubicBezTo>
                    <a:pt x="41425" y="66041"/>
                    <a:pt x="44648" y="65318"/>
                    <a:pt x="47287" y="63846"/>
                  </a:cubicBezTo>
                  <a:cubicBezTo>
                    <a:pt x="49926" y="62373"/>
                    <a:pt x="52066" y="60428"/>
                    <a:pt x="53732" y="58011"/>
                  </a:cubicBezTo>
                  <a:cubicBezTo>
                    <a:pt x="55372" y="55594"/>
                    <a:pt x="56566" y="52844"/>
                    <a:pt x="57317" y="49815"/>
                  </a:cubicBezTo>
                  <a:cubicBezTo>
                    <a:pt x="58067" y="46787"/>
                    <a:pt x="58456" y="43647"/>
                    <a:pt x="58456" y="40425"/>
                  </a:cubicBezTo>
                  <a:cubicBezTo>
                    <a:pt x="58456" y="37202"/>
                    <a:pt x="58095" y="33812"/>
                    <a:pt x="57317" y="30673"/>
                  </a:cubicBezTo>
                  <a:cubicBezTo>
                    <a:pt x="56566" y="27533"/>
                    <a:pt x="55372" y="24727"/>
                    <a:pt x="53732" y="22254"/>
                  </a:cubicBezTo>
                  <a:cubicBezTo>
                    <a:pt x="52093" y="19782"/>
                    <a:pt x="49954" y="17809"/>
                    <a:pt x="47287" y="16364"/>
                  </a:cubicBezTo>
                  <a:cubicBezTo>
                    <a:pt x="44620" y="14920"/>
                    <a:pt x="41425" y="14169"/>
                    <a:pt x="37646" y="14169"/>
                  </a:cubicBezTo>
                  <a:cubicBezTo>
                    <a:pt x="33868" y="14169"/>
                    <a:pt x="30645" y="14892"/>
                    <a:pt x="28005" y="16364"/>
                  </a:cubicBezTo>
                  <a:cubicBezTo>
                    <a:pt x="25366" y="17837"/>
                    <a:pt x="23227" y="19809"/>
                    <a:pt x="21560" y="22254"/>
                  </a:cubicBezTo>
                  <a:cubicBezTo>
                    <a:pt x="19921" y="24727"/>
                    <a:pt x="18726" y="27533"/>
                    <a:pt x="17976" y="30673"/>
                  </a:cubicBezTo>
                  <a:cubicBezTo>
                    <a:pt x="17226" y="33812"/>
                    <a:pt x="16837" y="37063"/>
                    <a:pt x="16837" y="40425"/>
                  </a:cubicBezTo>
                  <a:cubicBezTo>
                    <a:pt x="16837" y="43786"/>
                    <a:pt x="17198" y="46759"/>
                    <a:pt x="17976" y="49815"/>
                  </a:cubicBezTo>
                  <a:close/>
                </a:path>
              </a:pathLst>
            </a:custGeom>
            <a:grpFill/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72" name="Gráfico 4"/>
          <p:cNvGrpSpPr/>
          <p:nvPr/>
        </p:nvGrpSpPr>
        <p:grpSpPr bwMode="auto">
          <a:xfrm>
            <a:off x="7185472" y="3960868"/>
            <a:ext cx="164976" cy="80126"/>
            <a:chOff x="7252376" y="4053147"/>
            <a:chExt cx="164976" cy="80126"/>
          </a:xfrm>
          <a:solidFill>
            <a:srgbClr val="231F20"/>
          </a:solidFill>
        </p:grpSpPr>
        <p:sp>
          <p:nvSpPr>
            <p:cNvPr id="73" name="Forma Livre: Forma 72"/>
            <p:cNvSpPr/>
            <p:nvPr/>
          </p:nvSpPr>
          <p:spPr bwMode="auto">
            <a:xfrm>
              <a:off x="7252376" y="4055008"/>
              <a:ext cx="82432" cy="76570"/>
            </a:xfrm>
            <a:custGeom>
              <a:avLst/>
              <a:gdLst>
                <a:gd name="connsiteX0" fmla="*/ 23643 w 82432"/>
                <a:gd name="connsiteY0" fmla="*/ 0 h 76570"/>
                <a:gd name="connsiteX1" fmla="*/ 41564 w 82432"/>
                <a:gd name="connsiteY1" fmla="*/ 52649 h 76570"/>
                <a:gd name="connsiteX2" fmla="*/ 41786 w 82432"/>
                <a:gd name="connsiteY2" fmla="*/ 52649 h 76570"/>
                <a:gd name="connsiteX3" fmla="*/ 58734 w 82432"/>
                <a:gd name="connsiteY3" fmla="*/ 0 h 76570"/>
                <a:gd name="connsiteX4" fmla="*/ 82433 w 82432"/>
                <a:gd name="connsiteY4" fmla="*/ 0 h 76570"/>
                <a:gd name="connsiteX5" fmla="*/ 82433 w 82432"/>
                <a:gd name="connsiteY5" fmla="*/ 76570 h 76570"/>
                <a:gd name="connsiteX6" fmla="*/ 66679 w 82432"/>
                <a:gd name="connsiteY6" fmla="*/ 76570 h 76570"/>
                <a:gd name="connsiteX7" fmla="*/ 66679 w 82432"/>
                <a:gd name="connsiteY7" fmla="*/ 22310 h 76570"/>
                <a:gd name="connsiteX8" fmla="*/ 66457 w 82432"/>
                <a:gd name="connsiteY8" fmla="*/ 22310 h 76570"/>
                <a:gd name="connsiteX9" fmla="*/ 47704 w 82432"/>
                <a:gd name="connsiteY9" fmla="*/ 76570 h 76570"/>
                <a:gd name="connsiteX10" fmla="*/ 34729 w 82432"/>
                <a:gd name="connsiteY10" fmla="*/ 76570 h 76570"/>
                <a:gd name="connsiteX11" fmla="*/ 15975 w 82432"/>
                <a:gd name="connsiteY11" fmla="*/ 22838 h 76570"/>
                <a:gd name="connsiteX12" fmla="*/ 15753 w 82432"/>
                <a:gd name="connsiteY12" fmla="*/ 22838 h 76570"/>
                <a:gd name="connsiteX13" fmla="*/ 15753 w 82432"/>
                <a:gd name="connsiteY13" fmla="*/ 76570 h 76570"/>
                <a:gd name="connsiteX14" fmla="*/ 0 w 82432"/>
                <a:gd name="connsiteY14" fmla="*/ 76570 h 76570"/>
                <a:gd name="connsiteX15" fmla="*/ 0 w 82432"/>
                <a:gd name="connsiteY15" fmla="*/ 0 h 76570"/>
                <a:gd name="connsiteX16" fmla="*/ 23699 w 82432"/>
                <a:gd name="connsiteY16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2432" h="76570" fill="norm" stroke="1" extrusionOk="0">
                  <a:moveTo>
                    <a:pt x="23643" y="0"/>
                  </a:moveTo>
                  <a:lnTo>
                    <a:pt x="41564" y="52649"/>
                  </a:lnTo>
                  <a:lnTo>
                    <a:pt x="41786" y="52649"/>
                  </a:lnTo>
                  <a:lnTo>
                    <a:pt x="58734" y="0"/>
                  </a:lnTo>
                  <a:lnTo>
                    <a:pt x="82433" y="0"/>
                  </a:lnTo>
                  <a:lnTo>
                    <a:pt x="82433" y="76570"/>
                  </a:lnTo>
                  <a:lnTo>
                    <a:pt x="66679" y="76570"/>
                  </a:lnTo>
                  <a:lnTo>
                    <a:pt x="66679" y="22310"/>
                  </a:lnTo>
                  <a:lnTo>
                    <a:pt x="66457" y="22310"/>
                  </a:lnTo>
                  <a:lnTo>
                    <a:pt x="47704" y="76570"/>
                  </a:lnTo>
                  <a:lnTo>
                    <a:pt x="34729" y="76570"/>
                  </a:lnTo>
                  <a:lnTo>
                    <a:pt x="15975" y="22838"/>
                  </a:lnTo>
                  <a:lnTo>
                    <a:pt x="15753" y="22838"/>
                  </a:lnTo>
                  <a:lnTo>
                    <a:pt x="15753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23699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74" name="Forma Livre: Forma 73"/>
            <p:cNvSpPr/>
            <p:nvPr/>
          </p:nvSpPr>
          <p:spPr bwMode="auto">
            <a:xfrm>
              <a:off x="7346283" y="4053147"/>
              <a:ext cx="71069" cy="80126"/>
            </a:xfrm>
            <a:custGeom>
              <a:avLst/>
              <a:gdLst>
                <a:gd name="connsiteX0" fmla="*/ 48648 w 71069"/>
                <a:gd name="connsiteY0" fmla="*/ 77821 h 80126"/>
                <a:gd name="connsiteX1" fmla="*/ 37618 w 71069"/>
                <a:gd name="connsiteY1" fmla="*/ 80126 h 80126"/>
                <a:gd name="connsiteX2" fmla="*/ 21810 w 71069"/>
                <a:gd name="connsiteY2" fmla="*/ 77070 h 80126"/>
                <a:gd name="connsiteX3" fmla="*/ 9974 w 71069"/>
                <a:gd name="connsiteY3" fmla="*/ 68652 h 80126"/>
                <a:gd name="connsiteX4" fmla="*/ 2584 w 71069"/>
                <a:gd name="connsiteY4" fmla="*/ 56038 h 80126"/>
                <a:gd name="connsiteX5" fmla="*/ 0 w 71069"/>
                <a:gd name="connsiteY5" fmla="*/ 40424 h 80126"/>
                <a:gd name="connsiteX6" fmla="*/ 2584 w 71069"/>
                <a:gd name="connsiteY6" fmla="*/ 24505 h 80126"/>
                <a:gd name="connsiteX7" fmla="*/ 9974 w 71069"/>
                <a:gd name="connsiteY7" fmla="*/ 11697 h 80126"/>
                <a:gd name="connsiteX8" fmla="*/ 21810 w 71069"/>
                <a:gd name="connsiteY8" fmla="*/ 3112 h 80126"/>
                <a:gd name="connsiteX9" fmla="*/ 37618 w 71069"/>
                <a:gd name="connsiteY9" fmla="*/ 0 h 80126"/>
                <a:gd name="connsiteX10" fmla="*/ 49037 w 71069"/>
                <a:gd name="connsiteY10" fmla="*/ 1778 h 80126"/>
                <a:gd name="connsiteX11" fmla="*/ 59011 w 71069"/>
                <a:gd name="connsiteY11" fmla="*/ 6974 h 80126"/>
                <a:gd name="connsiteX12" fmla="*/ 66346 w 71069"/>
                <a:gd name="connsiteY12" fmla="*/ 15447 h 80126"/>
                <a:gd name="connsiteX13" fmla="*/ 69875 w 71069"/>
                <a:gd name="connsiteY13" fmla="*/ 27033 h 80126"/>
                <a:gd name="connsiteX14" fmla="*/ 53788 w 71069"/>
                <a:gd name="connsiteY14" fmla="*/ 27033 h 80126"/>
                <a:gd name="connsiteX15" fmla="*/ 48009 w 71069"/>
                <a:gd name="connsiteY15" fmla="*/ 17392 h 80126"/>
                <a:gd name="connsiteX16" fmla="*/ 37618 w 71069"/>
                <a:gd name="connsiteY16" fmla="*/ 14169 h 80126"/>
                <a:gd name="connsiteX17" fmla="*/ 27977 w 71069"/>
                <a:gd name="connsiteY17" fmla="*/ 16364 h 80126"/>
                <a:gd name="connsiteX18" fmla="*/ 21532 w 71069"/>
                <a:gd name="connsiteY18" fmla="*/ 22254 h 80126"/>
                <a:gd name="connsiteX19" fmla="*/ 17948 w 71069"/>
                <a:gd name="connsiteY19" fmla="*/ 30672 h 80126"/>
                <a:gd name="connsiteX20" fmla="*/ 16809 w 71069"/>
                <a:gd name="connsiteY20" fmla="*/ 40424 h 80126"/>
                <a:gd name="connsiteX21" fmla="*/ 17948 w 71069"/>
                <a:gd name="connsiteY21" fmla="*/ 49815 h 80126"/>
                <a:gd name="connsiteX22" fmla="*/ 21532 w 71069"/>
                <a:gd name="connsiteY22" fmla="*/ 58011 h 80126"/>
                <a:gd name="connsiteX23" fmla="*/ 27977 w 71069"/>
                <a:gd name="connsiteY23" fmla="*/ 63846 h 80126"/>
                <a:gd name="connsiteX24" fmla="*/ 37618 w 71069"/>
                <a:gd name="connsiteY24" fmla="*/ 66041 h 80126"/>
                <a:gd name="connsiteX25" fmla="*/ 50537 w 71069"/>
                <a:gd name="connsiteY25" fmla="*/ 61817 h 80126"/>
                <a:gd name="connsiteX26" fmla="*/ 55844 w 71069"/>
                <a:gd name="connsiteY26" fmla="*/ 49537 h 80126"/>
                <a:gd name="connsiteX27" fmla="*/ 38896 w 71069"/>
                <a:gd name="connsiteY27" fmla="*/ 49537 h 80126"/>
                <a:gd name="connsiteX28" fmla="*/ 38896 w 71069"/>
                <a:gd name="connsiteY28" fmla="*/ 36979 h 80126"/>
                <a:gd name="connsiteX29" fmla="*/ 71069 w 71069"/>
                <a:gd name="connsiteY29" fmla="*/ 36979 h 80126"/>
                <a:gd name="connsiteX30" fmla="*/ 71069 w 71069"/>
                <a:gd name="connsiteY30" fmla="*/ 78376 h 80126"/>
                <a:gd name="connsiteX31" fmla="*/ 60345 w 71069"/>
                <a:gd name="connsiteY31" fmla="*/ 78376 h 80126"/>
                <a:gd name="connsiteX32" fmla="*/ 58622 w 71069"/>
                <a:gd name="connsiteY32" fmla="*/ 69680 h 80126"/>
                <a:gd name="connsiteX33" fmla="*/ 48648 w 71069"/>
                <a:gd name="connsiteY33" fmla="*/ 77765 h 80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1069" h="80126" fill="norm" stroke="1" extrusionOk="0">
                  <a:moveTo>
                    <a:pt x="48648" y="77821"/>
                  </a:moveTo>
                  <a:cubicBezTo>
                    <a:pt x="45009" y="79348"/>
                    <a:pt x="41313" y="80126"/>
                    <a:pt x="37618" y="80126"/>
                  </a:cubicBezTo>
                  <a:cubicBezTo>
                    <a:pt x="31756" y="80126"/>
                    <a:pt x="26477" y="79098"/>
                    <a:pt x="21810" y="77070"/>
                  </a:cubicBezTo>
                  <a:cubicBezTo>
                    <a:pt x="17142" y="75042"/>
                    <a:pt x="13169" y="72236"/>
                    <a:pt x="9974" y="68652"/>
                  </a:cubicBezTo>
                  <a:cubicBezTo>
                    <a:pt x="6751" y="65068"/>
                    <a:pt x="4279" y="60873"/>
                    <a:pt x="2584" y="56038"/>
                  </a:cubicBezTo>
                  <a:cubicBezTo>
                    <a:pt x="861" y="51204"/>
                    <a:pt x="0" y="46009"/>
                    <a:pt x="0" y="40424"/>
                  </a:cubicBezTo>
                  <a:cubicBezTo>
                    <a:pt x="0" y="34840"/>
                    <a:pt x="861" y="29394"/>
                    <a:pt x="2584" y="24505"/>
                  </a:cubicBezTo>
                  <a:cubicBezTo>
                    <a:pt x="4307" y="19615"/>
                    <a:pt x="6779" y="15336"/>
                    <a:pt x="9974" y="11697"/>
                  </a:cubicBezTo>
                  <a:cubicBezTo>
                    <a:pt x="13197" y="8057"/>
                    <a:pt x="17142" y="5195"/>
                    <a:pt x="21810" y="3112"/>
                  </a:cubicBezTo>
                  <a:cubicBezTo>
                    <a:pt x="26505" y="1028"/>
                    <a:pt x="31756" y="0"/>
                    <a:pt x="37618" y="0"/>
                  </a:cubicBezTo>
                  <a:cubicBezTo>
                    <a:pt x="41536" y="0"/>
                    <a:pt x="45370" y="583"/>
                    <a:pt x="49037" y="1778"/>
                  </a:cubicBezTo>
                  <a:cubicBezTo>
                    <a:pt x="52704" y="2945"/>
                    <a:pt x="56039" y="4695"/>
                    <a:pt x="59011" y="6974"/>
                  </a:cubicBezTo>
                  <a:cubicBezTo>
                    <a:pt x="61984" y="9252"/>
                    <a:pt x="64429" y="12086"/>
                    <a:pt x="66346" y="15447"/>
                  </a:cubicBezTo>
                  <a:cubicBezTo>
                    <a:pt x="68291" y="18809"/>
                    <a:pt x="69458" y="22671"/>
                    <a:pt x="69875" y="27033"/>
                  </a:cubicBezTo>
                  <a:lnTo>
                    <a:pt x="53788" y="27033"/>
                  </a:lnTo>
                  <a:cubicBezTo>
                    <a:pt x="52788" y="22754"/>
                    <a:pt x="50871" y="19532"/>
                    <a:pt x="48009" y="17392"/>
                  </a:cubicBezTo>
                  <a:cubicBezTo>
                    <a:pt x="45148" y="15253"/>
                    <a:pt x="41675" y="14169"/>
                    <a:pt x="37618" y="14169"/>
                  </a:cubicBezTo>
                  <a:cubicBezTo>
                    <a:pt x="33840" y="14169"/>
                    <a:pt x="30617" y="14892"/>
                    <a:pt x="27977" y="16364"/>
                  </a:cubicBezTo>
                  <a:cubicBezTo>
                    <a:pt x="25338" y="17837"/>
                    <a:pt x="23199" y="19809"/>
                    <a:pt x="21532" y="22254"/>
                  </a:cubicBezTo>
                  <a:cubicBezTo>
                    <a:pt x="19893" y="24727"/>
                    <a:pt x="18698" y="27533"/>
                    <a:pt x="17948" y="30672"/>
                  </a:cubicBezTo>
                  <a:cubicBezTo>
                    <a:pt x="17198" y="33812"/>
                    <a:pt x="16809" y="37063"/>
                    <a:pt x="16809" y="40424"/>
                  </a:cubicBezTo>
                  <a:cubicBezTo>
                    <a:pt x="16809" y="43786"/>
                    <a:pt x="17198" y="46759"/>
                    <a:pt x="17948" y="49815"/>
                  </a:cubicBezTo>
                  <a:cubicBezTo>
                    <a:pt x="18698" y="52844"/>
                    <a:pt x="19893" y="55594"/>
                    <a:pt x="21532" y="58011"/>
                  </a:cubicBezTo>
                  <a:cubicBezTo>
                    <a:pt x="23171" y="60456"/>
                    <a:pt x="25310" y="62401"/>
                    <a:pt x="27977" y="63846"/>
                  </a:cubicBezTo>
                  <a:cubicBezTo>
                    <a:pt x="30617" y="65318"/>
                    <a:pt x="33840" y="66041"/>
                    <a:pt x="37618" y="66041"/>
                  </a:cubicBezTo>
                  <a:cubicBezTo>
                    <a:pt x="43203" y="66041"/>
                    <a:pt x="47509" y="64624"/>
                    <a:pt x="50537" y="61817"/>
                  </a:cubicBezTo>
                  <a:cubicBezTo>
                    <a:pt x="53566" y="58983"/>
                    <a:pt x="55344" y="54899"/>
                    <a:pt x="55844" y="49537"/>
                  </a:cubicBezTo>
                  <a:lnTo>
                    <a:pt x="38896" y="49537"/>
                  </a:lnTo>
                  <a:lnTo>
                    <a:pt x="38896" y="36979"/>
                  </a:lnTo>
                  <a:lnTo>
                    <a:pt x="71069" y="36979"/>
                  </a:lnTo>
                  <a:lnTo>
                    <a:pt x="71069" y="78376"/>
                  </a:lnTo>
                  <a:lnTo>
                    <a:pt x="60345" y="78376"/>
                  </a:lnTo>
                  <a:lnTo>
                    <a:pt x="58622" y="69680"/>
                  </a:lnTo>
                  <a:cubicBezTo>
                    <a:pt x="55622" y="73542"/>
                    <a:pt x="52288" y="76237"/>
                    <a:pt x="48648" y="77765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75" name="Gráfico 4"/>
          <p:cNvGrpSpPr/>
          <p:nvPr/>
        </p:nvGrpSpPr>
        <p:grpSpPr bwMode="auto">
          <a:xfrm>
            <a:off x="6771059" y="3415430"/>
            <a:ext cx="133247" cy="76598"/>
            <a:chOff x="6837963" y="3507709"/>
            <a:chExt cx="133247" cy="76598"/>
          </a:xfrm>
          <a:solidFill>
            <a:srgbClr val="231F20"/>
          </a:solidFill>
        </p:grpSpPr>
        <p:sp>
          <p:nvSpPr>
            <p:cNvPr id="76" name="Forma Livre: Forma 75"/>
            <p:cNvSpPr/>
            <p:nvPr/>
          </p:nvSpPr>
          <p:spPr bwMode="auto">
            <a:xfrm>
              <a:off x="6837963" y="3507709"/>
              <a:ext cx="67763" cy="76570"/>
            </a:xfrm>
            <a:custGeom>
              <a:avLst/>
              <a:gdLst>
                <a:gd name="connsiteX0" fmla="*/ 33006 w 67763"/>
                <a:gd name="connsiteY0" fmla="*/ 28 h 76570"/>
                <a:gd name="connsiteX1" fmla="*/ 46787 w 67763"/>
                <a:gd name="connsiteY1" fmla="*/ 2389 h 76570"/>
                <a:gd name="connsiteX2" fmla="*/ 57844 w 67763"/>
                <a:gd name="connsiteY2" fmla="*/ 9474 h 76570"/>
                <a:gd name="connsiteX3" fmla="*/ 65123 w 67763"/>
                <a:gd name="connsiteY3" fmla="*/ 21254 h 76570"/>
                <a:gd name="connsiteX4" fmla="*/ 67763 w 67763"/>
                <a:gd name="connsiteY4" fmla="*/ 37868 h 76570"/>
                <a:gd name="connsiteX5" fmla="*/ 65624 w 67763"/>
                <a:gd name="connsiteY5" fmla="*/ 53316 h 76570"/>
                <a:gd name="connsiteX6" fmla="*/ 59150 w 67763"/>
                <a:gd name="connsiteY6" fmla="*/ 65541 h 76570"/>
                <a:gd name="connsiteX7" fmla="*/ 48315 w 67763"/>
                <a:gd name="connsiteY7" fmla="*/ 73625 h 76570"/>
                <a:gd name="connsiteX8" fmla="*/ 33034 w 67763"/>
                <a:gd name="connsiteY8" fmla="*/ 76570 h 76570"/>
                <a:gd name="connsiteX9" fmla="*/ 0 w 67763"/>
                <a:gd name="connsiteY9" fmla="*/ 76570 h 76570"/>
                <a:gd name="connsiteX10" fmla="*/ 0 w 67763"/>
                <a:gd name="connsiteY10" fmla="*/ 0 h 76570"/>
                <a:gd name="connsiteX11" fmla="*/ 33034 w 67763"/>
                <a:gd name="connsiteY11" fmla="*/ 0 h 76570"/>
                <a:gd name="connsiteX12" fmla="*/ 31839 w 67763"/>
                <a:gd name="connsiteY12" fmla="*/ 62429 h 76570"/>
                <a:gd name="connsiteX13" fmla="*/ 38924 w 67763"/>
                <a:gd name="connsiteY13" fmla="*/ 61234 h 76570"/>
                <a:gd name="connsiteX14" fmla="*/ 45036 w 67763"/>
                <a:gd name="connsiteY14" fmla="*/ 57317 h 76570"/>
                <a:gd name="connsiteX15" fmla="*/ 49315 w 67763"/>
                <a:gd name="connsiteY15" fmla="*/ 50176 h 76570"/>
                <a:gd name="connsiteX16" fmla="*/ 50926 w 67763"/>
                <a:gd name="connsiteY16" fmla="*/ 39452 h 76570"/>
                <a:gd name="connsiteX17" fmla="*/ 49787 w 67763"/>
                <a:gd name="connsiteY17" fmla="*/ 29006 h 76570"/>
                <a:gd name="connsiteX18" fmla="*/ 46092 w 67763"/>
                <a:gd name="connsiteY18" fmla="*/ 21004 h 76570"/>
                <a:gd name="connsiteX19" fmla="*/ 39285 w 67763"/>
                <a:gd name="connsiteY19" fmla="*/ 15920 h 76570"/>
                <a:gd name="connsiteX20" fmla="*/ 28839 w 67763"/>
                <a:gd name="connsiteY20" fmla="*/ 14142 h 76570"/>
                <a:gd name="connsiteX21" fmla="*/ 16836 w 67763"/>
                <a:gd name="connsiteY21" fmla="*/ 14142 h 76570"/>
                <a:gd name="connsiteX22" fmla="*/ 16836 w 67763"/>
                <a:gd name="connsiteY22" fmla="*/ 62401 h 76570"/>
                <a:gd name="connsiteX23" fmla="*/ 31839 w 67763"/>
                <a:gd name="connsiteY23" fmla="*/ 62401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7763" h="76570" fill="norm" stroke="1" extrusionOk="0">
                  <a:moveTo>
                    <a:pt x="33006" y="28"/>
                  </a:moveTo>
                  <a:cubicBezTo>
                    <a:pt x="37951" y="28"/>
                    <a:pt x="42536" y="806"/>
                    <a:pt x="46787" y="2389"/>
                  </a:cubicBezTo>
                  <a:cubicBezTo>
                    <a:pt x="51038" y="3973"/>
                    <a:pt x="54733" y="6335"/>
                    <a:pt x="57844" y="9474"/>
                  </a:cubicBezTo>
                  <a:cubicBezTo>
                    <a:pt x="60956" y="12614"/>
                    <a:pt x="63373" y="16559"/>
                    <a:pt x="65123" y="21254"/>
                  </a:cubicBezTo>
                  <a:cubicBezTo>
                    <a:pt x="66874" y="25977"/>
                    <a:pt x="67763" y="31506"/>
                    <a:pt x="67763" y="37868"/>
                  </a:cubicBezTo>
                  <a:cubicBezTo>
                    <a:pt x="67763" y="43453"/>
                    <a:pt x="67041" y="48593"/>
                    <a:pt x="65624" y="53316"/>
                  </a:cubicBezTo>
                  <a:cubicBezTo>
                    <a:pt x="64179" y="58039"/>
                    <a:pt x="62040" y="62096"/>
                    <a:pt x="59150" y="65541"/>
                  </a:cubicBezTo>
                  <a:cubicBezTo>
                    <a:pt x="56261" y="68958"/>
                    <a:pt x="52649" y="71653"/>
                    <a:pt x="48315" y="73625"/>
                  </a:cubicBezTo>
                  <a:cubicBezTo>
                    <a:pt x="43981" y="75598"/>
                    <a:pt x="38896" y="76570"/>
                    <a:pt x="33034" y="76570"/>
                  </a:cubicBezTo>
                  <a:lnTo>
                    <a:pt x="0" y="76570"/>
                  </a:lnTo>
                  <a:lnTo>
                    <a:pt x="0" y="0"/>
                  </a:lnTo>
                  <a:lnTo>
                    <a:pt x="33034" y="0"/>
                  </a:lnTo>
                  <a:close/>
                  <a:moveTo>
                    <a:pt x="31839" y="62429"/>
                  </a:moveTo>
                  <a:cubicBezTo>
                    <a:pt x="34284" y="62429"/>
                    <a:pt x="36618" y="62040"/>
                    <a:pt x="38924" y="61234"/>
                  </a:cubicBezTo>
                  <a:cubicBezTo>
                    <a:pt x="41202" y="60456"/>
                    <a:pt x="43258" y="59150"/>
                    <a:pt x="45036" y="57317"/>
                  </a:cubicBezTo>
                  <a:cubicBezTo>
                    <a:pt x="46814" y="55483"/>
                    <a:pt x="48259" y="53121"/>
                    <a:pt x="49315" y="50176"/>
                  </a:cubicBezTo>
                  <a:cubicBezTo>
                    <a:pt x="50399" y="47259"/>
                    <a:pt x="50926" y="43675"/>
                    <a:pt x="50926" y="39452"/>
                  </a:cubicBezTo>
                  <a:cubicBezTo>
                    <a:pt x="50926" y="35590"/>
                    <a:pt x="50565" y="32117"/>
                    <a:pt x="49787" y="29006"/>
                  </a:cubicBezTo>
                  <a:cubicBezTo>
                    <a:pt x="49037" y="25894"/>
                    <a:pt x="47815" y="23227"/>
                    <a:pt x="46092" y="21004"/>
                  </a:cubicBezTo>
                  <a:cubicBezTo>
                    <a:pt x="44370" y="18781"/>
                    <a:pt x="42091" y="17087"/>
                    <a:pt x="39285" y="15920"/>
                  </a:cubicBezTo>
                  <a:cubicBezTo>
                    <a:pt x="36451" y="14753"/>
                    <a:pt x="32979" y="14142"/>
                    <a:pt x="28839" y="14142"/>
                  </a:cubicBezTo>
                  <a:lnTo>
                    <a:pt x="16836" y="14142"/>
                  </a:lnTo>
                  <a:lnTo>
                    <a:pt x="16836" y="62401"/>
                  </a:lnTo>
                  <a:lnTo>
                    <a:pt x="31839" y="62401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77" name="Forma Livre: Forma 76"/>
            <p:cNvSpPr/>
            <p:nvPr/>
          </p:nvSpPr>
          <p:spPr bwMode="auto">
            <a:xfrm>
              <a:off x="6917367" y="3507737"/>
              <a:ext cx="53843" cy="76570"/>
            </a:xfrm>
            <a:custGeom>
              <a:avLst/>
              <a:gdLst>
                <a:gd name="connsiteX0" fmla="*/ 53844 w 53843"/>
                <a:gd name="connsiteY0" fmla="*/ 0 h 76570"/>
                <a:gd name="connsiteX1" fmla="*/ 53844 w 53843"/>
                <a:gd name="connsiteY1" fmla="*/ 14142 h 76570"/>
                <a:gd name="connsiteX2" fmla="*/ 16837 w 53843"/>
                <a:gd name="connsiteY2" fmla="*/ 14142 h 76570"/>
                <a:gd name="connsiteX3" fmla="*/ 16837 w 53843"/>
                <a:gd name="connsiteY3" fmla="*/ 31840 h 76570"/>
                <a:gd name="connsiteX4" fmla="*/ 48898 w 53843"/>
                <a:gd name="connsiteY4" fmla="*/ 31840 h 76570"/>
                <a:gd name="connsiteX5" fmla="*/ 48898 w 53843"/>
                <a:gd name="connsiteY5" fmla="*/ 44925 h 76570"/>
                <a:gd name="connsiteX6" fmla="*/ 16837 w 53843"/>
                <a:gd name="connsiteY6" fmla="*/ 44925 h 76570"/>
                <a:gd name="connsiteX7" fmla="*/ 16837 w 53843"/>
                <a:gd name="connsiteY7" fmla="*/ 76570 h 76570"/>
                <a:gd name="connsiteX8" fmla="*/ 0 w 53843"/>
                <a:gd name="connsiteY8" fmla="*/ 76570 h 76570"/>
                <a:gd name="connsiteX9" fmla="*/ 0 w 53843"/>
                <a:gd name="connsiteY9" fmla="*/ 0 h 76570"/>
                <a:gd name="connsiteX10" fmla="*/ 53844 w 53843"/>
                <a:gd name="connsiteY10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3843" h="76570" fill="norm" stroke="1" extrusionOk="0">
                  <a:moveTo>
                    <a:pt x="53844" y="0"/>
                  </a:moveTo>
                  <a:lnTo>
                    <a:pt x="53844" y="14142"/>
                  </a:lnTo>
                  <a:lnTo>
                    <a:pt x="16837" y="14142"/>
                  </a:lnTo>
                  <a:lnTo>
                    <a:pt x="16837" y="31840"/>
                  </a:lnTo>
                  <a:lnTo>
                    <a:pt x="48898" y="31840"/>
                  </a:lnTo>
                  <a:lnTo>
                    <a:pt x="48898" y="44925"/>
                  </a:lnTo>
                  <a:lnTo>
                    <a:pt x="16837" y="44925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53844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78" name="Gráfico 4"/>
          <p:cNvGrpSpPr/>
          <p:nvPr/>
        </p:nvGrpSpPr>
        <p:grpSpPr bwMode="auto">
          <a:xfrm>
            <a:off x="7824067" y="4069472"/>
            <a:ext cx="129163" cy="80071"/>
            <a:chOff x="7890971" y="4161751"/>
            <a:chExt cx="129163" cy="80071"/>
          </a:xfrm>
          <a:solidFill>
            <a:srgbClr val="231F20"/>
          </a:solidFill>
        </p:grpSpPr>
        <p:sp>
          <p:nvSpPr>
            <p:cNvPr id="79" name="Forma Livre: Forma 78"/>
            <p:cNvSpPr/>
            <p:nvPr/>
          </p:nvSpPr>
          <p:spPr bwMode="auto">
            <a:xfrm>
              <a:off x="7890971" y="4163557"/>
              <a:ext cx="58122" cy="76570"/>
            </a:xfrm>
            <a:custGeom>
              <a:avLst/>
              <a:gdLst>
                <a:gd name="connsiteX0" fmla="*/ 57261 w 58122"/>
                <a:gd name="connsiteY0" fmla="*/ 28 h 76570"/>
                <a:gd name="connsiteX1" fmla="*/ 57261 w 58122"/>
                <a:gd name="connsiteY1" fmla="*/ 14169 h 76570"/>
                <a:gd name="connsiteX2" fmla="*/ 16836 w 58122"/>
                <a:gd name="connsiteY2" fmla="*/ 14169 h 76570"/>
                <a:gd name="connsiteX3" fmla="*/ 16836 w 58122"/>
                <a:gd name="connsiteY3" fmla="*/ 30561 h 76570"/>
                <a:gd name="connsiteX4" fmla="*/ 53927 w 58122"/>
                <a:gd name="connsiteY4" fmla="*/ 30561 h 76570"/>
                <a:gd name="connsiteX5" fmla="*/ 53927 w 58122"/>
                <a:gd name="connsiteY5" fmla="*/ 43647 h 76570"/>
                <a:gd name="connsiteX6" fmla="*/ 16836 w 58122"/>
                <a:gd name="connsiteY6" fmla="*/ 43647 h 76570"/>
                <a:gd name="connsiteX7" fmla="*/ 16836 w 58122"/>
                <a:gd name="connsiteY7" fmla="*/ 62429 h 76570"/>
                <a:gd name="connsiteX8" fmla="*/ 58122 w 58122"/>
                <a:gd name="connsiteY8" fmla="*/ 62429 h 76570"/>
                <a:gd name="connsiteX9" fmla="*/ 58122 w 58122"/>
                <a:gd name="connsiteY9" fmla="*/ 76570 h 76570"/>
                <a:gd name="connsiteX10" fmla="*/ 0 w 58122"/>
                <a:gd name="connsiteY10" fmla="*/ 76570 h 76570"/>
                <a:gd name="connsiteX11" fmla="*/ 0 w 58122"/>
                <a:gd name="connsiteY11" fmla="*/ 0 h 76570"/>
                <a:gd name="connsiteX12" fmla="*/ 57261 w 58122"/>
                <a:gd name="connsiteY12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122" h="76570" fill="norm" stroke="1" extrusionOk="0">
                  <a:moveTo>
                    <a:pt x="57261" y="28"/>
                  </a:moveTo>
                  <a:lnTo>
                    <a:pt x="57261" y="14169"/>
                  </a:lnTo>
                  <a:lnTo>
                    <a:pt x="16836" y="14169"/>
                  </a:lnTo>
                  <a:lnTo>
                    <a:pt x="16836" y="30561"/>
                  </a:lnTo>
                  <a:lnTo>
                    <a:pt x="53927" y="30561"/>
                  </a:lnTo>
                  <a:lnTo>
                    <a:pt x="53927" y="43647"/>
                  </a:lnTo>
                  <a:lnTo>
                    <a:pt x="16836" y="43647"/>
                  </a:lnTo>
                  <a:lnTo>
                    <a:pt x="16836" y="62429"/>
                  </a:lnTo>
                  <a:lnTo>
                    <a:pt x="58122" y="62429"/>
                  </a:lnTo>
                  <a:lnTo>
                    <a:pt x="58122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57261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80" name="Forma Livre: Forma 79"/>
            <p:cNvSpPr/>
            <p:nvPr/>
          </p:nvSpPr>
          <p:spPr bwMode="auto">
            <a:xfrm>
              <a:off x="7955703" y="4161751"/>
              <a:ext cx="64431" cy="80071"/>
            </a:xfrm>
            <a:custGeom>
              <a:avLst/>
              <a:gdLst>
                <a:gd name="connsiteX0" fmla="*/ 17617 w 64431"/>
                <a:gd name="connsiteY0" fmla="*/ 59512 h 80071"/>
                <a:gd name="connsiteX1" fmla="*/ 21312 w 64431"/>
                <a:gd name="connsiteY1" fmla="*/ 63846 h 80071"/>
                <a:gd name="connsiteX2" fmla="*/ 26730 w 64431"/>
                <a:gd name="connsiteY2" fmla="*/ 66318 h 80071"/>
                <a:gd name="connsiteX3" fmla="*/ 33148 w 64431"/>
                <a:gd name="connsiteY3" fmla="*/ 67124 h 80071"/>
                <a:gd name="connsiteX4" fmla="*/ 37982 w 64431"/>
                <a:gd name="connsiteY4" fmla="*/ 66763 h 80071"/>
                <a:gd name="connsiteX5" fmla="*/ 42816 w 64431"/>
                <a:gd name="connsiteY5" fmla="*/ 65318 h 80071"/>
                <a:gd name="connsiteX6" fmla="*/ 46567 w 64431"/>
                <a:gd name="connsiteY6" fmla="*/ 62373 h 80071"/>
                <a:gd name="connsiteX7" fmla="*/ 48067 w 64431"/>
                <a:gd name="connsiteY7" fmla="*/ 57594 h 80071"/>
                <a:gd name="connsiteX8" fmla="*/ 46095 w 64431"/>
                <a:gd name="connsiteY8" fmla="*/ 52566 h 80071"/>
                <a:gd name="connsiteX9" fmla="*/ 40899 w 64431"/>
                <a:gd name="connsiteY9" fmla="*/ 49343 h 80071"/>
                <a:gd name="connsiteX10" fmla="*/ 33620 w 64431"/>
                <a:gd name="connsiteY10" fmla="*/ 47092 h 80071"/>
                <a:gd name="connsiteX11" fmla="*/ 25369 w 64431"/>
                <a:gd name="connsiteY11" fmla="*/ 44953 h 80071"/>
                <a:gd name="connsiteX12" fmla="*/ 17006 w 64431"/>
                <a:gd name="connsiteY12" fmla="*/ 42314 h 80071"/>
                <a:gd name="connsiteX13" fmla="*/ 9727 w 64431"/>
                <a:gd name="connsiteY13" fmla="*/ 38285 h 80071"/>
                <a:gd name="connsiteX14" fmla="*/ 4531 w 64431"/>
                <a:gd name="connsiteY14" fmla="*/ 32117 h 80071"/>
                <a:gd name="connsiteX15" fmla="*/ 2559 w 64431"/>
                <a:gd name="connsiteY15" fmla="*/ 23171 h 80071"/>
                <a:gd name="connsiteX16" fmla="*/ 5087 w 64431"/>
                <a:gd name="connsiteY16" fmla="*/ 12919 h 80071"/>
                <a:gd name="connsiteX17" fmla="*/ 11672 w 64431"/>
                <a:gd name="connsiteY17" fmla="*/ 5668 h 80071"/>
                <a:gd name="connsiteX18" fmla="*/ 20895 w 64431"/>
                <a:gd name="connsiteY18" fmla="*/ 1389 h 80071"/>
                <a:gd name="connsiteX19" fmla="*/ 31203 w 64431"/>
                <a:gd name="connsiteY19" fmla="*/ 0 h 80071"/>
                <a:gd name="connsiteX20" fmla="*/ 42733 w 64431"/>
                <a:gd name="connsiteY20" fmla="*/ 1334 h 80071"/>
                <a:gd name="connsiteX21" fmla="*/ 52540 w 64431"/>
                <a:gd name="connsiteY21" fmla="*/ 5668 h 80071"/>
                <a:gd name="connsiteX22" fmla="*/ 59347 w 64431"/>
                <a:gd name="connsiteY22" fmla="*/ 13336 h 80071"/>
                <a:gd name="connsiteX23" fmla="*/ 61876 w 64431"/>
                <a:gd name="connsiteY23" fmla="*/ 24644 h 80071"/>
                <a:gd name="connsiteX24" fmla="*/ 45567 w 64431"/>
                <a:gd name="connsiteY24" fmla="*/ 24644 h 80071"/>
                <a:gd name="connsiteX25" fmla="*/ 44122 w 64431"/>
                <a:gd name="connsiteY25" fmla="*/ 18948 h 80071"/>
                <a:gd name="connsiteX26" fmla="*/ 40844 w 64431"/>
                <a:gd name="connsiteY26" fmla="*/ 15420 h 80071"/>
                <a:gd name="connsiteX27" fmla="*/ 36176 w 64431"/>
                <a:gd name="connsiteY27" fmla="*/ 13586 h 80071"/>
                <a:gd name="connsiteX28" fmla="*/ 30425 w 64431"/>
                <a:gd name="connsiteY28" fmla="*/ 13058 h 80071"/>
                <a:gd name="connsiteX29" fmla="*/ 26341 w 64431"/>
                <a:gd name="connsiteY29" fmla="*/ 13503 h 80071"/>
                <a:gd name="connsiteX30" fmla="*/ 22646 w 64431"/>
                <a:gd name="connsiteY30" fmla="*/ 15003 h 80071"/>
                <a:gd name="connsiteX31" fmla="*/ 19923 w 64431"/>
                <a:gd name="connsiteY31" fmla="*/ 17670 h 80071"/>
                <a:gd name="connsiteX32" fmla="*/ 18840 w 64431"/>
                <a:gd name="connsiteY32" fmla="*/ 21754 h 80071"/>
                <a:gd name="connsiteX33" fmla="*/ 19701 w 64431"/>
                <a:gd name="connsiteY33" fmla="*/ 25394 h 80071"/>
                <a:gd name="connsiteX34" fmla="*/ 23090 w 64431"/>
                <a:gd name="connsiteY34" fmla="*/ 27978 h 80071"/>
                <a:gd name="connsiteX35" fmla="*/ 30064 w 64431"/>
                <a:gd name="connsiteY35" fmla="*/ 30339 h 80071"/>
                <a:gd name="connsiteX36" fmla="*/ 41705 w 64431"/>
                <a:gd name="connsiteY36" fmla="*/ 33340 h 80071"/>
                <a:gd name="connsiteX37" fmla="*/ 47651 w 64431"/>
                <a:gd name="connsiteY37" fmla="*/ 34896 h 80071"/>
                <a:gd name="connsiteX38" fmla="*/ 55208 w 64431"/>
                <a:gd name="connsiteY38" fmla="*/ 38480 h 80071"/>
                <a:gd name="connsiteX39" fmla="*/ 61709 w 64431"/>
                <a:gd name="connsiteY39" fmla="*/ 45064 h 80071"/>
                <a:gd name="connsiteX40" fmla="*/ 64432 w 64431"/>
                <a:gd name="connsiteY40" fmla="*/ 55622 h 80071"/>
                <a:gd name="connsiteX41" fmla="*/ 62404 w 64431"/>
                <a:gd name="connsiteY41" fmla="*/ 65374 h 80071"/>
                <a:gd name="connsiteX42" fmla="*/ 56347 w 64431"/>
                <a:gd name="connsiteY42" fmla="*/ 73153 h 80071"/>
                <a:gd name="connsiteX43" fmla="*/ 46373 w 64431"/>
                <a:gd name="connsiteY43" fmla="*/ 78237 h 80071"/>
                <a:gd name="connsiteX44" fmla="*/ 32592 w 64431"/>
                <a:gd name="connsiteY44" fmla="*/ 80071 h 80071"/>
                <a:gd name="connsiteX45" fmla="*/ 20312 w 64431"/>
                <a:gd name="connsiteY45" fmla="*/ 78515 h 80071"/>
                <a:gd name="connsiteX46" fmla="*/ 9810 w 64431"/>
                <a:gd name="connsiteY46" fmla="*/ 73625 h 80071"/>
                <a:gd name="connsiteX47" fmla="*/ 2587 w 64431"/>
                <a:gd name="connsiteY47" fmla="*/ 65151 h 80071"/>
                <a:gd name="connsiteX48" fmla="*/ 3 w 64431"/>
                <a:gd name="connsiteY48" fmla="*/ 52927 h 80071"/>
                <a:gd name="connsiteX49" fmla="*/ 16311 w 64431"/>
                <a:gd name="connsiteY49" fmla="*/ 52927 h 80071"/>
                <a:gd name="connsiteX50" fmla="*/ 17700 w 64431"/>
                <a:gd name="connsiteY50" fmla="*/ 59456 h 80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4431" h="80071" fill="norm" stroke="1" extrusionOk="0">
                  <a:moveTo>
                    <a:pt x="17617" y="59512"/>
                  </a:moveTo>
                  <a:cubicBezTo>
                    <a:pt x="18534" y="61290"/>
                    <a:pt x="19784" y="62734"/>
                    <a:pt x="21312" y="63846"/>
                  </a:cubicBezTo>
                  <a:cubicBezTo>
                    <a:pt x="22840" y="64957"/>
                    <a:pt x="24646" y="65791"/>
                    <a:pt x="26730" y="66318"/>
                  </a:cubicBezTo>
                  <a:cubicBezTo>
                    <a:pt x="28786" y="66846"/>
                    <a:pt x="30953" y="67124"/>
                    <a:pt x="33148" y="67124"/>
                  </a:cubicBezTo>
                  <a:cubicBezTo>
                    <a:pt x="34648" y="67124"/>
                    <a:pt x="36260" y="66985"/>
                    <a:pt x="37982" y="66763"/>
                  </a:cubicBezTo>
                  <a:cubicBezTo>
                    <a:pt x="39705" y="66513"/>
                    <a:pt x="41316" y="66041"/>
                    <a:pt x="42816" y="65318"/>
                  </a:cubicBezTo>
                  <a:cubicBezTo>
                    <a:pt x="44317" y="64596"/>
                    <a:pt x="45567" y="63623"/>
                    <a:pt x="46567" y="62373"/>
                  </a:cubicBezTo>
                  <a:cubicBezTo>
                    <a:pt x="47567" y="61123"/>
                    <a:pt x="48067" y="59539"/>
                    <a:pt x="48067" y="57594"/>
                  </a:cubicBezTo>
                  <a:cubicBezTo>
                    <a:pt x="48067" y="55511"/>
                    <a:pt x="47401" y="53844"/>
                    <a:pt x="46095" y="52566"/>
                  </a:cubicBezTo>
                  <a:cubicBezTo>
                    <a:pt x="44761" y="51260"/>
                    <a:pt x="43039" y="50204"/>
                    <a:pt x="40899" y="49343"/>
                  </a:cubicBezTo>
                  <a:cubicBezTo>
                    <a:pt x="38760" y="48481"/>
                    <a:pt x="36315" y="47732"/>
                    <a:pt x="33620" y="47092"/>
                  </a:cubicBezTo>
                  <a:cubicBezTo>
                    <a:pt x="30897" y="46453"/>
                    <a:pt x="28147" y="45731"/>
                    <a:pt x="25369" y="44953"/>
                  </a:cubicBezTo>
                  <a:cubicBezTo>
                    <a:pt x="22507" y="44231"/>
                    <a:pt x="19728" y="43369"/>
                    <a:pt x="17006" y="42314"/>
                  </a:cubicBezTo>
                  <a:cubicBezTo>
                    <a:pt x="14283" y="41286"/>
                    <a:pt x="11866" y="39952"/>
                    <a:pt x="9727" y="38285"/>
                  </a:cubicBezTo>
                  <a:cubicBezTo>
                    <a:pt x="7587" y="36646"/>
                    <a:pt x="5837" y="34590"/>
                    <a:pt x="4531" y="32117"/>
                  </a:cubicBezTo>
                  <a:cubicBezTo>
                    <a:pt x="3198" y="29645"/>
                    <a:pt x="2559" y="26672"/>
                    <a:pt x="2559" y="23171"/>
                  </a:cubicBezTo>
                  <a:cubicBezTo>
                    <a:pt x="2559" y="19254"/>
                    <a:pt x="3392" y="15836"/>
                    <a:pt x="5087" y="12919"/>
                  </a:cubicBezTo>
                  <a:cubicBezTo>
                    <a:pt x="6754" y="10030"/>
                    <a:pt x="8949" y="7613"/>
                    <a:pt x="11672" y="5668"/>
                  </a:cubicBezTo>
                  <a:cubicBezTo>
                    <a:pt x="14394" y="3723"/>
                    <a:pt x="17450" y="2306"/>
                    <a:pt x="20895" y="1389"/>
                  </a:cubicBezTo>
                  <a:cubicBezTo>
                    <a:pt x="24313" y="445"/>
                    <a:pt x="27758" y="0"/>
                    <a:pt x="31203" y="0"/>
                  </a:cubicBezTo>
                  <a:cubicBezTo>
                    <a:pt x="35204" y="0"/>
                    <a:pt x="39038" y="445"/>
                    <a:pt x="42733" y="1334"/>
                  </a:cubicBezTo>
                  <a:cubicBezTo>
                    <a:pt x="46401" y="2223"/>
                    <a:pt x="49679" y="3668"/>
                    <a:pt x="52540" y="5668"/>
                  </a:cubicBezTo>
                  <a:cubicBezTo>
                    <a:pt x="55402" y="7668"/>
                    <a:pt x="57680" y="10224"/>
                    <a:pt x="59347" y="13336"/>
                  </a:cubicBezTo>
                  <a:cubicBezTo>
                    <a:pt x="61014" y="16448"/>
                    <a:pt x="61876" y="20226"/>
                    <a:pt x="61876" y="24644"/>
                  </a:cubicBezTo>
                  <a:lnTo>
                    <a:pt x="45567" y="24644"/>
                  </a:lnTo>
                  <a:cubicBezTo>
                    <a:pt x="45428" y="22366"/>
                    <a:pt x="44928" y="20448"/>
                    <a:pt x="44122" y="18948"/>
                  </a:cubicBezTo>
                  <a:cubicBezTo>
                    <a:pt x="43289" y="17448"/>
                    <a:pt x="42205" y="16281"/>
                    <a:pt x="40844" y="15420"/>
                  </a:cubicBezTo>
                  <a:cubicBezTo>
                    <a:pt x="39483" y="14558"/>
                    <a:pt x="37927" y="13947"/>
                    <a:pt x="36176" y="13586"/>
                  </a:cubicBezTo>
                  <a:cubicBezTo>
                    <a:pt x="34426" y="13225"/>
                    <a:pt x="32509" y="13058"/>
                    <a:pt x="30425" y="13058"/>
                  </a:cubicBezTo>
                  <a:cubicBezTo>
                    <a:pt x="29064" y="13058"/>
                    <a:pt x="27702" y="13197"/>
                    <a:pt x="26341" y="13503"/>
                  </a:cubicBezTo>
                  <a:cubicBezTo>
                    <a:pt x="24980" y="13780"/>
                    <a:pt x="23757" y="14281"/>
                    <a:pt x="22646" y="15003"/>
                  </a:cubicBezTo>
                  <a:cubicBezTo>
                    <a:pt x="21534" y="15725"/>
                    <a:pt x="20618" y="16614"/>
                    <a:pt x="19923" y="17670"/>
                  </a:cubicBezTo>
                  <a:cubicBezTo>
                    <a:pt x="19201" y="18754"/>
                    <a:pt x="18840" y="20115"/>
                    <a:pt x="18840" y="21754"/>
                  </a:cubicBezTo>
                  <a:cubicBezTo>
                    <a:pt x="18840" y="23254"/>
                    <a:pt x="19117" y="24477"/>
                    <a:pt x="19701" y="25394"/>
                  </a:cubicBezTo>
                  <a:cubicBezTo>
                    <a:pt x="20284" y="26311"/>
                    <a:pt x="21396" y="27172"/>
                    <a:pt x="23090" y="27978"/>
                  </a:cubicBezTo>
                  <a:cubicBezTo>
                    <a:pt x="24757" y="28755"/>
                    <a:pt x="27091" y="29561"/>
                    <a:pt x="30064" y="30339"/>
                  </a:cubicBezTo>
                  <a:cubicBezTo>
                    <a:pt x="33037" y="31117"/>
                    <a:pt x="36926" y="32117"/>
                    <a:pt x="41705" y="33340"/>
                  </a:cubicBezTo>
                  <a:cubicBezTo>
                    <a:pt x="43150" y="33617"/>
                    <a:pt x="45122" y="34146"/>
                    <a:pt x="47651" y="34896"/>
                  </a:cubicBezTo>
                  <a:cubicBezTo>
                    <a:pt x="50179" y="35646"/>
                    <a:pt x="52707" y="36840"/>
                    <a:pt x="55208" y="38480"/>
                  </a:cubicBezTo>
                  <a:cubicBezTo>
                    <a:pt x="57708" y="40119"/>
                    <a:pt x="59875" y="42314"/>
                    <a:pt x="61709" y="45064"/>
                  </a:cubicBezTo>
                  <a:cubicBezTo>
                    <a:pt x="63542" y="47815"/>
                    <a:pt x="64432" y="51343"/>
                    <a:pt x="64432" y="55622"/>
                  </a:cubicBezTo>
                  <a:cubicBezTo>
                    <a:pt x="64432" y="59123"/>
                    <a:pt x="63737" y="62373"/>
                    <a:pt x="62404" y="65374"/>
                  </a:cubicBezTo>
                  <a:cubicBezTo>
                    <a:pt x="61042" y="68374"/>
                    <a:pt x="59042" y="70958"/>
                    <a:pt x="56347" y="73153"/>
                  </a:cubicBezTo>
                  <a:cubicBezTo>
                    <a:pt x="53652" y="75348"/>
                    <a:pt x="50346" y="77015"/>
                    <a:pt x="46373" y="78237"/>
                  </a:cubicBezTo>
                  <a:cubicBezTo>
                    <a:pt x="42400" y="79460"/>
                    <a:pt x="37815" y="80071"/>
                    <a:pt x="32592" y="80071"/>
                  </a:cubicBezTo>
                  <a:cubicBezTo>
                    <a:pt x="28369" y="80071"/>
                    <a:pt x="24285" y="79543"/>
                    <a:pt x="20312" y="78515"/>
                  </a:cubicBezTo>
                  <a:cubicBezTo>
                    <a:pt x="16339" y="77487"/>
                    <a:pt x="12838" y="75848"/>
                    <a:pt x="9810" y="73625"/>
                  </a:cubicBezTo>
                  <a:cubicBezTo>
                    <a:pt x="6782" y="71402"/>
                    <a:pt x="4365" y="68597"/>
                    <a:pt x="2587" y="65151"/>
                  </a:cubicBezTo>
                  <a:cubicBezTo>
                    <a:pt x="808" y="61734"/>
                    <a:pt x="-53" y="57650"/>
                    <a:pt x="3" y="52927"/>
                  </a:cubicBezTo>
                  <a:lnTo>
                    <a:pt x="16311" y="52927"/>
                  </a:lnTo>
                  <a:cubicBezTo>
                    <a:pt x="16311" y="55511"/>
                    <a:pt x="16784" y="57678"/>
                    <a:pt x="17700" y="59456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81" name="Gráfico 4"/>
          <p:cNvGrpSpPr/>
          <p:nvPr/>
        </p:nvGrpSpPr>
        <p:grpSpPr bwMode="auto">
          <a:xfrm>
            <a:off x="7429380" y="4597435"/>
            <a:ext cx="122273" cy="78264"/>
            <a:chOff x="7496284" y="4689714"/>
            <a:chExt cx="122273" cy="78264"/>
          </a:xfrm>
          <a:solidFill>
            <a:srgbClr val="231F20"/>
          </a:solidFill>
        </p:grpSpPr>
        <p:sp>
          <p:nvSpPr>
            <p:cNvPr id="82" name="Forma Livre: Forma 81"/>
            <p:cNvSpPr/>
            <p:nvPr/>
          </p:nvSpPr>
          <p:spPr bwMode="auto">
            <a:xfrm>
              <a:off x="7496284" y="4689714"/>
              <a:ext cx="65957" cy="76570"/>
            </a:xfrm>
            <a:custGeom>
              <a:avLst/>
              <a:gdLst>
                <a:gd name="connsiteX0" fmla="*/ 41258 w 65957"/>
                <a:gd name="connsiteY0" fmla="*/ 0 h 76570"/>
                <a:gd name="connsiteX1" fmla="*/ 50538 w 65957"/>
                <a:gd name="connsiteY1" fmla="*/ 1667 h 76570"/>
                <a:gd name="connsiteX2" fmla="*/ 57622 w 65957"/>
                <a:gd name="connsiteY2" fmla="*/ 6223 h 76570"/>
                <a:gd name="connsiteX3" fmla="*/ 62123 w 65957"/>
                <a:gd name="connsiteY3" fmla="*/ 12919 h 76570"/>
                <a:gd name="connsiteX4" fmla="*/ 63679 w 65957"/>
                <a:gd name="connsiteY4" fmla="*/ 21115 h 76570"/>
                <a:gd name="connsiteX5" fmla="*/ 60845 w 65957"/>
                <a:gd name="connsiteY5" fmla="*/ 32812 h 76570"/>
                <a:gd name="connsiteX6" fmla="*/ 51566 w 65957"/>
                <a:gd name="connsiteY6" fmla="*/ 40313 h 76570"/>
                <a:gd name="connsiteX7" fmla="*/ 51566 w 65957"/>
                <a:gd name="connsiteY7" fmla="*/ 40535 h 76570"/>
                <a:gd name="connsiteX8" fmla="*/ 56705 w 65957"/>
                <a:gd name="connsiteY8" fmla="*/ 43175 h 76570"/>
                <a:gd name="connsiteX9" fmla="*/ 60039 w 65957"/>
                <a:gd name="connsiteY9" fmla="*/ 47370 h 76570"/>
                <a:gd name="connsiteX10" fmla="*/ 61929 w 65957"/>
                <a:gd name="connsiteY10" fmla="*/ 52677 h 76570"/>
                <a:gd name="connsiteX11" fmla="*/ 62734 w 65957"/>
                <a:gd name="connsiteY11" fmla="*/ 58456 h 76570"/>
                <a:gd name="connsiteX12" fmla="*/ 62957 w 65957"/>
                <a:gd name="connsiteY12" fmla="*/ 62734 h 76570"/>
                <a:gd name="connsiteX13" fmla="*/ 63318 w 65957"/>
                <a:gd name="connsiteY13" fmla="*/ 67763 h 76570"/>
                <a:gd name="connsiteX14" fmla="*/ 64179 w 65957"/>
                <a:gd name="connsiteY14" fmla="*/ 72653 h 76570"/>
                <a:gd name="connsiteX15" fmla="*/ 65957 w 65957"/>
                <a:gd name="connsiteY15" fmla="*/ 76570 h 76570"/>
                <a:gd name="connsiteX16" fmla="*/ 49121 w 65957"/>
                <a:gd name="connsiteY16" fmla="*/ 76570 h 76570"/>
                <a:gd name="connsiteX17" fmla="*/ 47398 w 65957"/>
                <a:gd name="connsiteY17" fmla="*/ 67874 h 76570"/>
                <a:gd name="connsiteX18" fmla="*/ 46425 w 65957"/>
                <a:gd name="connsiteY18" fmla="*/ 58233 h 76570"/>
                <a:gd name="connsiteX19" fmla="*/ 42786 w 65957"/>
                <a:gd name="connsiteY19" fmla="*/ 49426 h 76570"/>
                <a:gd name="connsiteX20" fmla="*/ 33673 w 65957"/>
                <a:gd name="connsiteY20" fmla="*/ 46648 h 76570"/>
                <a:gd name="connsiteX21" fmla="*/ 16837 w 65957"/>
                <a:gd name="connsiteY21" fmla="*/ 46648 h 76570"/>
                <a:gd name="connsiteX22" fmla="*/ 16837 w 65957"/>
                <a:gd name="connsiteY22" fmla="*/ 76570 h 76570"/>
                <a:gd name="connsiteX23" fmla="*/ 0 w 65957"/>
                <a:gd name="connsiteY23" fmla="*/ 76570 h 76570"/>
                <a:gd name="connsiteX24" fmla="*/ 0 w 65957"/>
                <a:gd name="connsiteY24" fmla="*/ 0 h 76570"/>
                <a:gd name="connsiteX25" fmla="*/ 41286 w 65957"/>
                <a:gd name="connsiteY25" fmla="*/ 0 h 76570"/>
                <a:gd name="connsiteX26" fmla="*/ 35257 w 65957"/>
                <a:gd name="connsiteY26" fmla="*/ 34618 h 76570"/>
                <a:gd name="connsiteX27" fmla="*/ 43953 w 65957"/>
                <a:gd name="connsiteY27" fmla="*/ 32034 h 76570"/>
                <a:gd name="connsiteX28" fmla="*/ 46842 w 65957"/>
                <a:gd name="connsiteY28" fmla="*/ 23671 h 76570"/>
                <a:gd name="connsiteX29" fmla="*/ 43953 w 65957"/>
                <a:gd name="connsiteY29" fmla="*/ 15586 h 76570"/>
                <a:gd name="connsiteX30" fmla="*/ 35257 w 65957"/>
                <a:gd name="connsiteY30" fmla="*/ 13058 h 76570"/>
                <a:gd name="connsiteX31" fmla="*/ 16809 w 65957"/>
                <a:gd name="connsiteY31" fmla="*/ 13058 h 76570"/>
                <a:gd name="connsiteX32" fmla="*/ 16809 w 65957"/>
                <a:gd name="connsiteY32" fmla="*/ 34618 h 76570"/>
                <a:gd name="connsiteX33" fmla="*/ 35257 w 65957"/>
                <a:gd name="connsiteY33" fmla="*/ 34618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5957" h="76570" fill="norm" stroke="1" extrusionOk="0">
                  <a:moveTo>
                    <a:pt x="41258" y="0"/>
                  </a:moveTo>
                  <a:cubicBezTo>
                    <a:pt x="44675" y="0"/>
                    <a:pt x="47787" y="556"/>
                    <a:pt x="50538" y="1667"/>
                  </a:cubicBezTo>
                  <a:cubicBezTo>
                    <a:pt x="53288" y="2778"/>
                    <a:pt x="55650" y="4306"/>
                    <a:pt x="57622" y="6223"/>
                  </a:cubicBezTo>
                  <a:cubicBezTo>
                    <a:pt x="59595" y="8140"/>
                    <a:pt x="61095" y="10391"/>
                    <a:pt x="62123" y="12919"/>
                  </a:cubicBezTo>
                  <a:cubicBezTo>
                    <a:pt x="63151" y="15447"/>
                    <a:pt x="63679" y="18198"/>
                    <a:pt x="63679" y="21115"/>
                  </a:cubicBezTo>
                  <a:cubicBezTo>
                    <a:pt x="63679" y="25616"/>
                    <a:pt x="62734" y="29506"/>
                    <a:pt x="60845" y="32812"/>
                  </a:cubicBezTo>
                  <a:cubicBezTo>
                    <a:pt x="58956" y="36118"/>
                    <a:pt x="55872" y="38619"/>
                    <a:pt x="51566" y="40313"/>
                  </a:cubicBezTo>
                  <a:lnTo>
                    <a:pt x="51566" y="40535"/>
                  </a:lnTo>
                  <a:cubicBezTo>
                    <a:pt x="53649" y="41119"/>
                    <a:pt x="55344" y="41980"/>
                    <a:pt x="56705" y="43175"/>
                  </a:cubicBezTo>
                  <a:cubicBezTo>
                    <a:pt x="58067" y="44370"/>
                    <a:pt x="59178" y="45759"/>
                    <a:pt x="60039" y="47370"/>
                  </a:cubicBezTo>
                  <a:cubicBezTo>
                    <a:pt x="60901" y="48982"/>
                    <a:pt x="61512" y="50760"/>
                    <a:pt x="61929" y="52677"/>
                  </a:cubicBezTo>
                  <a:cubicBezTo>
                    <a:pt x="62318" y="54622"/>
                    <a:pt x="62595" y="56539"/>
                    <a:pt x="62734" y="58456"/>
                  </a:cubicBezTo>
                  <a:cubicBezTo>
                    <a:pt x="62818" y="59678"/>
                    <a:pt x="62873" y="61095"/>
                    <a:pt x="62957" y="62734"/>
                  </a:cubicBezTo>
                  <a:cubicBezTo>
                    <a:pt x="63040" y="64373"/>
                    <a:pt x="63151" y="66068"/>
                    <a:pt x="63318" y="67763"/>
                  </a:cubicBezTo>
                  <a:cubicBezTo>
                    <a:pt x="63484" y="69486"/>
                    <a:pt x="63790" y="71097"/>
                    <a:pt x="64179" y="72653"/>
                  </a:cubicBezTo>
                  <a:cubicBezTo>
                    <a:pt x="64568" y="74181"/>
                    <a:pt x="65151" y="75486"/>
                    <a:pt x="65957" y="76570"/>
                  </a:cubicBezTo>
                  <a:lnTo>
                    <a:pt x="49121" y="76570"/>
                  </a:lnTo>
                  <a:cubicBezTo>
                    <a:pt x="48204" y="74125"/>
                    <a:pt x="47620" y="71236"/>
                    <a:pt x="47398" y="67874"/>
                  </a:cubicBezTo>
                  <a:cubicBezTo>
                    <a:pt x="47176" y="64512"/>
                    <a:pt x="46870" y="61289"/>
                    <a:pt x="46425" y="58233"/>
                  </a:cubicBezTo>
                  <a:cubicBezTo>
                    <a:pt x="45842" y="54233"/>
                    <a:pt x="44648" y="51288"/>
                    <a:pt x="42786" y="49426"/>
                  </a:cubicBezTo>
                  <a:cubicBezTo>
                    <a:pt x="40924" y="47565"/>
                    <a:pt x="37896" y="46648"/>
                    <a:pt x="33673" y="46648"/>
                  </a:cubicBezTo>
                  <a:lnTo>
                    <a:pt x="16837" y="46648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41286" y="0"/>
                  </a:lnTo>
                  <a:close/>
                  <a:moveTo>
                    <a:pt x="35257" y="34618"/>
                  </a:moveTo>
                  <a:cubicBezTo>
                    <a:pt x="39119" y="34618"/>
                    <a:pt x="42008" y="33757"/>
                    <a:pt x="43953" y="32034"/>
                  </a:cubicBezTo>
                  <a:cubicBezTo>
                    <a:pt x="45870" y="30311"/>
                    <a:pt x="46842" y="27533"/>
                    <a:pt x="46842" y="23671"/>
                  </a:cubicBezTo>
                  <a:cubicBezTo>
                    <a:pt x="46842" y="19809"/>
                    <a:pt x="45870" y="17253"/>
                    <a:pt x="43953" y="15586"/>
                  </a:cubicBezTo>
                  <a:cubicBezTo>
                    <a:pt x="42008" y="13892"/>
                    <a:pt x="39119" y="13058"/>
                    <a:pt x="35257" y="13058"/>
                  </a:cubicBezTo>
                  <a:lnTo>
                    <a:pt x="16809" y="13058"/>
                  </a:lnTo>
                  <a:lnTo>
                    <a:pt x="16809" y="34618"/>
                  </a:lnTo>
                  <a:lnTo>
                    <a:pt x="35257" y="34618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83" name="Forma Livre: Forma 82"/>
            <p:cNvSpPr/>
            <p:nvPr/>
          </p:nvSpPr>
          <p:spPr bwMode="auto">
            <a:xfrm>
              <a:off x="7567825" y="4689714"/>
              <a:ext cx="50731" cy="78264"/>
            </a:xfrm>
            <a:custGeom>
              <a:avLst/>
              <a:gdLst>
                <a:gd name="connsiteX0" fmla="*/ 49926 w 50731"/>
                <a:gd name="connsiteY0" fmla="*/ 60678 h 78264"/>
                <a:gd name="connsiteX1" fmla="*/ 46509 w 50731"/>
                <a:gd name="connsiteY1" fmla="*/ 69097 h 78264"/>
                <a:gd name="connsiteX2" fmla="*/ 38785 w 50731"/>
                <a:gd name="connsiteY2" fmla="*/ 75626 h 78264"/>
                <a:gd name="connsiteX3" fmla="*/ 25172 w 50731"/>
                <a:gd name="connsiteY3" fmla="*/ 78265 h 78264"/>
                <a:gd name="connsiteX4" fmla="*/ 15836 w 50731"/>
                <a:gd name="connsiteY4" fmla="*/ 76931 h 78264"/>
                <a:gd name="connsiteX5" fmla="*/ 7807 w 50731"/>
                <a:gd name="connsiteY5" fmla="*/ 72736 h 78264"/>
                <a:gd name="connsiteX6" fmla="*/ 2139 w 50731"/>
                <a:gd name="connsiteY6" fmla="*/ 65457 h 78264"/>
                <a:gd name="connsiteX7" fmla="*/ 0 w 50731"/>
                <a:gd name="connsiteY7" fmla="*/ 54677 h 78264"/>
                <a:gd name="connsiteX8" fmla="*/ 0 w 50731"/>
                <a:gd name="connsiteY8" fmla="*/ 48037 h 78264"/>
                <a:gd name="connsiteX9" fmla="*/ 15225 w 50731"/>
                <a:gd name="connsiteY9" fmla="*/ 48037 h 78264"/>
                <a:gd name="connsiteX10" fmla="*/ 15225 w 50731"/>
                <a:gd name="connsiteY10" fmla="*/ 51454 h 78264"/>
                <a:gd name="connsiteX11" fmla="*/ 15642 w 50731"/>
                <a:gd name="connsiteY11" fmla="*/ 56594 h 78264"/>
                <a:gd name="connsiteX12" fmla="*/ 17142 w 50731"/>
                <a:gd name="connsiteY12" fmla="*/ 60623 h 78264"/>
                <a:gd name="connsiteX13" fmla="*/ 20087 w 50731"/>
                <a:gd name="connsiteY13" fmla="*/ 63262 h 78264"/>
                <a:gd name="connsiteX14" fmla="*/ 24977 w 50731"/>
                <a:gd name="connsiteY14" fmla="*/ 64235 h 78264"/>
                <a:gd name="connsiteX15" fmla="*/ 30117 w 50731"/>
                <a:gd name="connsiteY15" fmla="*/ 63068 h 78264"/>
                <a:gd name="connsiteX16" fmla="*/ 32756 w 50731"/>
                <a:gd name="connsiteY16" fmla="*/ 60011 h 78264"/>
                <a:gd name="connsiteX17" fmla="*/ 33729 w 50731"/>
                <a:gd name="connsiteY17" fmla="*/ 55927 h 78264"/>
                <a:gd name="connsiteX18" fmla="*/ 33895 w 50731"/>
                <a:gd name="connsiteY18" fmla="*/ 51677 h 78264"/>
                <a:gd name="connsiteX19" fmla="*/ 33895 w 50731"/>
                <a:gd name="connsiteY19" fmla="*/ 0 h 78264"/>
                <a:gd name="connsiteX20" fmla="*/ 50732 w 50731"/>
                <a:gd name="connsiteY20" fmla="*/ 0 h 78264"/>
                <a:gd name="connsiteX21" fmla="*/ 50732 w 50731"/>
                <a:gd name="connsiteY21" fmla="*/ 52427 h 78264"/>
                <a:gd name="connsiteX22" fmla="*/ 49982 w 50731"/>
                <a:gd name="connsiteY22" fmla="*/ 60678 h 78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0731" h="78264" fill="norm" stroke="1" extrusionOk="0">
                  <a:moveTo>
                    <a:pt x="49926" y="60678"/>
                  </a:moveTo>
                  <a:cubicBezTo>
                    <a:pt x="49426" y="63679"/>
                    <a:pt x="48287" y="66485"/>
                    <a:pt x="46509" y="69097"/>
                  </a:cubicBezTo>
                  <a:cubicBezTo>
                    <a:pt x="44731" y="71708"/>
                    <a:pt x="42147" y="73875"/>
                    <a:pt x="38785" y="75626"/>
                  </a:cubicBezTo>
                  <a:cubicBezTo>
                    <a:pt x="35423" y="77376"/>
                    <a:pt x="30895" y="78265"/>
                    <a:pt x="25172" y="78265"/>
                  </a:cubicBezTo>
                  <a:cubicBezTo>
                    <a:pt x="21949" y="78265"/>
                    <a:pt x="18837" y="77821"/>
                    <a:pt x="15836" y="76931"/>
                  </a:cubicBezTo>
                  <a:cubicBezTo>
                    <a:pt x="12836" y="76042"/>
                    <a:pt x="10169" y="74653"/>
                    <a:pt x="7807" y="72736"/>
                  </a:cubicBezTo>
                  <a:cubicBezTo>
                    <a:pt x="5445" y="70847"/>
                    <a:pt x="3556" y="68430"/>
                    <a:pt x="2139" y="65457"/>
                  </a:cubicBezTo>
                  <a:cubicBezTo>
                    <a:pt x="695" y="62484"/>
                    <a:pt x="0" y="58900"/>
                    <a:pt x="0" y="54677"/>
                  </a:cubicBezTo>
                  <a:lnTo>
                    <a:pt x="0" y="48037"/>
                  </a:lnTo>
                  <a:lnTo>
                    <a:pt x="15225" y="48037"/>
                  </a:lnTo>
                  <a:lnTo>
                    <a:pt x="15225" y="51454"/>
                  </a:lnTo>
                  <a:cubicBezTo>
                    <a:pt x="15225" y="53316"/>
                    <a:pt x="15364" y="55038"/>
                    <a:pt x="15642" y="56594"/>
                  </a:cubicBezTo>
                  <a:cubicBezTo>
                    <a:pt x="15920" y="58178"/>
                    <a:pt x="16420" y="59511"/>
                    <a:pt x="17142" y="60623"/>
                  </a:cubicBezTo>
                  <a:cubicBezTo>
                    <a:pt x="17865" y="61734"/>
                    <a:pt x="18837" y="62595"/>
                    <a:pt x="20087" y="63262"/>
                  </a:cubicBezTo>
                  <a:cubicBezTo>
                    <a:pt x="21338" y="63901"/>
                    <a:pt x="22977" y="64235"/>
                    <a:pt x="24977" y="64235"/>
                  </a:cubicBezTo>
                  <a:cubicBezTo>
                    <a:pt x="27200" y="64235"/>
                    <a:pt x="28895" y="63846"/>
                    <a:pt x="30117" y="63068"/>
                  </a:cubicBezTo>
                  <a:cubicBezTo>
                    <a:pt x="31339" y="62290"/>
                    <a:pt x="32201" y="61262"/>
                    <a:pt x="32756" y="60011"/>
                  </a:cubicBezTo>
                  <a:cubicBezTo>
                    <a:pt x="33284" y="58761"/>
                    <a:pt x="33617" y="57400"/>
                    <a:pt x="33729" y="55927"/>
                  </a:cubicBezTo>
                  <a:cubicBezTo>
                    <a:pt x="33840" y="54455"/>
                    <a:pt x="33895" y="53038"/>
                    <a:pt x="33895" y="51677"/>
                  </a:cubicBezTo>
                  <a:lnTo>
                    <a:pt x="33895" y="0"/>
                  </a:lnTo>
                  <a:lnTo>
                    <a:pt x="50732" y="0"/>
                  </a:lnTo>
                  <a:lnTo>
                    <a:pt x="50732" y="52427"/>
                  </a:lnTo>
                  <a:cubicBezTo>
                    <a:pt x="50732" y="54927"/>
                    <a:pt x="50482" y="57678"/>
                    <a:pt x="49982" y="60678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84" name="Gráfico 4"/>
          <p:cNvGrpSpPr/>
          <p:nvPr/>
        </p:nvGrpSpPr>
        <p:grpSpPr bwMode="auto">
          <a:xfrm>
            <a:off x="6574797" y="4541646"/>
            <a:ext cx="135306" cy="80071"/>
            <a:chOff x="6641701" y="4633925"/>
            <a:chExt cx="135306" cy="80071"/>
          </a:xfrm>
          <a:solidFill>
            <a:srgbClr val="231F20"/>
          </a:solidFill>
        </p:grpSpPr>
        <p:sp>
          <p:nvSpPr>
            <p:cNvPr id="85" name="Forma Livre: Forma 84"/>
            <p:cNvSpPr/>
            <p:nvPr/>
          </p:nvSpPr>
          <p:spPr bwMode="auto">
            <a:xfrm>
              <a:off x="6641701" y="4633925"/>
              <a:ext cx="64459" cy="80071"/>
            </a:xfrm>
            <a:custGeom>
              <a:avLst/>
              <a:gdLst>
                <a:gd name="connsiteX0" fmla="*/ 17589 w 64459"/>
                <a:gd name="connsiteY0" fmla="*/ 59512 h 80071"/>
                <a:gd name="connsiteX1" fmla="*/ 21284 w 64459"/>
                <a:gd name="connsiteY1" fmla="*/ 63846 h 80071"/>
                <a:gd name="connsiteX2" fmla="*/ 26702 w 64459"/>
                <a:gd name="connsiteY2" fmla="*/ 66319 h 80071"/>
                <a:gd name="connsiteX3" fmla="*/ 33148 w 64459"/>
                <a:gd name="connsiteY3" fmla="*/ 67124 h 80071"/>
                <a:gd name="connsiteX4" fmla="*/ 37982 w 64459"/>
                <a:gd name="connsiteY4" fmla="*/ 66763 h 80071"/>
                <a:gd name="connsiteX5" fmla="*/ 42816 w 64459"/>
                <a:gd name="connsiteY5" fmla="*/ 65318 h 80071"/>
                <a:gd name="connsiteX6" fmla="*/ 46567 w 64459"/>
                <a:gd name="connsiteY6" fmla="*/ 62373 h 80071"/>
                <a:gd name="connsiteX7" fmla="*/ 48067 w 64459"/>
                <a:gd name="connsiteY7" fmla="*/ 57595 h 80071"/>
                <a:gd name="connsiteX8" fmla="*/ 46095 w 64459"/>
                <a:gd name="connsiteY8" fmla="*/ 52566 h 80071"/>
                <a:gd name="connsiteX9" fmla="*/ 40899 w 64459"/>
                <a:gd name="connsiteY9" fmla="*/ 49343 h 80071"/>
                <a:gd name="connsiteX10" fmla="*/ 33620 w 64459"/>
                <a:gd name="connsiteY10" fmla="*/ 47093 h 80071"/>
                <a:gd name="connsiteX11" fmla="*/ 25369 w 64459"/>
                <a:gd name="connsiteY11" fmla="*/ 44953 h 80071"/>
                <a:gd name="connsiteX12" fmla="*/ 17006 w 64459"/>
                <a:gd name="connsiteY12" fmla="*/ 42314 h 80071"/>
                <a:gd name="connsiteX13" fmla="*/ 9727 w 64459"/>
                <a:gd name="connsiteY13" fmla="*/ 38285 h 80071"/>
                <a:gd name="connsiteX14" fmla="*/ 4531 w 64459"/>
                <a:gd name="connsiteY14" fmla="*/ 32117 h 80071"/>
                <a:gd name="connsiteX15" fmla="*/ 2558 w 64459"/>
                <a:gd name="connsiteY15" fmla="*/ 23171 h 80071"/>
                <a:gd name="connsiteX16" fmla="*/ 5087 w 64459"/>
                <a:gd name="connsiteY16" fmla="*/ 12919 h 80071"/>
                <a:gd name="connsiteX17" fmla="*/ 11671 w 64459"/>
                <a:gd name="connsiteY17" fmla="*/ 5668 h 80071"/>
                <a:gd name="connsiteX18" fmla="*/ 20895 w 64459"/>
                <a:gd name="connsiteY18" fmla="*/ 1389 h 80071"/>
                <a:gd name="connsiteX19" fmla="*/ 31203 w 64459"/>
                <a:gd name="connsiteY19" fmla="*/ 0 h 80071"/>
                <a:gd name="connsiteX20" fmla="*/ 42733 w 64459"/>
                <a:gd name="connsiteY20" fmla="*/ 1334 h 80071"/>
                <a:gd name="connsiteX21" fmla="*/ 52540 w 64459"/>
                <a:gd name="connsiteY21" fmla="*/ 5668 h 80071"/>
                <a:gd name="connsiteX22" fmla="*/ 59347 w 64459"/>
                <a:gd name="connsiteY22" fmla="*/ 13336 h 80071"/>
                <a:gd name="connsiteX23" fmla="*/ 61876 w 64459"/>
                <a:gd name="connsiteY23" fmla="*/ 24644 h 80071"/>
                <a:gd name="connsiteX24" fmla="*/ 45567 w 64459"/>
                <a:gd name="connsiteY24" fmla="*/ 24644 h 80071"/>
                <a:gd name="connsiteX25" fmla="*/ 44122 w 64459"/>
                <a:gd name="connsiteY25" fmla="*/ 18948 h 80071"/>
                <a:gd name="connsiteX26" fmla="*/ 40844 w 64459"/>
                <a:gd name="connsiteY26" fmla="*/ 15420 h 80071"/>
                <a:gd name="connsiteX27" fmla="*/ 36176 w 64459"/>
                <a:gd name="connsiteY27" fmla="*/ 13586 h 80071"/>
                <a:gd name="connsiteX28" fmla="*/ 30453 w 64459"/>
                <a:gd name="connsiteY28" fmla="*/ 13058 h 80071"/>
                <a:gd name="connsiteX29" fmla="*/ 26369 w 64459"/>
                <a:gd name="connsiteY29" fmla="*/ 13503 h 80071"/>
                <a:gd name="connsiteX30" fmla="*/ 22674 w 64459"/>
                <a:gd name="connsiteY30" fmla="*/ 15003 h 80071"/>
                <a:gd name="connsiteX31" fmla="*/ 19951 w 64459"/>
                <a:gd name="connsiteY31" fmla="*/ 17670 h 80071"/>
                <a:gd name="connsiteX32" fmla="*/ 18867 w 64459"/>
                <a:gd name="connsiteY32" fmla="*/ 21754 h 80071"/>
                <a:gd name="connsiteX33" fmla="*/ 19728 w 64459"/>
                <a:gd name="connsiteY33" fmla="*/ 25394 h 80071"/>
                <a:gd name="connsiteX34" fmla="*/ 23118 w 64459"/>
                <a:gd name="connsiteY34" fmla="*/ 27978 h 80071"/>
                <a:gd name="connsiteX35" fmla="*/ 30092 w 64459"/>
                <a:gd name="connsiteY35" fmla="*/ 30339 h 80071"/>
                <a:gd name="connsiteX36" fmla="*/ 41733 w 64459"/>
                <a:gd name="connsiteY36" fmla="*/ 33340 h 80071"/>
                <a:gd name="connsiteX37" fmla="*/ 47678 w 64459"/>
                <a:gd name="connsiteY37" fmla="*/ 34896 h 80071"/>
                <a:gd name="connsiteX38" fmla="*/ 55235 w 64459"/>
                <a:gd name="connsiteY38" fmla="*/ 38480 h 80071"/>
                <a:gd name="connsiteX39" fmla="*/ 61737 w 64459"/>
                <a:gd name="connsiteY39" fmla="*/ 45064 h 80071"/>
                <a:gd name="connsiteX40" fmla="*/ 64459 w 64459"/>
                <a:gd name="connsiteY40" fmla="*/ 55622 h 80071"/>
                <a:gd name="connsiteX41" fmla="*/ 62431 w 64459"/>
                <a:gd name="connsiteY41" fmla="*/ 65374 h 80071"/>
                <a:gd name="connsiteX42" fmla="*/ 56374 w 64459"/>
                <a:gd name="connsiteY42" fmla="*/ 73153 h 80071"/>
                <a:gd name="connsiteX43" fmla="*/ 46400 w 64459"/>
                <a:gd name="connsiteY43" fmla="*/ 78237 h 80071"/>
                <a:gd name="connsiteX44" fmla="*/ 32620 w 64459"/>
                <a:gd name="connsiteY44" fmla="*/ 80071 h 80071"/>
                <a:gd name="connsiteX45" fmla="*/ 20340 w 64459"/>
                <a:gd name="connsiteY45" fmla="*/ 78515 h 80071"/>
                <a:gd name="connsiteX46" fmla="*/ 9838 w 64459"/>
                <a:gd name="connsiteY46" fmla="*/ 73625 h 80071"/>
                <a:gd name="connsiteX47" fmla="*/ 2586 w 64459"/>
                <a:gd name="connsiteY47" fmla="*/ 65152 h 80071"/>
                <a:gd name="connsiteX48" fmla="*/ 3 w 64459"/>
                <a:gd name="connsiteY48" fmla="*/ 52927 h 80071"/>
                <a:gd name="connsiteX49" fmla="*/ 16311 w 64459"/>
                <a:gd name="connsiteY49" fmla="*/ 52927 h 80071"/>
                <a:gd name="connsiteX50" fmla="*/ 17700 w 64459"/>
                <a:gd name="connsiteY50" fmla="*/ 59456 h 80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4459" h="80071" fill="norm" stroke="1" extrusionOk="0">
                  <a:moveTo>
                    <a:pt x="17589" y="59512"/>
                  </a:moveTo>
                  <a:cubicBezTo>
                    <a:pt x="18506" y="61290"/>
                    <a:pt x="19756" y="62734"/>
                    <a:pt x="21284" y="63846"/>
                  </a:cubicBezTo>
                  <a:cubicBezTo>
                    <a:pt x="22812" y="64957"/>
                    <a:pt x="24618" y="65791"/>
                    <a:pt x="26702" y="66319"/>
                  </a:cubicBezTo>
                  <a:cubicBezTo>
                    <a:pt x="28786" y="66846"/>
                    <a:pt x="30925" y="67124"/>
                    <a:pt x="33148" y="67124"/>
                  </a:cubicBezTo>
                  <a:cubicBezTo>
                    <a:pt x="34648" y="67124"/>
                    <a:pt x="36259" y="66985"/>
                    <a:pt x="37982" y="66763"/>
                  </a:cubicBezTo>
                  <a:cubicBezTo>
                    <a:pt x="39704" y="66541"/>
                    <a:pt x="41316" y="66041"/>
                    <a:pt x="42816" y="65318"/>
                  </a:cubicBezTo>
                  <a:cubicBezTo>
                    <a:pt x="44316" y="64596"/>
                    <a:pt x="45567" y="63623"/>
                    <a:pt x="46567" y="62373"/>
                  </a:cubicBezTo>
                  <a:cubicBezTo>
                    <a:pt x="47567" y="61123"/>
                    <a:pt x="48067" y="59539"/>
                    <a:pt x="48067" y="57595"/>
                  </a:cubicBezTo>
                  <a:cubicBezTo>
                    <a:pt x="48067" y="55511"/>
                    <a:pt x="47400" y="53844"/>
                    <a:pt x="46095" y="52566"/>
                  </a:cubicBezTo>
                  <a:cubicBezTo>
                    <a:pt x="44761" y="51288"/>
                    <a:pt x="43039" y="50204"/>
                    <a:pt x="40899" y="49343"/>
                  </a:cubicBezTo>
                  <a:cubicBezTo>
                    <a:pt x="38760" y="48482"/>
                    <a:pt x="36315" y="47732"/>
                    <a:pt x="33620" y="47093"/>
                  </a:cubicBezTo>
                  <a:cubicBezTo>
                    <a:pt x="30897" y="46454"/>
                    <a:pt x="28147" y="45731"/>
                    <a:pt x="25369" y="44953"/>
                  </a:cubicBezTo>
                  <a:cubicBezTo>
                    <a:pt x="22507" y="44231"/>
                    <a:pt x="19728" y="43370"/>
                    <a:pt x="17006" y="42314"/>
                  </a:cubicBezTo>
                  <a:cubicBezTo>
                    <a:pt x="14283" y="41286"/>
                    <a:pt x="11866" y="39952"/>
                    <a:pt x="9727" y="38285"/>
                  </a:cubicBezTo>
                  <a:cubicBezTo>
                    <a:pt x="7587" y="36646"/>
                    <a:pt x="5837" y="34590"/>
                    <a:pt x="4531" y="32117"/>
                  </a:cubicBezTo>
                  <a:cubicBezTo>
                    <a:pt x="3198" y="29645"/>
                    <a:pt x="2558" y="26672"/>
                    <a:pt x="2558" y="23171"/>
                  </a:cubicBezTo>
                  <a:cubicBezTo>
                    <a:pt x="2558" y="19254"/>
                    <a:pt x="3392" y="15837"/>
                    <a:pt x="5087" y="12919"/>
                  </a:cubicBezTo>
                  <a:cubicBezTo>
                    <a:pt x="6754" y="10030"/>
                    <a:pt x="8976" y="7613"/>
                    <a:pt x="11671" y="5668"/>
                  </a:cubicBezTo>
                  <a:cubicBezTo>
                    <a:pt x="14394" y="3723"/>
                    <a:pt x="17450" y="2306"/>
                    <a:pt x="20895" y="1389"/>
                  </a:cubicBezTo>
                  <a:cubicBezTo>
                    <a:pt x="24341" y="445"/>
                    <a:pt x="27758" y="0"/>
                    <a:pt x="31203" y="0"/>
                  </a:cubicBezTo>
                  <a:cubicBezTo>
                    <a:pt x="35204" y="0"/>
                    <a:pt x="39038" y="445"/>
                    <a:pt x="42733" y="1334"/>
                  </a:cubicBezTo>
                  <a:cubicBezTo>
                    <a:pt x="46428" y="2223"/>
                    <a:pt x="49679" y="3668"/>
                    <a:pt x="52540" y="5668"/>
                  </a:cubicBezTo>
                  <a:cubicBezTo>
                    <a:pt x="55402" y="7668"/>
                    <a:pt x="57680" y="10224"/>
                    <a:pt x="59347" y="13336"/>
                  </a:cubicBezTo>
                  <a:cubicBezTo>
                    <a:pt x="61014" y="16448"/>
                    <a:pt x="61876" y="20226"/>
                    <a:pt x="61876" y="24644"/>
                  </a:cubicBezTo>
                  <a:lnTo>
                    <a:pt x="45567" y="24644"/>
                  </a:lnTo>
                  <a:cubicBezTo>
                    <a:pt x="45428" y="22366"/>
                    <a:pt x="44955" y="20449"/>
                    <a:pt x="44122" y="18948"/>
                  </a:cubicBezTo>
                  <a:cubicBezTo>
                    <a:pt x="43288" y="17448"/>
                    <a:pt x="42205" y="16281"/>
                    <a:pt x="40844" y="15420"/>
                  </a:cubicBezTo>
                  <a:cubicBezTo>
                    <a:pt x="39482" y="14559"/>
                    <a:pt x="37927" y="13947"/>
                    <a:pt x="36176" y="13586"/>
                  </a:cubicBezTo>
                  <a:cubicBezTo>
                    <a:pt x="34426" y="13225"/>
                    <a:pt x="32509" y="13058"/>
                    <a:pt x="30453" y="13058"/>
                  </a:cubicBezTo>
                  <a:cubicBezTo>
                    <a:pt x="29091" y="13058"/>
                    <a:pt x="27730" y="13197"/>
                    <a:pt x="26369" y="13503"/>
                  </a:cubicBezTo>
                  <a:cubicBezTo>
                    <a:pt x="25007" y="13781"/>
                    <a:pt x="23785" y="14281"/>
                    <a:pt x="22674" y="15003"/>
                  </a:cubicBezTo>
                  <a:cubicBezTo>
                    <a:pt x="21562" y="15725"/>
                    <a:pt x="20645" y="16615"/>
                    <a:pt x="19951" y="17670"/>
                  </a:cubicBezTo>
                  <a:cubicBezTo>
                    <a:pt x="19228" y="18754"/>
                    <a:pt x="18867" y="20115"/>
                    <a:pt x="18867" y="21754"/>
                  </a:cubicBezTo>
                  <a:cubicBezTo>
                    <a:pt x="18867" y="23255"/>
                    <a:pt x="19145" y="24477"/>
                    <a:pt x="19728" y="25394"/>
                  </a:cubicBezTo>
                  <a:cubicBezTo>
                    <a:pt x="20284" y="26311"/>
                    <a:pt x="21423" y="27172"/>
                    <a:pt x="23118" y="27978"/>
                  </a:cubicBezTo>
                  <a:cubicBezTo>
                    <a:pt x="24785" y="28756"/>
                    <a:pt x="27119" y="29561"/>
                    <a:pt x="30092" y="30339"/>
                  </a:cubicBezTo>
                  <a:cubicBezTo>
                    <a:pt x="33065" y="31117"/>
                    <a:pt x="36926" y="32117"/>
                    <a:pt x="41733" y="33340"/>
                  </a:cubicBezTo>
                  <a:cubicBezTo>
                    <a:pt x="43150" y="33618"/>
                    <a:pt x="45150" y="34146"/>
                    <a:pt x="47678" y="34896"/>
                  </a:cubicBezTo>
                  <a:cubicBezTo>
                    <a:pt x="50206" y="35646"/>
                    <a:pt x="52735" y="36840"/>
                    <a:pt x="55235" y="38480"/>
                  </a:cubicBezTo>
                  <a:cubicBezTo>
                    <a:pt x="57736" y="40119"/>
                    <a:pt x="59903" y="42314"/>
                    <a:pt x="61737" y="45064"/>
                  </a:cubicBezTo>
                  <a:cubicBezTo>
                    <a:pt x="63570" y="47815"/>
                    <a:pt x="64459" y="51343"/>
                    <a:pt x="64459" y="55622"/>
                  </a:cubicBezTo>
                  <a:cubicBezTo>
                    <a:pt x="64459" y="59123"/>
                    <a:pt x="63792" y="62373"/>
                    <a:pt x="62431" y="65374"/>
                  </a:cubicBezTo>
                  <a:cubicBezTo>
                    <a:pt x="61070" y="68375"/>
                    <a:pt x="59069" y="70958"/>
                    <a:pt x="56374" y="73153"/>
                  </a:cubicBezTo>
                  <a:cubicBezTo>
                    <a:pt x="53679" y="75348"/>
                    <a:pt x="50373" y="77015"/>
                    <a:pt x="46400" y="78237"/>
                  </a:cubicBezTo>
                  <a:cubicBezTo>
                    <a:pt x="42427" y="79460"/>
                    <a:pt x="37843" y="80071"/>
                    <a:pt x="32620" y="80071"/>
                  </a:cubicBezTo>
                  <a:cubicBezTo>
                    <a:pt x="28397" y="80071"/>
                    <a:pt x="24313" y="79543"/>
                    <a:pt x="20340" y="78515"/>
                  </a:cubicBezTo>
                  <a:cubicBezTo>
                    <a:pt x="16367" y="77487"/>
                    <a:pt x="12866" y="75848"/>
                    <a:pt x="9838" y="73625"/>
                  </a:cubicBezTo>
                  <a:cubicBezTo>
                    <a:pt x="6809" y="71403"/>
                    <a:pt x="4392" y="68597"/>
                    <a:pt x="2586" y="65152"/>
                  </a:cubicBezTo>
                  <a:cubicBezTo>
                    <a:pt x="808" y="61734"/>
                    <a:pt x="-53" y="57650"/>
                    <a:pt x="3" y="52927"/>
                  </a:cubicBezTo>
                  <a:lnTo>
                    <a:pt x="16311" y="52927"/>
                  </a:lnTo>
                  <a:cubicBezTo>
                    <a:pt x="16311" y="55511"/>
                    <a:pt x="16783" y="57678"/>
                    <a:pt x="17700" y="59456"/>
                  </a:cubicBezTo>
                  <a:close/>
                </a:path>
              </a:pathLst>
            </a:custGeom>
            <a:solidFill>
              <a:schemeClr val="bg1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86" name="Forma Livre: Forma 85"/>
            <p:cNvSpPr/>
            <p:nvPr/>
          </p:nvSpPr>
          <p:spPr bwMode="auto">
            <a:xfrm>
              <a:off x="6715995" y="4635731"/>
              <a:ext cx="61011" cy="76570"/>
            </a:xfrm>
            <a:custGeom>
              <a:avLst/>
              <a:gdLst>
                <a:gd name="connsiteX0" fmla="*/ 34534 w 61011"/>
                <a:gd name="connsiteY0" fmla="*/ 0 h 76570"/>
                <a:gd name="connsiteX1" fmla="*/ 46759 w 61011"/>
                <a:gd name="connsiteY1" fmla="*/ 2084 h 76570"/>
                <a:gd name="connsiteX2" fmla="*/ 54955 w 61011"/>
                <a:gd name="connsiteY2" fmla="*/ 7613 h 76570"/>
                <a:gd name="connsiteX3" fmla="*/ 59567 w 61011"/>
                <a:gd name="connsiteY3" fmla="*/ 15448 h 76570"/>
                <a:gd name="connsiteX4" fmla="*/ 61012 w 61011"/>
                <a:gd name="connsiteY4" fmla="*/ 24561 h 76570"/>
                <a:gd name="connsiteX5" fmla="*/ 59567 w 61011"/>
                <a:gd name="connsiteY5" fmla="*/ 33617 h 76570"/>
                <a:gd name="connsiteX6" fmla="*/ 54955 w 61011"/>
                <a:gd name="connsiteY6" fmla="*/ 41508 h 76570"/>
                <a:gd name="connsiteX7" fmla="*/ 46759 w 61011"/>
                <a:gd name="connsiteY7" fmla="*/ 47037 h 76570"/>
                <a:gd name="connsiteX8" fmla="*/ 34534 w 61011"/>
                <a:gd name="connsiteY8" fmla="*/ 49121 h 76570"/>
                <a:gd name="connsiteX9" fmla="*/ 16836 w 61011"/>
                <a:gd name="connsiteY9" fmla="*/ 49121 h 76570"/>
                <a:gd name="connsiteX10" fmla="*/ 16836 w 61011"/>
                <a:gd name="connsiteY10" fmla="*/ 76570 h 76570"/>
                <a:gd name="connsiteX11" fmla="*/ 0 w 61011"/>
                <a:gd name="connsiteY11" fmla="*/ 76570 h 76570"/>
                <a:gd name="connsiteX12" fmla="*/ 0 w 61011"/>
                <a:gd name="connsiteY12" fmla="*/ 0 h 76570"/>
                <a:gd name="connsiteX13" fmla="*/ 34534 w 61011"/>
                <a:gd name="connsiteY13" fmla="*/ 0 h 76570"/>
                <a:gd name="connsiteX14" fmla="*/ 29922 w 61011"/>
                <a:gd name="connsiteY14" fmla="*/ 36035 h 76570"/>
                <a:gd name="connsiteX15" fmla="*/ 35507 w 61011"/>
                <a:gd name="connsiteY15" fmla="*/ 35618 h 76570"/>
                <a:gd name="connsiteX16" fmla="*/ 40230 w 61011"/>
                <a:gd name="connsiteY16" fmla="*/ 33951 h 76570"/>
                <a:gd name="connsiteX17" fmla="*/ 43508 w 61011"/>
                <a:gd name="connsiteY17" fmla="*/ 30478 h 76570"/>
                <a:gd name="connsiteX18" fmla="*/ 44731 w 61011"/>
                <a:gd name="connsiteY18" fmla="*/ 24588 h 76570"/>
                <a:gd name="connsiteX19" fmla="*/ 43508 w 61011"/>
                <a:gd name="connsiteY19" fmla="*/ 18698 h 76570"/>
                <a:gd name="connsiteX20" fmla="*/ 40230 w 61011"/>
                <a:gd name="connsiteY20" fmla="*/ 15225 h 76570"/>
                <a:gd name="connsiteX21" fmla="*/ 35507 w 61011"/>
                <a:gd name="connsiteY21" fmla="*/ 13558 h 76570"/>
                <a:gd name="connsiteX22" fmla="*/ 29922 w 61011"/>
                <a:gd name="connsiteY22" fmla="*/ 13141 h 76570"/>
                <a:gd name="connsiteX23" fmla="*/ 16836 w 61011"/>
                <a:gd name="connsiteY23" fmla="*/ 13141 h 76570"/>
                <a:gd name="connsiteX24" fmla="*/ 16836 w 61011"/>
                <a:gd name="connsiteY24" fmla="*/ 36090 h 76570"/>
                <a:gd name="connsiteX25" fmla="*/ 29922 w 61011"/>
                <a:gd name="connsiteY25" fmla="*/ 3609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011" h="76570" fill="norm" stroke="1" extrusionOk="0">
                  <a:moveTo>
                    <a:pt x="34534" y="0"/>
                  </a:moveTo>
                  <a:cubicBezTo>
                    <a:pt x="39313" y="0"/>
                    <a:pt x="43397" y="695"/>
                    <a:pt x="46759" y="2084"/>
                  </a:cubicBezTo>
                  <a:cubicBezTo>
                    <a:pt x="50121" y="3473"/>
                    <a:pt x="52844" y="5307"/>
                    <a:pt x="54955" y="7613"/>
                  </a:cubicBezTo>
                  <a:cubicBezTo>
                    <a:pt x="57067" y="9891"/>
                    <a:pt x="58594" y="12502"/>
                    <a:pt x="59567" y="15448"/>
                  </a:cubicBezTo>
                  <a:cubicBezTo>
                    <a:pt x="60540" y="18392"/>
                    <a:pt x="61012" y="21421"/>
                    <a:pt x="61012" y="24561"/>
                  </a:cubicBezTo>
                  <a:cubicBezTo>
                    <a:pt x="61012" y="27700"/>
                    <a:pt x="60540" y="30645"/>
                    <a:pt x="59567" y="33617"/>
                  </a:cubicBezTo>
                  <a:cubicBezTo>
                    <a:pt x="58594" y="36590"/>
                    <a:pt x="57067" y="39202"/>
                    <a:pt x="54955" y="41508"/>
                  </a:cubicBezTo>
                  <a:cubicBezTo>
                    <a:pt x="52844" y="43786"/>
                    <a:pt x="50121" y="45648"/>
                    <a:pt x="46759" y="47037"/>
                  </a:cubicBezTo>
                  <a:cubicBezTo>
                    <a:pt x="43397" y="48426"/>
                    <a:pt x="39313" y="49121"/>
                    <a:pt x="34534" y="49121"/>
                  </a:cubicBezTo>
                  <a:lnTo>
                    <a:pt x="16836" y="49121"/>
                  </a:lnTo>
                  <a:lnTo>
                    <a:pt x="16836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34534" y="0"/>
                  </a:lnTo>
                  <a:close/>
                  <a:moveTo>
                    <a:pt x="29922" y="36035"/>
                  </a:moveTo>
                  <a:cubicBezTo>
                    <a:pt x="31839" y="36035"/>
                    <a:pt x="33701" y="35896"/>
                    <a:pt x="35507" y="35618"/>
                  </a:cubicBezTo>
                  <a:cubicBezTo>
                    <a:pt x="37285" y="35340"/>
                    <a:pt x="38869" y="34785"/>
                    <a:pt x="40230" y="33951"/>
                  </a:cubicBezTo>
                  <a:cubicBezTo>
                    <a:pt x="41591" y="33145"/>
                    <a:pt x="42675" y="31978"/>
                    <a:pt x="43508" y="30478"/>
                  </a:cubicBezTo>
                  <a:cubicBezTo>
                    <a:pt x="44342" y="28978"/>
                    <a:pt x="44731" y="27005"/>
                    <a:pt x="44731" y="24588"/>
                  </a:cubicBezTo>
                  <a:cubicBezTo>
                    <a:pt x="44731" y="22171"/>
                    <a:pt x="44314" y="20198"/>
                    <a:pt x="43508" y="18698"/>
                  </a:cubicBezTo>
                  <a:cubicBezTo>
                    <a:pt x="42675" y="17198"/>
                    <a:pt x="41591" y="16031"/>
                    <a:pt x="40230" y="15225"/>
                  </a:cubicBezTo>
                  <a:cubicBezTo>
                    <a:pt x="38869" y="14392"/>
                    <a:pt x="37285" y="13836"/>
                    <a:pt x="35507" y="13558"/>
                  </a:cubicBezTo>
                  <a:cubicBezTo>
                    <a:pt x="33729" y="13280"/>
                    <a:pt x="31867" y="13141"/>
                    <a:pt x="29922" y="13141"/>
                  </a:cubicBezTo>
                  <a:lnTo>
                    <a:pt x="16836" y="13141"/>
                  </a:lnTo>
                  <a:lnTo>
                    <a:pt x="16836" y="36090"/>
                  </a:lnTo>
                  <a:lnTo>
                    <a:pt x="29922" y="36090"/>
                  </a:lnTo>
                  <a:close/>
                </a:path>
              </a:pathLst>
            </a:custGeom>
            <a:solidFill>
              <a:schemeClr val="bg1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87" name="Gráfico 4"/>
          <p:cNvGrpSpPr/>
          <p:nvPr/>
        </p:nvGrpSpPr>
        <p:grpSpPr bwMode="auto">
          <a:xfrm>
            <a:off x="6169055" y="4894936"/>
            <a:ext cx="137498" cy="76598"/>
            <a:chOff x="6235959" y="4987215"/>
            <a:chExt cx="137498" cy="76598"/>
          </a:xfrm>
          <a:solidFill>
            <a:srgbClr val="231F20"/>
          </a:solidFill>
        </p:grpSpPr>
        <p:sp>
          <p:nvSpPr>
            <p:cNvPr id="88" name="Forma Livre: Forma 87"/>
            <p:cNvSpPr/>
            <p:nvPr/>
          </p:nvSpPr>
          <p:spPr bwMode="auto">
            <a:xfrm>
              <a:off x="6235959" y="4987215"/>
              <a:ext cx="61011" cy="76570"/>
            </a:xfrm>
            <a:custGeom>
              <a:avLst/>
              <a:gdLst>
                <a:gd name="connsiteX0" fmla="*/ 34535 w 61011"/>
                <a:gd name="connsiteY0" fmla="*/ 0 h 76570"/>
                <a:gd name="connsiteX1" fmla="*/ 46759 w 61011"/>
                <a:gd name="connsiteY1" fmla="*/ 2084 h 76570"/>
                <a:gd name="connsiteX2" fmla="*/ 54955 w 61011"/>
                <a:gd name="connsiteY2" fmla="*/ 7613 h 76570"/>
                <a:gd name="connsiteX3" fmla="*/ 59567 w 61011"/>
                <a:gd name="connsiteY3" fmla="*/ 15448 h 76570"/>
                <a:gd name="connsiteX4" fmla="*/ 61012 w 61011"/>
                <a:gd name="connsiteY4" fmla="*/ 24560 h 76570"/>
                <a:gd name="connsiteX5" fmla="*/ 59567 w 61011"/>
                <a:gd name="connsiteY5" fmla="*/ 33617 h 76570"/>
                <a:gd name="connsiteX6" fmla="*/ 54955 w 61011"/>
                <a:gd name="connsiteY6" fmla="*/ 41508 h 76570"/>
                <a:gd name="connsiteX7" fmla="*/ 46759 w 61011"/>
                <a:gd name="connsiteY7" fmla="*/ 47037 h 76570"/>
                <a:gd name="connsiteX8" fmla="*/ 34535 w 61011"/>
                <a:gd name="connsiteY8" fmla="*/ 49121 h 76570"/>
                <a:gd name="connsiteX9" fmla="*/ 16837 w 61011"/>
                <a:gd name="connsiteY9" fmla="*/ 49121 h 76570"/>
                <a:gd name="connsiteX10" fmla="*/ 16837 w 61011"/>
                <a:gd name="connsiteY10" fmla="*/ 76570 h 76570"/>
                <a:gd name="connsiteX11" fmla="*/ 0 w 61011"/>
                <a:gd name="connsiteY11" fmla="*/ 76570 h 76570"/>
                <a:gd name="connsiteX12" fmla="*/ 0 w 61011"/>
                <a:gd name="connsiteY12" fmla="*/ 0 h 76570"/>
                <a:gd name="connsiteX13" fmla="*/ 34535 w 61011"/>
                <a:gd name="connsiteY13" fmla="*/ 0 h 76570"/>
                <a:gd name="connsiteX14" fmla="*/ 29922 w 61011"/>
                <a:gd name="connsiteY14" fmla="*/ 36035 h 76570"/>
                <a:gd name="connsiteX15" fmla="*/ 35507 w 61011"/>
                <a:gd name="connsiteY15" fmla="*/ 35618 h 76570"/>
                <a:gd name="connsiteX16" fmla="*/ 40230 w 61011"/>
                <a:gd name="connsiteY16" fmla="*/ 33951 h 76570"/>
                <a:gd name="connsiteX17" fmla="*/ 43508 w 61011"/>
                <a:gd name="connsiteY17" fmla="*/ 30478 h 76570"/>
                <a:gd name="connsiteX18" fmla="*/ 44731 w 61011"/>
                <a:gd name="connsiteY18" fmla="*/ 24588 h 76570"/>
                <a:gd name="connsiteX19" fmla="*/ 43508 w 61011"/>
                <a:gd name="connsiteY19" fmla="*/ 18698 h 76570"/>
                <a:gd name="connsiteX20" fmla="*/ 40230 w 61011"/>
                <a:gd name="connsiteY20" fmla="*/ 15225 h 76570"/>
                <a:gd name="connsiteX21" fmla="*/ 35507 w 61011"/>
                <a:gd name="connsiteY21" fmla="*/ 13558 h 76570"/>
                <a:gd name="connsiteX22" fmla="*/ 29922 w 61011"/>
                <a:gd name="connsiteY22" fmla="*/ 13141 h 76570"/>
                <a:gd name="connsiteX23" fmla="*/ 16837 w 61011"/>
                <a:gd name="connsiteY23" fmla="*/ 13141 h 76570"/>
                <a:gd name="connsiteX24" fmla="*/ 16837 w 61011"/>
                <a:gd name="connsiteY24" fmla="*/ 36090 h 76570"/>
                <a:gd name="connsiteX25" fmla="*/ 29922 w 61011"/>
                <a:gd name="connsiteY25" fmla="*/ 3609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011" h="76570" fill="norm" stroke="1" extrusionOk="0">
                  <a:moveTo>
                    <a:pt x="34535" y="0"/>
                  </a:moveTo>
                  <a:cubicBezTo>
                    <a:pt x="39313" y="0"/>
                    <a:pt x="43397" y="695"/>
                    <a:pt x="46759" y="2084"/>
                  </a:cubicBezTo>
                  <a:cubicBezTo>
                    <a:pt x="50121" y="3473"/>
                    <a:pt x="52844" y="5307"/>
                    <a:pt x="54955" y="7613"/>
                  </a:cubicBezTo>
                  <a:cubicBezTo>
                    <a:pt x="57067" y="9891"/>
                    <a:pt x="58594" y="12502"/>
                    <a:pt x="59567" y="15448"/>
                  </a:cubicBezTo>
                  <a:cubicBezTo>
                    <a:pt x="60540" y="18392"/>
                    <a:pt x="61012" y="21421"/>
                    <a:pt x="61012" y="24560"/>
                  </a:cubicBezTo>
                  <a:cubicBezTo>
                    <a:pt x="61012" y="27700"/>
                    <a:pt x="60540" y="30645"/>
                    <a:pt x="59567" y="33617"/>
                  </a:cubicBezTo>
                  <a:cubicBezTo>
                    <a:pt x="58594" y="36590"/>
                    <a:pt x="57067" y="39202"/>
                    <a:pt x="54955" y="41508"/>
                  </a:cubicBezTo>
                  <a:cubicBezTo>
                    <a:pt x="52844" y="43786"/>
                    <a:pt x="50121" y="45648"/>
                    <a:pt x="46759" y="47037"/>
                  </a:cubicBezTo>
                  <a:cubicBezTo>
                    <a:pt x="43397" y="48426"/>
                    <a:pt x="39313" y="49121"/>
                    <a:pt x="34535" y="49121"/>
                  </a:cubicBezTo>
                  <a:lnTo>
                    <a:pt x="16837" y="49121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34535" y="0"/>
                  </a:lnTo>
                  <a:close/>
                  <a:moveTo>
                    <a:pt x="29922" y="36035"/>
                  </a:moveTo>
                  <a:cubicBezTo>
                    <a:pt x="31839" y="36035"/>
                    <a:pt x="33701" y="35896"/>
                    <a:pt x="35507" y="35618"/>
                  </a:cubicBezTo>
                  <a:cubicBezTo>
                    <a:pt x="37285" y="35340"/>
                    <a:pt x="38869" y="34785"/>
                    <a:pt x="40230" y="33951"/>
                  </a:cubicBezTo>
                  <a:cubicBezTo>
                    <a:pt x="41591" y="33145"/>
                    <a:pt x="42675" y="31978"/>
                    <a:pt x="43508" y="30478"/>
                  </a:cubicBezTo>
                  <a:cubicBezTo>
                    <a:pt x="44342" y="28978"/>
                    <a:pt x="44731" y="27005"/>
                    <a:pt x="44731" y="24588"/>
                  </a:cubicBezTo>
                  <a:cubicBezTo>
                    <a:pt x="44731" y="22171"/>
                    <a:pt x="44314" y="20198"/>
                    <a:pt x="43508" y="18698"/>
                  </a:cubicBezTo>
                  <a:cubicBezTo>
                    <a:pt x="42675" y="17198"/>
                    <a:pt x="41591" y="16031"/>
                    <a:pt x="40230" y="15225"/>
                  </a:cubicBezTo>
                  <a:cubicBezTo>
                    <a:pt x="38869" y="14392"/>
                    <a:pt x="37285" y="13836"/>
                    <a:pt x="35507" y="13558"/>
                  </a:cubicBezTo>
                  <a:cubicBezTo>
                    <a:pt x="33729" y="13280"/>
                    <a:pt x="31867" y="13141"/>
                    <a:pt x="29922" y="13141"/>
                  </a:cubicBezTo>
                  <a:lnTo>
                    <a:pt x="16837" y="13141"/>
                  </a:lnTo>
                  <a:lnTo>
                    <a:pt x="16837" y="36090"/>
                  </a:lnTo>
                  <a:lnTo>
                    <a:pt x="29922" y="3609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89" name="Forma Livre: Forma 88"/>
            <p:cNvSpPr/>
            <p:nvPr/>
          </p:nvSpPr>
          <p:spPr bwMode="auto">
            <a:xfrm>
              <a:off x="6307500" y="4987215"/>
              <a:ext cx="65957" cy="76598"/>
            </a:xfrm>
            <a:custGeom>
              <a:avLst/>
              <a:gdLst>
                <a:gd name="connsiteX0" fmla="*/ 41258 w 65957"/>
                <a:gd name="connsiteY0" fmla="*/ 0 h 76598"/>
                <a:gd name="connsiteX1" fmla="*/ 50538 w 65957"/>
                <a:gd name="connsiteY1" fmla="*/ 1667 h 76598"/>
                <a:gd name="connsiteX2" fmla="*/ 57622 w 65957"/>
                <a:gd name="connsiteY2" fmla="*/ 6223 h 76598"/>
                <a:gd name="connsiteX3" fmla="*/ 62123 w 65957"/>
                <a:gd name="connsiteY3" fmla="*/ 12919 h 76598"/>
                <a:gd name="connsiteX4" fmla="*/ 63679 w 65957"/>
                <a:gd name="connsiteY4" fmla="*/ 21115 h 76598"/>
                <a:gd name="connsiteX5" fmla="*/ 60845 w 65957"/>
                <a:gd name="connsiteY5" fmla="*/ 32812 h 76598"/>
                <a:gd name="connsiteX6" fmla="*/ 51566 w 65957"/>
                <a:gd name="connsiteY6" fmla="*/ 40313 h 76598"/>
                <a:gd name="connsiteX7" fmla="*/ 51566 w 65957"/>
                <a:gd name="connsiteY7" fmla="*/ 40535 h 76598"/>
                <a:gd name="connsiteX8" fmla="*/ 56705 w 65957"/>
                <a:gd name="connsiteY8" fmla="*/ 43175 h 76598"/>
                <a:gd name="connsiteX9" fmla="*/ 60039 w 65957"/>
                <a:gd name="connsiteY9" fmla="*/ 47370 h 76598"/>
                <a:gd name="connsiteX10" fmla="*/ 61929 w 65957"/>
                <a:gd name="connsiteY10" fmla="*/ 52677 h 76598"/>
                <a:gd name="connsiteX11" fmla="*/ 62734 w 65957"/>
                <a:gd name="connsiteY11" fmla="*/ 58456 h 76598"/>
                <a:gd name="connsiteX12" fmla="*/ 62957 w 65957"/>
                <a:gd name="connsiteY12" fmla="*/ 62762 h 76598"/>
                <a:gd name="connsiteX13" fmla="*/ 63318 w 65957"/>
                <a:gd name="connsiteY13" fmla="*/ 67791 h 76598"/>
                <a:gd name="connsiteX14" fmla="*/ 64179 w 65957"/>
                <a:gd name="connsiteY14" fmla="*/ 72681 h 76598"/>
                <a:gd name="connsiteX15" fmla="*/ 65957 w 65957"/>
                <a:gd name="connsiteY15" fmla="*/ 76598 h 76598"/>
                <a:gd name="connsiteX16" fmla="*/ 49121 w 65957"/>
                <a:gd name="connsiteY16" fmla="*/ 76598 h 76598"/>
                <a:gd name="connsiteX17" fmla="*/ 47398 w 65957"/>
                <a:gd name="connsiteY17" fmla="*/ 67902 h 76598"/>
                <a:gd name="connsiteX18" fmla="*/ 46425 w 65957"/>
                <a:gd name="connsiteY18" fmla="*/ 58261 h 76598"/>
                <a:gd name="connsiteX19" fmla="*/ 42786 w 65957"/>
                <a:gd name="connsiteY19" fmla="*/ 49454 h 76598"/>
                <a:gd name="connsiteX20" fmla="*/ 33673 w 65957"/>
                <a:gd name="connsiteY20" fmla="*/ 46676 h 76598"/>
                <a:gd name="connsiteX21" fmla="*/ 16837 w 65957"/>
                <a:gd name="connsiteY21" fmla="*/ 46676 h 76598"/>
                <a:gd name="connsiteX22" fmla="*/ 16837 w 65957"/>
                <a:gd name="connsiteY22" fmla="*/ 76598 h 76598"/>
                <a:gd name="connsiteX23" fmla="*/ 0 w 65957"/>
                <a:gd name="connsiteY23" fmla="*/ 76598 h 76598"/>
                <a:gd name="connsiteX24" fmla="*/ 0 w 65957"/>
                <a:gd name="connsiteY24" fmla="*/ 28 h 76598"/>
                <a:gd name="connsiteX25" fmla="*/ 41286 w 65957"/>
                <a:gd name="connsiteY25" fmla="*/ 28 h 76598"/>
                <a:gd name="connsiteX26" fmla="*/ 35257 w 65957"/>
                <a:gd name="connsiteY26" fmla="*/ 34618 h 76598"/>
                <a:gd name="connsiteX27" fmla="*/ 43953 w 65957"/>
                <a:gd name="connsiteY27" fmla="*/ 32034 h 76598"/>
                <a:gd name="connsiteX28" fmla="*/ 46842 w 65957"/>
                <a:gd name="connsiteY28" fmla="*/ 23671 h 76598"/>
                <a:gd name="connsiteX29" fmla="*/ 43953 w 65957"/>
                <a:gd name="connsiteY29" fmla="*/ 15586 h 76598"/>
                <a:gd name="connsiteX30" fmla="*/ 35257 w 65957"/>
                <a:gd name="connsiteY30" fmla="*/ 13058 h 76598"/>
                <a:gd name="connsiteX31" fmla="*/ 16809 w 65957"/>
                <a:gd name="connsiteY31" fmla="*/ 13058 h 76598"/>
                <a:gd name="connsiteX32" fmla="*/ 16809 w 65957"/>
                <a:gd name="connsiteY32" fmla="*/ 34618 h 76598"/>
                <a:gd name="connsiteX33" fmla="*/ 35257 w 65957"/>
                <a:gd name="connsiteY33" fmla="*/ 34618 h 76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5957" h="76598" fill="norm" stroke="1" extrusionOk="0">
                  <a:moveTo>
                    <a:pt x="41258" y="0"/>
                  </a:moveTo>
                  <a:cubicBezTo>
                    <a:pt x="44703" y="0"/>
                    <a:pt x="47787" y="556"/>
                    <a:pt x="50538" y="1667"/>
                  </a:cubicBezTo>
                  <a:cubicBezTo>
                    <a:pt x="53288" y="2778"/>
                    <a:pt x="55650" y="4307"/>
                    <a:pt x="57622" y="6223"/>
                  </a:cubicBezTo>
                  <a:cubicBezTo>
                    <a:pt x="59595" y="8141"/>
                    <a:pt x="61095" y="10391"/>
                    <a:pt x="62123" y="12919"/>
                  </a:cubicBezTo>
                  <a:cubicBezTo>
                    <a:pt x="63151" y="15448"/>
                    <a:pt x="63679" y="18198"/>
                    <a:pt x="63679" y="21115"/>
                  </a:cubicBezTo>
                  <a:cubicBezTo>
                    <a:pt x="63679" y="25616"/>
                    <a:pt x="62734" y="29506"/>
                    <a:pt x="60845" y="32812"/>
                  </a:cubicBezTo>
                  <a:cubicBezTo>
                    <a:pt x="58956" y="36118"/>
                    <a:pt x="55872" y="38619"/>
                    <a:pt x="51566" y="40313"/>
                  </a:cubicBezTo>
                  <a:lnTo>
                    <a:pt x="51566" y="40535"/>
                  </a:lnTo>
                  <a:cubicBezTo>
                    <a:pt x="53649" y="41119"/>
                    <a:pt x="55344" y="41980"/>
                    <a:pt x="56705" y="43175"/>
                  </a:cubicBezTo>
                  <a:cubicBezTo>
                    <a:pt x="58067" y="44370"/>
                    <a:pt x="59178" y="45759"/>
                    <a:pt x="60039" y="47370"/>
                  </a:cubicBezTo>
                  <a:cubicBezTo>
                    <a:pt x="60901" y="48982"/>
                    <a:pt x="61512" y="50760"/>
                    <a:pt x="61929" y="52677"/>
                  </a:cubicBezTo>
                  <a:cubicBezTo>
                    <a:pt x="62318" y="54622"/>
                    <a:pt x="62595" y="56539"/>
                    <a:pt x="62734" y="58456"/>
                  </a:cubicBezTo>
                  <a:cubicBezTo>
                    <a:pt x="62790" y="59678"/>
                    <a:pt x="62873" y="61095"/>
                    <a:pt x="62957" y="62762"/>
                  </a:cubicBezTo>
                  <a:cubicBezTo>
                    <a:pt x="63040" y="64401"/>
                    <a:pt x="63151" y="66096"/>
                    <a:pt x="63318" y="67791"/>
                  </a:cubicBezTo>
                  <a:cubicBezTo>
                    <a:pt x="63484" y="69513"/>
                    <a:pt x="63790" y="71125"/>
                    <a:pt x="64179" y="72681"/>
                  </a:cubicBezTo>
                  <a:cubicBezTo>
                    <a:pt x="64568" y="74236"/>
                    <a:pt x="65152" y="75515"/>
                    <a:pt x="65957" y="76598"/>
                  </a:cubicBezTo>
                  <a:lnTo>
                    <a:pt x="49121" y="76598"/>
                  </a:lnTo>
                  <a:cubicBezTo>
                    <a:pt x="48204" y="74153"/>
                    <a:pt x="47620" y="71264"/>
                    <a:pt x="47398" y="67902"/>
                  </a:cubicBezTo>
                  <a:cubicBezTo>
                    <a:pt x="47176" y="64540"/>
                    <a:pt x="46870" y="61318"/>
                    <a:pt x="46425" y="58261"/>
                  </a:cubicBezTo>
                  <a:cubicBezTo>
                    <a:pt x="45842" y="54260"/>
                    <a:pt x="44648" y="51315"/>
                    <a:pt x="42786" y="49454"/>
                  </a:cubicBezTo>
                  <a:cubicBezTo>
                    <a:pt x="40924" y="47592"/>
                    <a:pt x="37896" y="46676"/>
                    <a:pt x="33673" y="46676"/>
                  </a:cubicBezTo>
                  <a:lnTo>
                    <a:pt x="16837" y="46676"/>
                  </a:lnTo>
                  <a:lnTo>
                    <a:pt x="16837" y="76598"/>
                  </a:lnTo>
                  <a:lnTo>
                    <a:pt x="0" y="76598"/>
                  </a:lnTo>
                  <a:lnTo>
                    <a:pt x="0" y="28"/>
                  </a:lnTo>
                  <a:lnTo>
                    <a:pt x="41286" y="28"/>
                  </a:lnTo>
                  <a:close/>
                  <a:moveTo>
                    <a:pt x="35257" y="34618"/>
                  </a:moveTo>
                  <a:cubicBezTo>
                    <a:pt x="39119" y="34618"/>
                    <a:pt x="42008" y="33757"/>
                    <a:pt x="43953" y="32034"/>
                  </a:cubicBezTo>
                  <a:cubicBezTo>
                    <a:pt x="45898" y="30311"/>
                    <a:pt x="46842" y="27533"/>
                    <a:pt x="46842" y="23671"/>
                  </a:cubicBezTo>
                  <a:cubicBezTo>
                    <a:pt x="46842" y="19809"/>
                    <a:pt x="45870" y="17254"/>
                    <a:pt x="43953" y="15586"/>
                  </a:cubicBezTo>
                  <a:cubicBezTo>
                    <a:pt x="42036" y="13892"/>
                    <a:pt x="39119" y="13058"/>
                    <a:pt x="35257" y="13058"/>
                  </a:cubicBezTo>
                  <a:lnTo>
                    <a:pt x="16809" y="13058"/>
                  </a:lnTo>
                  <a:lnTo>
                    <a:pt x="16809" y="34618"/>
                  </a:lnTo>
                  <a:lnTo>
                    <a:pt x="35257" y="34618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90" name="Gráfico 4"/>
          <p:cNvGrpSpPr/>
          <p:nvPr/>
        </p:nvGrpSpPr>
        <p:grpSpPr bwMode="auto">
          <a:xfrm>
            <a:off x="5684795" y="4193024"/>
            <a:ext cx="156919" cy="80071"/>
            <a:chOff x="5751699" y="4285303"/>
            <a:chExt cx="156919" cy="80071"/>
          </a:xfrm>
          <a:solidFill>
            <a:srgbClr val="231F20"/>
          </a:solidFill>
        </p:grpSpPr>
        <p:sp>
          <p:nvSpPr>
            <p:cNvPr id="91" name="Forma Livre: Forma 90"/>
            <p:cNvSpPr/>
            <p:nvPr/>
          </p:nvSpPr>
          <p:spPr bwMode="auto">
            <a:xfrm>
              <a:off x="5751699" y="4287136"/>
              <a:ext cx="82432" cy="76570"/>
            </a:xfrm>
            <a:custGeom>
              <a:avLst/>
              <a:gdLst>
                <a:gd name="connsiteX0" fmla="*/ 23643 w 82432"/>
                <a:gd name="connsiteY0" fmla="*/ 0 h 76570"/>
                <a:gd name="connsiteX1" fmla="*/ 41564 w 82432"/>
                <a:gd name="connsiteY1" fmla="*/ 52649 h 76570"/>
                <a:gd name="connsiteX2" fmla="*/ 41786 w 82432"/>
                <a:gd name="connsiteY2" fmla="*/ 52649 h 76570"/>
                <a:gd name="connsiteX3" fmla="*/ 58733 w 82432"/>
                <a:gd name="connsiteY3" fmla="*/ 0 h 76570"/>
                <a:gd name="connsiteX4" fmla="*/ 82432 w 82432"/>
                <a:gd name="connsiteY4" fmla="*/ 0 h 76570"/>
                <a:gd name="connsiteX5" fmla="*/ 82432 w 82432"/>
                <a:gd name="connsiteY5" fmla="*/ 76570 h 76570"/>
                <a:gd name="connsiteX6" fmla="*/ 66680 w 82432"/>
                <a:gd name="connsiteY6" fmla="*/ 76570 h 76570"/>
                <a:gd name="connsiteX7" fmla="*/ 66680 w 82432"/>
                <a:gd name="connsiteY7" fmla="*/ 22310 h 76570"/>
                <a:gd name="connsiteX8" fmla="*/ 66457 w 82432"/>
                <a:gd name="connsiteY8" fmla="*/ 22310 h 76570"/>
                <a:gd name="connsiteX9" fmla="*/ 47704 w 82432"/>
                <a:gd name="connsiteY9" fmla="*/ 76570 h 76570"/>
                <a:gd name="connsiteX10" fmla="*/ 34729 w 82432"/>
                <a:gd name="connsiteY10" fmla="*/ 76570 h 76570"/>
                <a:gd name="connsiteX11" fmla="*/ 15975 w 82432"/>
                <a:gd name="connsiteY11" fmla="*/ 22838 h 76570"/>
                <a:gd name="connsiteX12" fmla="*/ 15753 w 82432"/>
                <a:gd name="connsiteY12" fmla="*/ 22838 h 76570"/>
                <a:gd name="connsiteX13" fmla="*/ 15753 w 82432"/>
                <a:gd name="connsiteY13" fmla="*/ 76570 h 76570"/>
                <a:gd name="connsiteX14" fmla="*/ 0 w 82432"/>
                <a:gd name="connsiteY14" fmla="*/ 76570 h 76570"/>
                <a:gd name="connsiteX15" fmla="*/ 0 w 82432"/>
                <a:gd name="connsiteY15" fmla="*/ 0 h 76570"/>
                <a:gd name="connsiteX16" fmla="*/ 23699 w 82432"/>
                <a:gd name="connsiteY16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2432" h="76570" fill="norm" stroke="1" extrusionOk="0">
                  <a:moveTo>
                    <a:pt x="23643" y="0"/>
                  </a:moveTo>
                  <a:lnTo>
                    <a:pt x="41564" y="52649"/>
                  </a:lnTo>
                  <a:lnTo>
                    <a:pt x="41786" y="52649"/>
                  </a:lnTo>
                  <a:lnTo>
                    <a:pt x="58733" y="0"/>
                  </a:lnTo>
                  <a:lnTo>
                    <a:pt x="82432" y="0"/>
                  </a:lnTo>
                  <a:lnTo>
                    <a:pt x="82432" y="76570"/>
                  </a:lnTo>
                  <a:lnTo>
                    <a:pt x="66680" y="76570"/>
                  </a:lnTo>
                  <a:lnTo>
                    <a:pt x="66680" y="22310"/>
                  </a:lnTo>
                  <a:lnTo>
                    <a:pt x="66457" y="22310"/>
                  </a:lnTo>
                  <a:lnTo>
                    <a:pt x="47704" y="76570"/>
                  </a:lnTo>
                  <a:lnTo>
                    <a:pt x="34729" y="76570"/>
                  </a:lnTo>
                  <a:lnTo>
                    <a:pt x="15975" y="22838"/>
                  </a:lnTo>
                  <a:lnTo>
                    <a:pt x="15753" y="22838"/>
                  </a:lnTo>
                  <a:lnTo>
                    <a:pt x="15753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23699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92" name="Forma Livre: Forma 91"/>
            <p:cNvSpPr/>
            <p:nvPr/>
          </p:nvSpPr>
          <p:spPr bwMode="auto">
            <a:xfrm>
              <a:off x="5844158" y="4285303"/>
              <a:ext cx="64459" cy="80071"/>
            </a:xfrm>
            <a:custGeom>
              <a:avLst/>
              <a:gdLst>
                <a:gd name="connsiteX0" fmla="*/ 17617 w 64459"/>
                <a:gd name="connsiteY0" fmla="*/ 59512 h 80071"/>
                <a:gd name="connsiteX1" fmla="*/ 21312 w 64459"/>
                <a:gd name="connsiteY1" fmla="*/ 63846 h 80071"/>
                <a:gd name="connsiteX2" fmla="*/ 26730 w 64459"/>
                <a:gd name="connsiteY2" fmla="*/ 66318 h 80071"/>
                <a:gd name="connsiteX3" fmla="*/ 33176 w 64459"/>
                <a:gd name="connsiteY3" fmla="*/ 67124 h 80071"/>
                <a:gd name="connsiteX4" fmla="*/ 38010 w 64459"/>
                <a:gd name="connsiteY4" fmla="*/ 66763 h 80071"/>
                <a:gd name="connsiteX5" fmla="*/ 42844 w 64459"/>
                <a:gd name="connsiteY5" fmla="*/ 65318 h 80071"/>
                <a:gd name="connsiteX6" fmla="*/ 46595 w 64459"/>
                <a:gd name="connsiteY6" fmla="*/ 62373 h 80071"/>
                <a:gd name="connsiteX7" fmla="*/ 48095 w 64459"/>
                <a:gd name="connsiteY7" fmla="*/ 57594 h 80071"/>
                <a:gd name="connsiteX8" fmla="*/ 46122 w 64459"/>
                <a:gd name="connsiteY8" fmla="*/ 52566 h 80071"/>
                <a:gd name="connsiteX9" fmla="*/ 40927 w 64459"/>
                <a:gd name="connsiteY9" fmla="*/ 49343 h 80071"/>
                <a:gd name="connsiteX10" fmla="*/ 33648 w 64459"/>
                <a:gd name="connsiteY10" fmla="*/ 47093 h 80071"/>
                <a:gd name="connsiteX11" fmla="*/ 25396 w 64459"/>
                <a:gd name="connsiteY11" fmla="*/ 44953 h 80071"/>
                <a:gd name="connsiteX12" fmla="*/ 17034 w 64459"/>
                <a:gd name="connsiteY12" fmla="*/ 42314 h 80071"/>
                <a:gd name="connsiteX13" fmla="*/ 9754 w 64459"/>
                <a:gd name="connsiteY13" fmla="*/ 38285 h 80071"/>
                <a:gd name="connsiteX14" fmla="*/ 4559 w 64459"/>
                <a:gd name="connsiteY14" fmla="*/ 32117 h 80071"/>
                <a:gd name="connsiteX15" fmla="*/ 2587 w 64459"/>
                <a:gd name="connsiteY15" fmla="*/ 23171 h 80071"/>
                <a:gd name="connsiteX16" fmla="*/ 5115 w 64459"/>
                <a:gd name="connsiteY16" fmla="*/ 12919 h 80071"/>
                <a:gd name="connsiteX17" fmla="*/ 11699 w 64459"/>
                <a:gd name="connsiteY17" fmla="*/ 5668 h 80071"/>
                <a:gd name="connsiteX18" fmla="*/ 20923 w 64459"/>
                <a:gd name="connsiteY18" fmla="*/ 1389 h 80071"/>
                <a:gd name="connsiteX19" fmla="*/ 31203 w 64459"/>
                <a:gd name="connsiteY19" fmla="*/ 0 h 80071"/>
                <a:gd name="connsiteX20" fmla="*/ 42733 w 64459"/>
                <a:gd name="connsiteY20" fmla="*/ 1334 h 80071"/>
                <a:gd name="connsiteX21" fmla="*/ 52540 w 64459"/>
                <a:gd name="connsiteY21" fmla="*/ 5668 h 80071"/>
                <a:gd name="connsiteX22" fmla="*/ 59347 w 64459"/>
                <a:gd name="connsiteY22" fmla="*/ 13336 h 80071"/>
                <a:gd name="connsiteX23" fmla="*/ 61876 w 64459"/>
                <a:gd name="connsiteY23" fmla="*/ 24644 h 80071"/>
                <a:gd name="connsiteX24" fmla="*/ 45567 w 64459"/>
                <a:gd name="connsiteY24" fmla="*/ 24644 h 80071"/>
                <a:gd name="connsiteX25" fmla="*/ 44122 w 64459"/>
                <a:gd name="connsiteY25" fmla="*/ 18948 h 80071"/>
                <a:gd name="connsiteX26" fmla="*/ 40844 w 64459"/>
                <a:gd name="connsiteY26" fmla="*/ 15420 h 80071"/>
                <a:gd name="connsiteX27" fmla="*/ 36176 w 64459"/>
                <a:gd name="connsiteY27" fmla="*/ 13586 h 80071"/>
                <a:gd name="connsiteX28" fmla="*/ 30453 w 64459"/>
                <a:gd name="connsiteY28" fmla="*/ 13058 h 80071"/>
                <a:gd name="connsiteX29" fmla="*/ 26369 w 64459"/>
                <a:gd name="connsiteY29" fmla="*/ 13503 h 80071"/>
                <a:gd name="connsiteX30" fmla="*/ 22674 w 64459"/>
                <a:gd name="connsiteY30" fmla="*/ 15003 h 80071"/>
                <a:gd name="connsiteX31" fmla="*/ 19951 w 64459"/>
                <a:gd name="connsiteY31" fmla="*/ 17670 h 80071"/>
                <a:gd name="connsiteX32" fmla="*/ 18867 w 64459"/>
                <a:gd name="connsiteY32" fmla="*/ 21754 h 80071"/>
                <a:gd name="connsiteX33" fmla="*/ 19728 w 64459"/>
                <a:gd name="connsiteY33" fmla="*/ 25394 h 80071"/>
                <a:gd name="connsiteX34" fmla="*/ 23118 w 64459"/>
                <a:gd name="connsiteY34" fmla="*/ 27978 h 80071"/>
                <a:gd name="connsiteX35" fmla="*/ 30092 w 64459"/>
                <a:gd name="connsiteY35" fmla="*/ 30339 h 80071"/>
                <a:gd name="connsiteX36" fmla="*/ 41733 w 64459"/>
                <a:gd name="connsiteY36" fmla="*/ 33340 h 80071"/>
                <a:gd name="connsiteX37" fmla="*/ 47678 w 64459"/>
                <a:gd name="connsiteY37" fmla="*/ 34896 h 80071"/>
                <a:gd name="connsiteX38" fmla="*/ 55235 w 64459"/>
                <a:gd name="connsiteY38" fmla="*/ 38480 h 80071"/>
                <a:gd name="connsiteX39" fmla="*/ 61737 w 64459"/>
                <a:gd name="connsiteY39" fmla="*/ 45064 h 80071"/>
                <a:gd name="connsiteX40" fmla="*/ 64460 w 64459"/>
                <a:gd name="connsiteY40" fmla="*/ 55622 h 80071"/>
                <a:gd name="connsiteX41" fmla="*/ 62431 w 64459"/>
                <a:gd name="connsiteY41" fmla="*/ 65374 h 80071"/>
                <a:gd name="connsiteX42" fmla="*/ 56375 w 64459"/>
                <a:gd name="connsiteY42" fmla="*/ 73153 h 80071"/>
                <a:gd name="connsiteX43" fmla="*/ 46401 w 64459"/>
                <a:gd name="connsiteY43" fmla="*/ 78237 h 80071"/>
                <a:gd name="connsiteX44" fmla="*/ 32620 w 64459"/>
                <a:gd name="connsiteY44" fmla="*/ 80071 h 80071"/>
                <a:gd name="connsiteX45" fmla="*/ 20340 w 64459"/>
                <a:gd name="connsiteY45" fmla="*/ 78515 h 80071"/>
                <a:gd name="connsiteX46" fmla="*/ 9838 w 64459"/>
                <a:gd name="connsiteY46" fmla="*/ 73625 h 80071"/>
                <a:gd name="connsiteX47" fmla="*/ 2587 w 64459"/>
                <a:gd name="connsiteY47" fmla="*/ 65152 h 80071"/>
                <a:gd name="connsiteX48" fmla="*/ 3 w 64459"/>
                <a:gd name="connsiteY48" fmla="*/ 52927 h 80071"/>
                <a:gd name="connsiteX49" fmla="*/ 16311 w 64459"/>
                <a:gd name="connsiteY49" fmla="*/ 52927 h 80071"/>
                <a:gd name="connsiteX50" fmla="*/ 17700 w 64459"/>
                <a:gd name="connsiteY50" fmla="*/ 59456 h 80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4459" h="80071" fill="norm" stroke="1" extrusionOk="0">
                  <a:moveTo>
                    <a:pt x="17617" y="59512"/>
                  </a:moveTo>
                  <a:cubicBezTo>
                    <a:pt x="18534" y="61290"/>
                    <a:pt x="19784" y="62734"/>
                    <a:pt x="21312" y="63846"/>
                  </a:cubicBezTo>
                  <a:cubicBezTo>
                    <a:pt x="22841" y="64957"/>
                    <a:pt x="24646" y="65791"/>
                    <a:pt x="26730" y="66318"/>
                  </a:cubicBezTo>
                  <a:cubicBezTo>
                    <a:pt x="28814" y="66846"/>
                    <a:pt x="30953" y="67124"/>
                    <a:pt x="33176" y="67124"/>
                  </a:cubicBezTo>
                  <a:cubicBezTo>
                    <a:pt x="34676" y="67124"/>
                    <a:pt x="36287" y="66985"/>
                    <a:pt x="38010" y="66763"/>
                  </a:cubicBezTo>
                  <a:cubicBezTo>
                    <a:pt x="39733" y="66541"/>
                    <a:pt x="41344" y="66041"/>
                    <a:pt x="42844" y="65318"/>
                  </a:cubicBezTo>
                  <a:cubicBezTo>
                    <a:pt x="44345" y="64596"/>
                    <a:pt x="45595" y="63623"/>
                    <a:pt x="46595" y="62373"/>
                  </a:cubicBezTo>
                  <a:cubicBezTo>
                    <a:pt x="47595" y="61123"/>
                    <a:pt x="48095" y="59539"/>
                    <a:pt x="48095" y="57594"/>
                  </a:cubicBezTo>
                  <a:cubicBezTo>
                    <a:pt x="48095" y="55511"/>
                    <a:pt x="47428" y="53844"/>
                    <a:pt x="46122" y="52566"/>
                  </a:cubicBezTo>
                  <a:cubicBezTo>
                    <a:pt x="44789" y="51260"/>
                    <a:pt x="43066" y="50204"/>
                    <a:pt x="40927" y="49343"/>
                  </a:cubicBezTo>
                  <a:cubicBezTo>
                    <a:pt x="38788" y="48482"/>
                    <a:pt x="36343" y="47732"/>
                    <a:pt x="33648" y="47093"/>
                  </a:cubicBezTo>
                  <a:cubicBezTo>
                    <a:pt x="30925" y="46454"/>
                    <a:pt x="28175" y="45731"/>
                    <a:pt x="25396" y="44953"/>
                  </a:cubicBezTo>
                  <a:cubicBezTo>
                    <a:pt x="22535" y="44231"/>
                    <a:pt x="19756" y="43369"/>
                    <a:pt x="17034" y="42314"/>
                  </a:cubicBezTo>
                  <a:cubicBezTo>
                    <a:pt x="14311" y="41286"/>
                    <a:pt x="11894" y="39952"/>
                    <a:pt x="9754" y="38285"/>
                  </a:cubicBezTo>
                  <a:cubicBezTo>
                    <a:pt x="7615" y="36646"/>
                    <a:pt x="5865" y="34590"/>
                    <a:pt x="4559" y="32117"/>
                  </a:cubicBezTo>
                  <a:cubicBezTo>
                    <a:pt x="3225" y="29645"/>
                    <a:pt x="2587" y="26672"/>
                    <a:pt x="2587" y="23171"/>
                  </a:cubicBezTo>
                  <a:cubicBezTo>
                    <a:pt x="2587" y="19254"/>
                    <a:pt x="3420" y="15837"/>
                    <a:pt x="5115" y="12919"/>
                  </a:cubicBezTo>
                  <a:cubicBezTo>
                    <a:pt x="6782" y="10030"/>
                    <a:pt x="9004" y="7613"/>
                    <a:pt x="11699" y="5668"/>
                  </a:cubicBezTo>
                  <a:cubicBezTo>
                    <a:pt x="14422" y="3723"/>
                    <a:pt x="17478" y="2306"/>
                    <a:pt x="20923" y="1389"/>
                  </a:cubicBezTo>
                  <a:cubicBezTo>
                    <a:pt x="24368" y="445"/>
                    <a:pt x="27786" y="0"/>
                    <a:pt x="31203" y="0"/>
                  </a:cubicBezTo>
                  <a:cubicBezTo>
                    <a:pt x="35204" y="0"/>
                    <a:pt x="39038" y="445"/>
                    <a:pt x="42733" y="1334"/>
                  </a:cubicBezTo>
                  <a:cubicBezTo>
                    <a:pt x="46428" y="2223"/>
                    <a:pt x="49679" y="3668"/>
                    <a:pt x="52540" y="5668"/>
                  </a:cubicBezTo>
                  <a:cubicBezTo>
                    <a:pt x="55402" y="7668"/>
                    <a:pt x="57680" y="10224"/>
                    <a:pt x="59347" y="13336"/>
                  </a:cubicBezTo>
                  <a:cubicBezTo>
                    <a:pt x="61014" y="16448"/>
                    <a:pt x="61876" y="20226"/>
                    <a:pt x="61876" y="24644"/>
                  </a:cubicBezTo>
                  <a:lnTo>
                    <a:pt x="45567" y="24644"/>
                  </a:lnTo>
                  <a:cubicBezTo>
                    <a:pt x="45428" y="22366"/>
                    <a:pt x="44956" y="20448"/>
                    <a:pt x="44122" y="18948"/>
                  </a:cubicBezTo>
                  <a:cubicBezTo>
                    <a:pt x="43289" y="17448"/>
                    <a:pt x="42205" y="16281"/>
                    <a:pt x="40844" y="15420"/>
                  </a:cubicBezTo>
                  <a:cubicBezTo>
                    <a:pt x="39483" y="14558"/>
                    <a:pt x="37927" y="13947"/>
                    <a:pt x="36176" y="13586"/>
                  </a:cubicBezTo>
                  <a:cubicBezTo>
                    <a:pt x="34426" y="13225"/>
                    <a:pt x="32509" y="13058"/>
                    <a:pt x="30453" y="13058"/>
                  </a:cubicBezTo>
                  <a:cubicBezTo>
                    <a:pt x="29092" y="13058"/>
                    <a:pt x="27730" y="13197"/>
                    <a:pt x="26369" y="13503"/>
                  </a:cubicBezTo>
                  <a:cubicBezTo>
                    <a:pt x="25007" y="13781"/>
                    <a:pt x="23785" y="14281"/>
                    <a:pt x="22674" y="15003"/>
                  </a:cubicBezTo>
                  <a:cubicBezTo>
                    <a:pt x="21562" y="15725"/>
                    <a:pt x="20646" y="16614"/>
                    <a:pt x="19951" y="17670"/>
                  </a:cubicBezTo>
                  <a:cubicBezTo>
                    <a:pt x="19229" y="18754"/>
                    <a:pt x="18867" y="20115"/>
                    <a:pt x="18867" y="21754"/>
                  </a:cubicBezTo>
                  <a:cubicBezTo>
                    <a:pt x="18867" y="23254"/>
                    <a:pt x="19145" y="24477"/>
                    <a:pt x="19728" y="25394"/>
                  </a:cubicBezTo>
                  <a:cubicBezTo>
                    <a:pt x="20284" y="26311"/>
                    <a:pt x="21424" y="27172"/>
                    <a:pt x="23118" y="27978"/>
                  </a:cubicBezTo>
                  <a:cubicBezTo>
                    <a:pt x="24785" y="28756"/>
                    <a:pt x="27119" y="29561"/>
                    <a:pt x="30092" y="30339"/>
                  </a:cubicBezTo>
                  <a:cubicBezTo>
                    <a:pt x="33065" y="31117"/>
                    <a:pt x="36926" y="32117"/>
                    <a:pt x="41733" y="33340"/>
                  </a:cubicBezTo>
                  <a:cubicBezTo>
                    <a:pt x="43150" y="33618"/>
                    <a:pt x="45150" y="34146"/>
                    <a:pt x="47678" y="34896"/>
                  </a:cubicBezTo>
                  <a:cubicBezTo>
                    <a:pt x="50207" y="35646"/>
                    <a:pt x="52735" y="36840"/>
                    <a:pt x="55235" y="38480"/>
                  </a:cubicBezTo>
                  <a:cubicBezTo>
                    <a:pt x="57736" y="40119"/>
                    <a:pt x="59903" y="42314"/>
                    <a:pt x="61737" y="45064"/>
                  </a:cubicBezTo>
                  <a:cubicBezTo>
                    <a:pt x="63570" y="47815"/>
                    <a:pt x="64460" y="51343"/>
                    <a:pt x="64460" y="55622"/>
                  </a:cubicBezTo>
                  <a:cubicBezTo>
                    <a:pt x="64460" y="59123"/>
                    <a:pt x="63793" y="62373"/>
                    <a:pt x="62431" y="65374"/>
                  </a:cubicBezTo>
                  <a:cubicBezTo>
                    <a:pt x="61070" y="68374"/>
                    <a:pt x="59042" y="70958"/>
                    <a:pt x="56375" y="73153"/>
                  </a:cubicBezTo>
                  <a:cubicBezTo>
                    <a:pt x="53708" y="75348"/>
                    <a:pt x="50373" y="77015"/>
                    <a:pt x="46401" y="78237"/>
                  </a:cubicBezTo>
                  <a:cubicBezTo>
                    <a:pt x="42427" y="79460"/>
                    <a:pt x="37843" y="80071"/>
                    <a:pt x="32620" y="80071"/>
                  </a:cubicBezTo>
                  <a:cubicBezTo>
                    <a:pt x="28397" y="80071"/>
                    <a:pt x="24313" y="79543"/>
                    <a:pt x="20340" y="78515"/>
                  </a:cubicBezTo>
                  <a:cubicBezTo>
                    <a:pt x="16367" y="77487"/>
                    <a:pt x="12866" y="75848"/>
                    <a:pt x="9838" y="73625"/>
                  </a:cubicBezTo>
                  <a:cubicBezTo>
                    <a:pt x="6810" y="71403"/>
                    <a:pt x="4392" y="68597"/>
                    <a:pt x="2587" y="65152"/>
                  </a:cubicBezTo>
                  <a:cubicBezTo>
                    <a:pt x="808" y="61734"/>
                    <a:pt x="-53" y="57650"/>
                    <a:pt x="3" y="52927"/>
                  </a:cubicBezTo>
                  <a:lnTo>
                    <a:pt x="16311" y="52927"/>
                  </a:lnTo>
                  <a:cubicBezTo>
                    <a:pt x="16311" y="55511"/>
                    <a:pt x="16784" y="57678"/>
                    <a:pt x="17700" y="59456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93" name="Gráfico 4"/>
          <p:cNvGrpSpPr/>
          <p:nvPr/>
        </p:nvGrpSpPr>
        <p:grpSpPr bwMode="auto">
          <a:xfrm>
            <a:off x="6381204" y="5295985"/>
            <a:ext cx="142335" cy="80154"/>
            <a:chOff x="6448108" y="5388264"/>
            <a:chExt cx="142335" cy="80154"/>
          </a:xfrm>
          <a:solidFill>
            <a:schemeClr val="tx1"/>
          </a:solidFill>
        </p:grpSpPr>
        <p:sp>
          <p:nvSpPr>
            <p:cNvPr id="94" name="Forma Livre: Forma 93"/>
            <p:cNvSpPr/>
            <p:nvPr/>
          </p:nvSpPr>
          <p:spPr bwMode="auto">
            <a:xfrm>
              <a:off x="6448108" y="5388348"/>
              <a:ext cx="64459" cy="80071"/>
            </a:xfrm>
            <a:custGeom>
              <a:avLst/>
              <a:gdLst>
                <a:gd name="connsiteX0" fmla="*/ 17617 w 64459"/>
                <a:gd name="connsiteY0" fmla="*/ 59512 h 80071"/>
                <a:gd name="connsiteX1" fmla="*/ 21312 w 64459"/>
                <a:gd name="connsiteY1" fmla="*/ 63846 h 80071"/>
                <a:gd name="connsiteX2" fmla="*/ 26730 w 64459"/>
                <a:gd name="connsiteY2" fmla="*/ 66318 h 80071"/>
                <a:gd name="connsiteX3" fmla="*/ 33176 w 64459"/>
                <a:gd name="connsiteY3" fmla="*/ 67124 h 80071"/>
                <a:gd name="connsiteX4" fmla="*/ 38010 w 64459"/>
                <a:gd name="connsiteY4" fmla="*/ 66763 h 80071"/>
                <a:gd name="connsiteX5" fmla="*/ 42844 w 64459"/>
                <a:gd name="connsiteY5" fmla="*/ 65318 h 80071"/>
                <a:gd name="connsiteX6" fmla="*/ 46595 w 64459"/>
                <a:gd name="connsiteY6" fmla="*/ 62373 h 80071"/>
                <a:gd name="connsiteX7" fmla="*/ 48095 w 64459"/>
                <a:gd name="connsiteY7" fmla="*/ 57594 h 80071"/>
                <a:gd name="connsiteX8" fmla="*/ 46122 w 64459"/>
                <a:gd name="connsiteY8" fmla="*/ 52566 h 80071"/>
                <a:gd name="connsiteX9" fmla="*/ 40927 w 64459"/>
                <a:gd name="connsiteY9" fmla="*/ 49343 h 80071"/>
                <a:gd name="connsiteX10" fmla="*/ 33648 w 64459"/>
                <a:gd name="connsiteY10" fmla="*/ 47093 h 80071"/>
                <a:gd name="connsiteX11" fmla="*/ 25396 w 64459"/>
                <a:gd name="connsiteY11" fmla="*/ 44953 h 80071"/>
                <a:gd name="connsiteX12" fmla="*/ 17034 w 64459"/>
                <a:gd name="connsiteY12" fmla="*/ 42314 h 80071"/>
                <a:gd name="connsiteX13" fmla="*/ 9754 w 64459"/>
                <a:gd name="connsiteY13" fmla="*/ 38285 h 80071"/>
                <a:gd name="connsiteX14" fmla="*/ 4559 w 64459"/>
                <a:gd name="connsiteY14" fmla="*/ 32117 h 80071"/>
                <a:gd name="connsiteX15" fmla="*/ 2587 w 64459"/>
                <a:gd name="connsiteY15" fmla="*/ 23171 h 80071"/>
                <a:gd name="connsiteX16" fmla="*/ 5115 w 64459"/>
                <a:gd name="connsiteY16" fmla="*/ 12919 h 80071"/>
                <a:gd name="connsiteX17" fmla="*/ 11699 w 64459"/>
                <a:gd name="connsiteY17" fmla="*/ 5668 h 80071"/>
                <a:gd name="connsiteX18" fmla="*/ 20923 w 64459"/>
                <a:gd name="connsiteY18" fmla="*/ 1389 h 80071"/>
                <a:gd name="connsiteX19" fmla="*/ 31203 w 64459"/>
                <a:gd name="connsiteY19" fmla="*/ 0 h 80071"/>
                <a:gd name="connsiteX20" fmla="*/ 42733 w 64459"/>
                <a:gd name="connsiteY20" fmla="*/ 1334 h 80071"/>
                <a:gd name="connsiteX21" fmla="*/ 52540 w 64459"/>
                <a:gd name="connsiteY21" fmla="*/ 5668 h 80071"/>
                <a:gd name="connsiteX22" fmla="*/ 59347 w 64459"/>
                <a:gd name="connsiteY22" fmla="*/ 13336 h 80071"/>
                <a:gd name="connsiteX23" fmla="*/ 61876 w 64459"/>
                <a:gd name="connsiteY23" fmla="*/ 24644 h 80071"/>
                <a:gd name="connsiteX24" fmla="*/ 45567 w 64459"/>
                <a:gd name="connsiteY24" fmla="*/ 24644 h 80071"/>
                <a:gd name="connsiteX25" fmla="*/ 44122 w 64459"/>
                <a:gd name="connsiteY25" fmla="*/ 18948 h 80071"/>
                <a:gd name="connsiteX26" fmla="*/ 40844 w 64459"/>
                <a:gd name="connsiteY26" fmla="*/ 15420 h 80071"/>
                <a:gd name="connsiteX27" fmla="*/ 36176 w 64459"/>
                <a:gd name="connsiteY27" fmla="*/ 13586 h 80071"/>
                <a:gd name="connsiteX28" fmla="*/ 30453 w 64459"/>
                <a:gd name="connsiteY28" fmla="*/ 13058 h 80071"/>
                <a:gd name="connsiteX29" fmla="*/ 26369 w 64459"/>
                <a:gd name="connsiteY29" fmla="*/ 13503 h 80071"/>
                <a:gd name="connsiteX30" fmla="*/ 22674 w 64459"/>
                <a:gd name="connsiteY30" fmla="*/ 15003 h 80071"/>
                <a:gd name="connsiteX31" fmla="*/ 19951 w 64459"/>
                <a:gd name="connsiteY31" fmla="*/ 17670 h 80071"/>
                <a:gd name="connsiteX32" fmla="*/ 18867 w 64459"/>
                <a:gd name="connsiteY32" fmla="*/ 21754 h 80071"/>
                <a:gd name="connsiteX33" fmla="*/ 19728 w 64459"/>
                <a:gd name="connsiteY33" fmla="*/ 25394 h 80071"/>
                <a:gd name="connsiteX34" fmla="*/ 23118 w 64459"/>
                <a:gd name="connsiteY34" fmla="*/ 27978 h 80071"/>
                <a:gd name="connsiteX35" fmla="*/ 30092 w 64459"/>
                <a:gd name="connsiteY35" fmla="*/ 30339 h 80071"/>
                <a:gd name="connsiteX36" fmla="*/ 41733 w 64459"/>
                <a:gd name="connsiteY36" fmla="*/ 33340 h 80071"/>
                <a:gd name="connsiteX37" fmla="*/ 47678 w 64459"/>
                <a:gd name="connsiteY37" fmla="*/ 34896 h 80071"/>
                <a:gd name="connsiteX38" fmla="*/ 55235 w 64459"/>
                <a:gd name="connsiteY38" fmla="*/ 38480 h 80071"/>
                <a:gd name="connsiteX39" fmla="*/ 61737 w 64459"/>
                <a:gd name="connsiteY39" fmla="*/ 45064 h 80071"/>
                <a:gd name="connsiteX40" fmla="*/ 64460 w 64459"/>
                <a:gd name="connsiteY40" fmla="*/ 55622 h 80071"/>
                <a:gd name="connsiteX41" fmla="*/ 62431 w 64459"/>
                <a:gd name="connsiteY41" fmla="*/ 65374 h 80071"/>
                <a:gd name="connsiteX42" fmla="*/ 56375 w 64459"/>
                <a:gd name="connsiteY42" fmla="*/ 73153 h 80071"/>
                <a:gd name="connsiteX43" fmla="*/ 46401 w 64459"/>
                <a:gd name="connsiteY43" fmla="*/ 78237 h 80071"/>
                <a:gd name="connsiteX44" fmla="*/ 32620 w 64459"/>
                <a:gd name="connsiteY44" fmla="*/ 80071 h 80071"/>
                <a:gd name="connsiteX45" fmla="*/ 20340 w 64459"/>
                <a:gd name="connsiteY45" fmla="*/ 78515 h 80071"/>
                <a:gd name="connsiteX46" fmla="*/ 9838 w 64459"/>
                <a:gd name="connsiteY46" fmla="*/ 73625 h 80071"/>
                <a:gd name="connsiteX47" fmla="*/ 2587 w 64459"/>
                <a:gd name="connsiteY47" fmla="*/ 65152 h 80071"/>
                <a:gd name="connsiteX48" fmla="*/ 3 w 64459"/>
                <a:gd name="connsiteY48" fmla="*/ 52927 h 80071"/>
                <a:gd name="connsiteX49" fmla="*/ 16311 w 64459"/>
                <a:gd name="connsiteY49" fmla="*/ 52927 h 80071"/>
                <a:gd name="connsiteX50" fmla="*/ 17700 w 64459"/>
                <a:gd name="connsiteY50" fmla="*/ 59456 h 80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4459" h="80071" fill="norm" stroke="1" extrusionOk="0">
                  <a:moveTo>
                    <a:pt x="17617" y="59512"/>
                  </a:moveTo>
                  <a:cubicBezTo>
                    <a:pt x="18534" y="61290"/>
                    <a:pt x="19784" y="62734"/>
                    <a:pt x="21312" y="63846"/>
                  </a:cubicBezTo>
                  <a:cubicBezTo>
                    <a:pt x="22840" y="64957"/>
                    <a:pt x="24646" y="65791"/>
                    <a:pt x="26730" y="66318"/>
                  </a:cubicBezTo>
                  <a:cubicBezTo>
                    <a:pt x="28814" y="66846"/>
                    <a:pt x="30953" y="67124"/>
                    <a:pt x="33176" y="67124"/>
                  </a:cubicBezTo>
                  <a:cubicBezTo>
                    <a:pt x="34676" y="67124"/>
                    <a:pt x="36287" y="66985"/>
                    <a:pt x="38010" y="66763"/>
                  </a:cubicBezTo>
                  <a:cubicBezTo>
                    <a:pt x="39733" y="66541"/>
                    <a:pt x="41344" y="66041"/>
                    <a:pt x="42844" y="65318"/>
                  </a:cubicBezTo>
                  <a:cubicBezTo>
                    <a:pt x="44345" y="64596"/>
                    <a:pt x="45595" y="63623"/>
                    <a:pt x="46595" y="62373"/>
                  </a:cubicBezTo>
                  <a:cubicBezTo>
                    <a:pt x="47595" y="61123"/>
                    <a:pt x="48095" y="59539"/>
                    <a:pt x="48095" y="57594"/>
                  </a:cubicBezTo>
                  <a:cubicBezTo>
                    <a:pt x="48095" y="55511"/>
                    <a:pt x="47428" y="53844"/>
                    <a:pt x="46122" y="52566"/>
                  </a:cubicBezTo>
                  <a:cubicBezTo>
                    <a:pt x="44789" y="51260"/>
                    <a:pt x="43066" y="50204"/>
                    <a:pt x="40927" y="49343"/>
                  </a:cubicBezTo>
                  <a:cubicBezTo>
                    <a:pt x="38788" y="48482"/>
                    <a:pt x="36343" y="47732"/>
                    <a:pt x="33648" y="47093"/>
                  </a:cubicBezTo>
                  <a:cubicBezTo>
                    <a:pt x="30925" y="46453"/>
                    <a:pt x="28175" y="45731"/>
                    <a:pt x="25396" y="44953"/>
                  </a:cubicBezTo>
                  <a:cubicBezTo>
                    <a:pt x="22535" y="44231"/>
                    <a:pt x="19756" y="43369"/>
                    <a:pt x="17034" y="42314"/>
                  </a:cubicBezTo>
                  <a:cubicBezTo>
                    <a:pt x="14311" y="41286"/>
                    <a:pt x="11894" y="39952"/>
                    <a:pt x="9754" y="38285"/>
                  </a:cubicBezTo>
                  <a:cubicBezTo>
                    <a:pt x="7615" y="36646"/>
                    <a:pt x="5865" y="34590"/>
                    <a:pt x="4559" y="32117"/>
                  </a:cubicBezTo>
                  <a:cubicBezTo>
                    <a:pt x="3225" y="29645"/>
                    <a:pt x="2587" y="26672"/>
                    <a:pt x="2587" y="23171"/>
                  </a:cubicBezTo>
                  <a:cubicBezTo>
                    <a:pt x="2587" y="19254"/>
                    <a:pt x="3420" y="15837"/>
                    <a:pt x="5115" y="12919"/>
                  </a:cubicBezTo>
                  <a:cubicBezTo>
                    <a:pt x="6782" y="10030"/>
                    <a:pt x="9004" y="7613"/>
                    <a:pt x="11699" y="5668"/>
                  </a:cubicBezTo>
                  <a:cubicBezTo>
                    <a:pt x="14422" y="3723"/>
                    <a:pt x="17506" y="2306"/>
                    <a:pt x="20923" y="1389"/>
                  </a:cubicBezTo>
                  <a:cubicBezTo>
                    <a:pt x="24368" y="445"/>
                    <a:pt x="27786" y="0"/>
                    <a:pt x="31203" y="0"/>
                  </a:cubicBezTo>
                  <a:cubicBezTo>
                    <a:pt x="35204" y="0"/>
                    <a:pt x="39038" y="445"/>
                    <a:pt x="42733" y="1334"/>
                  </a:cubicBezTo>
                  <a:cubicBezTo>
                    <a:pt x="46401" y="2223"/>
                    <a:pt x="49679" y="3668"/>
                    <a:pt x="52540" y="5668"/>
                  </a:cubicBezTo>
                  <a:cubicBezTo>
                    <a:pt x="55402" y="7668"/>
                    <a:pt x="57680" y="10224"/>
                    <a:pt x="59347" y="13336"/>
                  </a:cubicBezTo>
                  <a:cubicBezTo>
                    <a:pt x="61014" y="16448"/>
                    <a:pt x="61876" y="20226"/>
                    <a:pt x="61876" y="24644"/>
                  </a:cubicBezTo>
                  <a:lnTo>
                    <a:pt x="45567" y="24644"/>
                  </a:lnTo>
                  <a:cubicBezTo>
                    <a:pt x="45428" y="22366"/>
                    <a:pt x="44956" y="20448"/>
                    <a:pt x="44122" y="18948"/>
                  </a:cubicBezTo>
                  <a:cubicBezTo>
                    <a:pt x="43289" y="17448"/>
                    <a:pt x="42205" y="16281"/>
                    <a:pt x="40844" y="15420"/>
                  </a:cubicBezTo>
                  <a:cubicBezTo>
                    <a:pt x="39483" y="14558"/>
                    <a:pt x="37927" y="13947"/>
                    <a:pt x="36176" y="13586"/>
                  </a:cubicBezTo>
                  <a:cubicBezTo>
                    <a:pt x="34426" y="13225"/>
                    <a:pt x="32509" y="13058"/>
                    <a:pt x="30453" y="13058"/>
                  </a:cubicBezTo>
                  <a:cubicBezTo>
                    <a:pt x="29091" y="13058"/>
                    <a:pt x="27730" y="13197"/>
                    <a:pt x="26369" y="13503"/>
                  </a:cubicBezTo>
                  <a:cubicBezTo>
                    <a:pt x="25007" y="13780"/>
                    <a:pt x="23785" y="14281"/>
                    <a:pt x="22674" y="15003"/>
                  </a:cubicBezTo>
                  <a:cubicBezTo>
                    <a:pt x="21562" y="15725"/>
                    <a:pt x="20646" y="16614"/>
                    <a:pt x="19951" y="17670"/>
                  </a:cubicBezTo>
                  <a:cubicBezTo>
                    <a:pt x="19229" y="18754"/>
                    <a:pt x="18867" y="20115"/>
                    <a:pt x="18867" y="21754"/>
                  </a:cubicBezTo>
                  <a:cubicBezTo>
                    <a:pt x="18867" y="23254"/>
                    <a:pt x="19145" y="24477"/>
                    <a:pt x="19728" y="25394"/>
                  </a:cubicBezTo>
                  <a:cubicBezTo>
                    <a:pt x="20284" y="26311"/>
                    <a:pt x="21424" y="27172"/>
                    <a:pt x="23118" y="27978"/>
                  </a:cubicBezTo>
                  <a:cubicBezTo>
                    <a:pt x="24785" y="28755"/>
                    <a:pt x="27119" y="29561"/>
                    <a:pt x="30092" y="30339"/>
                  </a:cubicBezTo>
                  <a:cubicBezTo>
                    <a:pt x="33065" y="31117"/>
                    <a:pt x="36926" y="32117"/>
                    <a:pt x="41733" y="33340"/>
                  </a:cubicBezTo>
                  <a:cubicBezTo>
                    <a:pt x="43150" y="33617"/>
                    <a:pt x="45150" y="34146"/>
                    <a:pt x="47678" y="34896"/>
                  </a:cubicBezTo>
                  <a:cubicBezTo>
                    <a:pt x="50207" y="35646"/>
                    <a:pt x="52735" y="36840"/>
                    <a:pt x="55235" y="38480"/>
                  </a:cubicBezTo>
                  <a:cubicBezTo>
                    <a:pt x="57736" y="40119"/>
                    <a:pt x="59903" y="42314"/>
                    <a:pt x="61737" y="45064"/>
                  </a:cubicBezTo>
                  <a:cubicBezTo>
                    <a:pt x="63570" y="47815"/>
                    <a:pt x="64460" y="51343"/>
                    <a:pt x="64460" y="55622"/>
                  </a:cubicBezTo>
                  <a:cubicBezTo>
                    <a:pt x="64460" y="59123"/>
                    <a:pt x="63793" y="62373"/>
                    <a:pt x="62431" y="65374"/>
                  </a:cubicBezTo>
                  <a:cubicBezTo>
                    <a:pt x="61070" y="68374"/>
                    <a:pt x="59042" y="70958"/>
                    <a:pt x="56375" y="73153"/>
                  </a:cubicBezTo>
                  <a:cubicBezTo>
                    <a:pt x="53708" y="75348"/>
                    <a:pt x="50373" y="77015"/>
                    <a:pt x="46401" y="78237"/>
                  </a:cubicBezTo>
                  <a:cubicBezTo>
                    <a:pt x="42427" y="79460"/>
                    <a:pt x="37843" y="80071"/>
                    <a:pt x="32620" y="80071"/>
                  </a:cubicBezTo>
                  <a:cubicBezTo>
                    <a:pt x="28397" y="80071"/>
                    <a:pt x="24313" y="79543"/>
                    <a:pt x="20340" y="78515"/>
                  </a:cubicBezTo>
                  <a:cubicBezTo>
                    <a:pt x="16367" y="77487"/>
                    <a:pt x="12866" y="75848"/>
                    <a:pt x="9838" y="73625"/>
                  </a:cubicBezTo>
                  <a:cubicBezTo>
                    <a:pt x="6810" y="71403"/>
                    <a:pt x="4392" y="68597"/>
                    <a:pt x="2587" y="65152"/>
                  </a:cubicBezTo>
                  <a:cubicBezTo>
                    <a:pt x="808" y="61734"/>
                    <a:pt x="-53" y="57650"/>
                    <a:pt x="3" y="52927"/>
                  </a:cubicBezTo>
                  <a:lnTo>
                    <a:pt x="16311" y="52927"/>
                  </a:lnTo>
                  <a:cubicBezTo>
                    <a:pt x="16311" y="55511"/>
                    <a:pt x="16784" y="57678"/>
                    <a:pt x="17700" y="59456"/>
                  </a:cubicBezTo>
                  <a:close/>
                </a:path>
              </a:pathLst>
            </a:custGeom>
            <a:grpFill/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95" name="Forma Livre: Forma 94"/>
            <p:cNvSpPr/>
            <p:nvPr/>
          </p:nvSpPr>
          <p:spPr bwMode="auto">
            <a:xfrm>
              <a:off x="6519124" y="5388264"/>
              <a:ext cx="71319" cy="80126"/>
            </a:xfrm>
            <a:custGeom>
              <a:avLst/>
              <a:gdLst>
                <a:gd name="connsiteX0" fmla="*/ 52427 w 71319"/>
                <a:gd name="connsiteY0" fmla="*/ 22338 h 80126"/>
                <a:gd name="connsiteX1" fmla="*/ 48676 w 71319"/>
                <a:gd name="connsiteY1" fmla="*/ 18087 h 80126"/>
                <a:gd name="connsiteX2" fmla="*/ 43592 w 71319"/>
                <a:gd name="connsiteY2" fmla="*/ 15253 h 80126"/>
                <a:gd name="connsiteX3" fmla="*/ 37646 w 71319"/>
                <a:gd name="connsiteY3" fmla="*/ 14225 h 80126"/>
                <a:gd name="connsiteX4" fmla="*/ 28005 w 71319"/>
                <a:gd name="connsiteY4" fmla="*/ 16420 h 80126"/>
                <a:gd name="connsiteX5" fmla="*/ 21560 w 71319"/>
                <a:gd name="connsiteY5" fmla="*/ 22310 h 80126"/>
                <a:gd name="connsiteX6" fmla="*/ 17976 w 71319"/>
                <a:gd name="connsiteY6" fmla="*/ 30728 h 80126"/>
                <a:gd name="connsiteX7" fmla="*/ 16836 w 71319"/>
                <a:gd name="connsiteY7" fmla="*/ 40480 h 80126"/>
                <a:gd name="connsiteX8" fmla="*/ 17976 w 71319"/>
                <a:gd name="connsiteY8" fmla="*/ 49871 h 80126"/>
                <a:gd name="connsiteX9" fmla="*/ 21560 w 71319"/>
                <a:gd name="connsiteY9" fmla="*/ 58067 h 80126"/>
                <a:gd name="connsiteX10" fmla="*/ 28005 w 71319"/>
                <a:gd name="connsiteY10" fmla="*/ 63901 h 80126"/>
                <a:gd name="connsiteX11" fmla="*/ 37646 w 71319"/>
                <a:gd name="connsiteY11" fmla="*/ 66096 h 80126"/>
                <a:gd name="connsiteX12" fmla="*/ 49704 w 71319"/>
                <a:gd name="connsiteY12" fmla="*/ 61373 h 80126"/>
                <a:gd name="connsiteX13" fmla="*/ 55010 w 71319"/>
                <a:gd name="connsiteY13" fmla="*/ 48926 h 80126"/>
                <a:gd name="connsiteX14" fmla="*/ 71319 w 71319"/>
                <a:gd name="connsiteY14" fmla="*/ 48926 h 80126"/>
                <a:gd name="connsiteX15" fmla="*/ 67985 w 71319"/>
                <a:gd name="connsiteY15" fmla="*/ 61901 h 80126"/>
                <a:gd name="connsiteX16" fmla="*/ 60900 w 71319"/>
                <a:gd name="connsiteY16" fmla="*/ 71764 h 80126"/>
                <a:gd name="connsiteX17" fmla="*/ 50621 w 71319"/>
                <a:gd name="connsiteY17" fmla="*/ 77987 h 80126"/>
                <a:gd name="connsiteX18" fmla="*/ 37646 w 71319"/>
                <a:gd name="connsiteY18" fmla="*/ 80127 h 80126"/>
                <a:gd name="connsiteX19" fmla="*/ 21837 w 71319"/>
                <a:gd name="connsiteY19" fmla="*/ 77070 h 80126"/>
                <a:gd name="connsiteX20" fmla="*/ 9974 w 71319"/>
                <a:gd name="connsiteY20" fmla="*/ 68652 h 80126"/>
                <a:gd name="connsiteX21" fmla="*/ 2584 w 71319"/>
                <a:gd name="connsiteY21" fmla="*/ 56039 h 80126"/>
                <a:gd name="connsiteX22" fmla="*/ 0 w 71319"/>
                <a:gd name="connsiteY22" fmla="*/ 40425 h 80126"/>
                <a:gd name="connsiteX23" fmla="*/ 2584 w 71319"/>
                <a:gd name="connsiteY23" fmla="*/ 24505 h 80126"/>
                <a:gd name="connsiteX24" fmla="*/ 9974 w 71319"/>
                <a:gd name="connsiteY24" fmla="*/ 11697 h 80126"/>
                <a:gd name="connsiteX25" fmla="*/ 21837 w 71319"/>
                <a:gd name="connsiteY25" fmla="*/ 3112 h 80126"/>
                <a:gd name="connsiteX26" fmla="*/ 37646 w 71319"/>
                <a:gd name="connsiteY26" fmla="*/ 0 h 80126"/>
                <a:gd name="connsiteX27" fmla="*/ 49593 w 71319"/>
                <a:gd name="connsiteY27" fmla="*/ 1834 h 80126"/>
                <a:gd name="connsiteX28" fmla="*/ 59678 w 71319"/>
                <a:gd name="connsiteY28" fmla="*/ 7140 h 80126"/>
                <a:gd name="connsiteX29" fmla="*/ 67013 w 71319"/>
                <a:gd name="connsiteY29" fmla="*/ 15781 h 80126"/>
                <a:gd name="connsiteX30" fmla="*/ 70652 w 71319"/>
                <a:gd name="connsiteY30" fmla="*/ 27561 h 80126"/>
                <a:gd name="connsiteX31" fmla="*/ 54344 w 71319"/>
                <a:gd name="connsiteY31" fmla="*/ 27561 h 80126"/>
                <a:gd name="connsiteX32" fmla="*/ 52399 w 71319"/>
                <a:gd name="connsiteY32" fmla="*/ 22254 h 80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71319" h="80126" fill="norm" stroke="1" extrusionOk="0">
                  <a:moveTo>
                    <a:pt x="52427" y="22338"/>
                  </a:moveTo>
                  <a:cubicBezTo>
                    <a:pt x="51427" y="20726"/>
                    <a:pt x="50176" y="19309"/>
                    <a:pt x="48676" y="18087"/>
                  </a:cubicBezTo>
                  <a:cubicBezTo>
                    <a:pt x="47176" y="16865"/>
                    <a:pt x="45481" y="15920"/>
                    <a:pt x="43592" y="15253"/>
                  </a:cubicBezTo>
                  <a:cubicBezTo>
                    <a:pt x="41702" y="14586"/>
                    <a:pt x="39702" y="14225"/>
                    <a:pt x="37646" y="14225"/>
                  </a:cubicBezTo>
                  <a:cubicBezTo>
                    <a:pt x="33867" y="14225"/>
                    <a:pt x="30645" y="14947"/>
                    <a:pt x="28005" y="16420"/>
                  </a:cubicBezTo>
                  <a:cubicBezTo>
                    <a:pt x="25366" y="17893"/>
                    <a:pt x="23227" y="19865"/>
                    <a:pt x="21560" y="22310"/>
                  </a:cubicBezTo>
                  <a:cubicBezTo>
                    <a:pt x="19920" y="24783"/>
                    <a:pt x="18726" y="27589"/>
                    <a:pt x="17976" y="30728"/>
                  </a:cubicBezTo>
                  <a:cubicBezTo>
                    <a:pt x="17225" y="33868"/>
                    <a:pt x="16836" y="37119"/>
                    <a:pt x="16836" y="40480"/>
                  </a:cubicBezTo>
                  <a:cubicBezTo>
                    <a:pt x="16836" y="43842"/>
                    <a:pt x="17198" y="46815"/>
                    <a:pt x="17976" y="49871"/>
                  </a:cubicBezTo>
                  <a:cubicBezTo>
                    <a:pt x="18726" y="52899"/>
                    <a:pt x="19920" y="55650"/>
                    <a:pt x="21560" y="58067"/>
                  </a:cubicBezTo>
                  <a:cubicBezTo>
                    <a:pt x="23199" y="60512"/>
                    <a:pt x="25338" y="62457"/>
                    <a:pt x="28005" y="63901"/>
                  </a:cubicBezTo>
                  <a:cubicBezTo>
                    <a:pt x="30645" y="65374"/>
                    <a:pt x="33867" y="66096"/>
                    <a:pt x="37646" y="66096"/>
                  </a:cubicBezTo>
                  <a:cubicBezTo>
                    <a:pt x="42786" y="66096"/>
                    <a:pt x="46814" y="64540"/>
                    <a:pt x="49704" y="61373"/>
                  </a:cubicBezTo>
                  <a:cubicBezTo>
                    <a:pt x="52593" y="58206"/>
                    <a:pt x="54371" y="54094"/>
                    <a:pt x="55010" y="48926"/>
                  </a:cubicBezTo>
                  <a:lnTo>
                    <a:pt x="71319" y="48926"/>
                  </a:lnTo>
                  <a:cubicBezTo>
                    <a:pt x="70903" y="53705"/>
                    <a:pt x="69791" y="58039"/>
                    <a:pt x="67985" y="61901"/>
                  </a:cubicBezTo>
                  <a:cubicBezTo>
                    <a:pt x="66207" y="65763"/>
                    <a:pt x="63846" y="69041"/>
                    <a:pt x="60900" y="71764"/>
                  </a:cubicBezTo>
                  <a:cubicBezTo>
                    <a:pt x="57983" y="74487"/>
                    <a:pt x="54538" y="76543"/>
                    <a:pt x="50621" y="77987"/>
                  </a:cubicBezTo>
                  <a:cubicBezTo>
                    <a:pt x="46675" y="79404"/>
                    <a:pt x="42369" y="80127"/>
                    <a:pt x="37646" y="80127"/>
                  </a:cubicBezTo>
                  <a:cubicBezTo>
                    <a:pt x="31784" y="80127"/>
                    <a:pt x="26505" y="79099"/>
                    <a:pt x="21837" y="77070"/>
                  </a:cubicBezTo>
                  <a:cubicBezTo>
                    <a:pt x="17142" y="75042"/>
                    <a:pt x="13197" y="72236"/>
                    <a:pt x="9974" y="68652"/>
                  </a:cubicBezTo>
                  <a:cubicBezTo>
                    <a:pt x="6751" y="65068"/>
                    <a:pt x="4278" y="60873"/>
                    <a:pt x="2584" y="56039"/>
                  </a:cubicBezTo>
                  <a:cubicBezTo>
                    <a:pt x="861" y="51204"/>
                    <a:pt x="0" y="46009"/>
                    <a:pt x="0" y="40425"/>
                  </a:cubicBezTo>
                  <a:cubicBezTo>
                    <a:pt x="0" y="34840"/>
                    <a:pt x="861" y="29395"/>
                    <a:pt x="2584" y="24505"/>
                  </a:cubicBezTo>
                  <a:cubicBezTo>
                    <a:pt x="4306" y="19615"/>
                    <a:pt x="6779" y="15336"/>
                    <a:pt x="9974" y="11697"/>
                  </a:cubicBezTo>
                  <a:cubicBezTo>
                    <a:pt x="13197" y="8057"/>
                    <a:pt x="17142" y="5195"/>
                    <a:pt x="21837" y="3112"/>
                  </a:cubicBezTo>
                  <a:cubicBezTo>
                    <a:pt x="26505" y="1028"/>
                    <a:pt x="31784" y="0"/>
                    <a:pt x="37646" y="0"/>
                  </a:cubicBezTo>
                  <a:cubicBezTo>
                    <a:pt x="41869" y="0"/>
                    <a:pt x="45842" y="611"/>
                    <a:pt x="49593" y="1834"/>
                  </a:cubicBezTo>
                  <a:cubicBezTo>
                    <a:pt x="53343" y="3056"/>
                    <a:pt x="56705" y="4807"/>
                    <a:pt x="59678" y="7140"/>
                  </a:cubicBezTo>
                  <a:cubicBezTo>
                    <a:pt x="62651" y="9474"/>
                    <a:pt x="65096" y="12336"/>
                    <a:pt x="67013" y="15781"/>
                  </a:cubicBezTo>
                  <a:cubicBezTo>
                    <a:pt x="68958" y="19198"/>
                    <a:pt x="70152" y="23144"/>
                    <a:pt x="70652" y="27561"/>
                  </a:cubicBezTo>
                  <a:lnTo>
                    <a:pt x="54344" y="27561"/>
                  </a:lnTo>
                  <a:cubicBezTo>
                    <a:pt x="54066" y="25644"/>
                    <a:pt x="53427" y="23866"/>
                    <a:pt x="52399" y="22254"/>
                  </a:cubicBezTo>
                  <a:close/>
                </a:path>
              </a:pathLst>
            </a:custGeom>
            <a:grpFill/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96" name="Gráfico 4"/>
          <p:cNvGrpSpPr/>
          <p:nvPr/>
        </p:nvGrpSpPr>
        <p:grpSpPr bwMode="auto">
          <a:xfrm>
            <a:off x="5953597" y="5645608"/>
            <a:ext cx="137109" cy="80098"/>
            <a:chOff x="6020501" y="5737887"/>
            <a:chExt cx="137109" cy="80098"/>
          </a:xfrm>
          <a:solidFill>
            <a:srgbClr val="231F20"/>
          </a:solidFill>
        </p:grpSpPr>
        <p:sp>
          <p:nvSpPr>
            <p:cNvPr id="97" name="Forma Livre: Forma 96"/>
            <p:cNvSpPr/>
            <p:nvPr/>
          </p:nvSpPr>
          <p:spPr bwMode="auto">
            <a:xfrm>
              <a:off x="6020501" y="5739721"/>
              <a:ext cx="65957" cy="76570"/>
            </a:xfrm>
            <a:custGeom>
              <a:avLst/>
              <a:gdLst>
                <a:gd name="connsiteX0" fmla="*/ 41258 w 65957"/>
                <a:gd name="connsiteY0" fmla="*/ 0 h 76570"/>
                <a:gd name="connsiteX1" fmla="*/ 50537 w 65957"/>
                <a:gd name="connsiteY1" fmla="*/ 1667 h 76570"/>
                <a:gd name="connsiteX2" fmla="*/ 57622 w 65957"/>
                <a:gd name="connsiteY2" fmla="*/ 6223 h 76570"/>
                <a:gd name="connsiteX3" fmla="*/ 62123 w 65957"/>
                <a:gd name="connsiteY3" fmla="*/ 12919 h 76570"/>
                <a:gd name="connsiteX4" fmla="*/ 63679 w 65957"/>
                <a:gd name="connsiteY4" fmla="*/ 21115 h 76570"/>
                <a:gd name="connsiteX5" fmla="*/ 60845 w 65957"/>
                <a:gd name="connsiteY5" fmla="*/ 32784 h 76570"/>
                <a:gd name="connsiteX6" fmla="*/ 51565 w 65957"/>
                <a:gd name="connsiteY6" fmla="*/ 40286 h 76570"/>
                <a:gd name="connsiteX7" fmla="*/ 51565 w 65957"/>
                <a:gd name="connsiteY7" fmla="*/ 40508 h 76570"/>
                <a:gd name="connsiteX8" fmla="*/ 56705 w 65957"/>
                <a:gd name="connsiteY8" fmla="*/ 43147 h 76570"/>
                <a:gd name="connsiteX9" fmla="*/ 60039 w 65957"/>
                <a:gd name="connsiteY9" fmla="*/ 47343 h 76570"/>
                <a:gd name="connsiteX10" fmla="*/ 61928 w 65957"/>
                <a:gd name="connsiteY10" fmla="*/ 52649 h 76570"/>
                <a:gd name="connsiteX11" fmla="*/ 62734 w 65957"/>
                <a:gd name="connsiteY11" fmla="*/ 58428 h 76570"/>
                <a:gd name="connsiteX12" fmla="*/ 62956 w 65957"/>
                <a:gd name="connsiteY12" fmla="*/ 62734 h 76570"/>
                <a:gd name="connsiteX13" fmla="*/ 63317 w 65957"/>
                <a:gd name="connsiteY13" fmla="*/ 67763 h 76570"/>
                <a:gd name="connsiteX14" fmla="*/ 64179 w 65957"/>
                <a:gd name="connsiteY14" fmla="*/ 72653 h 76570"/>
                <a:gd name="connsiteX15" fmla="*/ 65957 w 65957"/>
                <a:gd name="connsiteY15" fmla="*/ 76570 h 76570"/>
                <a:gd name="connsiteX16" fmla="*/ 49120 w 65957"/>
                <a:gd name="connsiteY16" fmla="*/ 76570 h 76570"/>
                <a:gd name="connsiteX17" fmla="*/ 47398 w 65957"/>
                <a:gd name="connsiteY17" fmla="*/ 67874 h 76570"/>
                <a:gd name="connsiteX18" fmla="*/ 46425 w 65957"/>
                <a:gd name="connsiteY18" fmla="*/ 58234 h 76570"/>
                <a:gd name="connsiteX19" fmla="*/ 42786 w 65957"/>
                <a:gd name="connsiteY19" fmla="*/ 49426 h 76570"/>
                <a:gd name="connsiteX20" fmla="*/ 33673 w 65957"/>
                <a:gd name="connsiteY20" fmla="*/ 46648 h 76570"/>
                <a:gd name="connsiteX21" fmla="*/ 16836 w 65957"/>
                <a:gd name="connsiteY21" fmla="*/ 46648 h 76570"/>
                <a:gd name="connsiteX22" fmla="*/ 16836 w 65957"/>
                <a:gd name="connsiteY22" fmla="*/ 76570 h 76570"/>
                <a:gd name="connsiteX23" fmla="*/ 0 w 65957"/>
                <a:gd name="connsiteY23" fmla="*/ 76570 h 76570"/>
                <a:gd name="connsiteX24" fmla="*/ 0 w 65957"/>
                <a:gd name="connsiteY24" fmla="*/ 0 h 76570"/>
                <a:gd name="connsiteX25" fmla="*/ 41286 w 65957"/>
                <a:gd name="connsiteY25" fmla="*/ 0 h 76570"/>
                <a:gd name="connsiteX26" fmla="*/ 35257 w 65957"/>
                <a:gd name="connsiteY26" fmla="*/ 34618 h 76570"/>
                <a:gd name="connsiteX27" fmla="*/ 43953 w 65957"/>
                <a:gd name="connsiteY27" fmla="*/ 32034 h 76570"/>
                <a:gd name="connsiteX28" fmla="*/ 46842 w 65957"/>
                <a:gd name="connsiteY28" fmla="*/ 23671 h 76570"/>
                <a:gd name="connsiteX29" fmla="*/ 43953 w 65957"/>
                <a:gd name="connsiteY29" fmla="*/ 15587 h 76570"/>
                <a:gd name="connsiteX30" fmla="*/ 35257 w 65957"/>
                <a:gd name="connsiteY30" fmla="*/ 13058 h 76570"/>
                <a:gd name="connsiteX31" fmla="*/ 16809 w 65957"/>
                <a:gd name="connsiteY31" fmla="*/ 13058 h 76570"/>
                <a:gd name="connsiteX32" fmla="*/ 16809 w 65957"/>
                <a:gd name="connsiteY32" fmla="*/ 34618 h 76570"/>
                <a:gd name="connsiteX33" fmla="*/ 35257 w 65957"/>
                <a:gd name="connsiteY33" fmla="*/ 34618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5957" h="76570" fill="norm" stroke="1" extrusionOk="0">
                  <a:moveTo>
                    <a:pt x="41258" y="0"/>
                  </a:moveTo>
                  <a:cubicBezTo>
                    <a:pt x="44703" y="0"/>
                    <a:pt x="47787" y="556"/>
                    <a:pt x="50537" y="1667"/>
                  </a:cubicBezTo>
                  <a:cubicBezTo>
                    <a:pt x="53288" y="2778"/>
                    <a:pt x="55649" y="4307"/>
                    <a:pt x="57622" y="6223"/>
                  </a:cubicBezTo>
                  <a:cubicBezTo>
                    <a:pt x="59595" y="8141"/>
                    <a:pt x="61095" y="10391"/>
                    <a:pt x="62123" y="12919"/>
                  </a:cubicBezTo>
                  <a:cubicBezTo>
                    <a:pt x="63151" y="15448"/>
                    <a:pt x="63679" y="18198"/>
                    <a:pt x="63679" y="21115"/>
                  </a:cubicBezTo>
                  <a:cubicBezTo>
                    <a:pt x="63679" y="25616"/>
                    <a:pt x="62734" y="29506"/>
                    <a:pt x="60845" y="32784"/>
                  </a:cubicBezTo>
                  <a:cubicBezTo>
                    <a:pt x="58956" y="36090"/>
                    <a:pt x="55844" y="38591"/>
                    <a:pt x="51565" y="40286"/>
                  </a:cubicBezTo>
                  <a:lnTo>
                    <a:pt x="51565" y="40508"/>
                  </a:lnTo>
                  <a:cubicBezTo>
                    <a:pt x="53649" y="41091"/>
                    <a:pt x="55344" y="41953"/>
                    <a:pt x="56705" y="43147"/>
                  </a:cubicBezTo>
                  <a:cubicBezTo>
                    <a:pt x="58066" y="44342"/>
                    <a:pt x="59178" y="45731"/>
                    <a:pt x="60039" y="47343"/>
                  </a:cubicBezTo>
                  <a:cubicBezTo>
                    <a:pt x="60900" y="48954"/>
                    <a:pt x="61512" y="50732"/>
                    <a:pt x="61928" y="52649"/>
                  </a:cubicBezTo>
                  <a:cubicBezTo>
                    <a:pt x="62317" y="54594"/>
                    <a:pt x="62595" y="56511"/>
                    <a:pt x="62734" y="58428"/>
                  </a:cubicBezTo>
                  <a:cubicBezTo>
                    <a:pt x="62790" y="59651"/>
                    <a:pt x="62873" y="61068"/>
                    <a:pt x="62956" y="62734"/>
                  </a:cubicBezTo>
                  <a:cubicBezTo>
                    <a:pt x="63040" y="64374"/>
                    <a:pt x="63151" y="66068"/>
                    <a:pt x="63317" y="67763"/>
                  </a:cubicBezTo>
                  <a:cubicBezTo>
                    <a:pt x="63484" y="69486"/>
                    <a:pt x="63790" y="71097"/>
                    <a:pt x="64179" y="72653"/>
                  </a:cubicBezTo>
                  <a:cubicBezTo>
                    <a:pt x="64568" y="74209"/>
                    <a:pt x="65151" y="75487"/>
                    <a:pt x="65957" y="76570"/>
                  </a:cubicBezTo>
                  <a:lnTo>
                    <a:pt x="49120" y="76570"/>
                  </a:lnTo>
                  <a:cubicBezTo>
                    <a:pt x="48204" y="74125"/>
                    <a:pt x="47620" y="71236"/>
                    <a:pt x="47398" y="67874"/>
                  </a:cubicBezTo>
                  <a:cubicBezTo>
                    <a:pt x="47176" y="64513"/>
                    <a:pt x="46870" y="61290"/>
                    <a:pt x="46425" y="58234"/>
                  </a:cubicBezTo>
                  <a:cubicBezTo>
                    <a:pt x="45842" y="54233"/>
                    <a:pt x="44647" y="51288"/>
                    <a:pt x="42786" y="49426"/>
                  </a:cubicBezTo>
                  <a:cubicBezTo>
                    <a:pt x="40924" y="47565"/>
                    <a:pt x="37896" y="46648"/>
                    <a:pt x="33673" y="46648"/>
                  </a:cubicBezTo>
                  <a:lnTo>
                    <a:pt x="16836" y="46648"/>
                  </a:lnTo>
                  <a:lnTo>
                    <a:pt x="16836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41286" y="0"/>
                  </a:lnTo>
                  <a:close/>
                  <a:moveTo>
                    <a:pt x="35257" y="34618"/>
                  </a:moveTo>
                  <a:cubicBezTo>
                    <a:pt x="39119" y="34618"/>
                    <a:pt x="42008" y="33757"/>
                    <a:pt x="43953" y="32034"/>
                  </a:cubicBezTo>
                  <a:cubicBezTo>
                    <a:pt x="45897" y="30311"/>
                    <a:pt x="46842" y="27533"/>
                    <a:pt x="46842" y="23671"/>
                  </a:cubicBezTo>
                  <a:cubicBezTo>
                    <a:pt x="46842" y="19809"/>
                    <a:pt x="45870" y="17254"/>
                    <a:pt x="43953" y="15587"/>
                  </a:cubicBezTo>
                  <a:cubicBezTo>
                    <a:pt x="42036" y="13892"/>
                    <a:pt x="39119" y="13058"/>
                    <a:pt x="35257" y="13058"/>
                  </a:cubicBezTo>
                  <a:lnTo>
                    <a:pt x="16809" y="13058"/>
                  </a:lnTo>
                  <a:lnTo>
                    <a:pt x="16809" y="34618"/>
                  </a:lnTo>
                  <a:lnTo>
                    <a:pt x="35257" y="34618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98" name="Forma Livre: Forma 97"/>
            <p:cNvSpPr/>
            <p:nvPr/>
          </p:nvSpPr>
          <p:spPr bwMode="auto">
            <a:xfrm>
              <a:off x="6093151" y="5737887"/>
              <a:ext cx="64459" cy="80098"/>
            </a:xfrm>
            <a:custGeom>
              <a:avLst/>
              <a:gdLst>
                <a:gd name="connsiteX0" fmla="*/ 17617 w 64459"/>
                <a:gd name="connsiteY0" fmla="*/ 59511 h 80098"/>
                <a:gd name="connsiteX1" fmla="*/ 21312 w 64459"/>
                <a:gd name="connsiteY1" fmla="*/ 63846 h 80098"/>
                <a:gd name="connsiteX2" fmla="*/ 26730 w 64459"/>
                <a:gd name="connsiteY2" fmla="*/ 66318 h 80098"/>
                <a:gd name="connsiteX3" fmla="*/ 33176 w 64459"/>
                <a:gd name="connsiteY3" fmla="*/ 67124 h 80098"/>
                <a:gd name="connsiteX4" fmla="*/ 38010 w 64459"/>
                <a:gd name="connsiteY4" fmla="*/ 66763 h 80098"/>
                <a:gd name="connsiteX5" fmla="*/ 42844 w 64459"/>
                <a:gd name="connsiteY5" fmla="*/ 65318 h 80098"/>
                <a:gd name="connsiteX6" fmla="*/ 46595 w 64459"/>
                <a:gd name="connsiteY6" fmla="*/ 62373 h 80098"/>
                <a:gd name="connsiteX7" fmla="*/ 48095 w 64459"/>
                <a:gd name="connsiteY7" fmla="*/ 57594 h 80098"/>
                <a:gd name="connsiteX8" fmla="*/ 46123 w 64459"/>
                <a:gd name="connsiteY8" fmla="*/ 52565 h 80098"/>
                <a:gd name="connsiteX9" fmla="*/ 40927 w 64459"/>
                <a:gd name="connsiteY9" fmla="*/ 49343 h 80098"/>
                <a:gd name="connsiteX10" fmla="*/ 33648 w 64459"/>
                <a:gd name="connsiteY10" fmla="*/ 47092 h 80098"/>
                <a:gd name="connsiteX11" fmla="*/ 25396 w 64459"/>
                <a:gd name="connsiteY11" fmla="*/ 44953 h 80098"/>
                <a:gd name="connsiteX12" fmla="*/ 17034 w 64459"/>
                <a:gd name="connsiteY12" fmla="*/ 42314 h 80098"/>
                <a:gd name="connsiteX13" fmla="*/ 9754 w 64459"/>
                <a:gd name="connsiteY13" fmla="*/ 38285 h 80098"/>
                <a:gd name="connsiteX14" fmla="*/ 4559 w 64459"/>
                <a:gd name="connsiteY14" fmla="*/ 32117 h 80098"/>
                <a:gd name="connsiteX15" fmla="*/ 2587 w 64459"/>
                <a:gd name="connsiteY15" fmla="*/ 23171 h 80098"/>
                <a:gd name="connsiteX16" fmla="*/ 5115 w 64459"/>
                <a:gd name="connsiteY16" fmla="*/ 12919 h 80098"/>
                <a:gd name="connsiteX17" fmla="*/ 11699 w 64459"/>
                <a:gd name="connsiteY17" fmla="*/ 5668 h 80098"/>
                <a:gd name="connsiteX18" fmla="*/ 20923 w 64459"/>
                <a:gd name="connsiteY18" fmla="*/ 1389 h 80098"/>
                <a:gd name="connsiteX19" fmla="*/ 31203 w 64459"/>
                <a:gd name="connsiteY19" fmla="*/ 0 h 80098"/>
                <a:gd name="connsiteX20" fmla="*/ 42733 w 64459"/>
                <a:gd name="connsiteY20" fmla="*/ 1334 h 80098"/>
                <a:gd name="connsiteX21" fmla="*/ 52540 w 64459"/>
                <a:gd name="connsiteY21" fmla="*/ 5668 h 80098"/>
                <a:gd name="connsiteX22" fmla="*/ 59347 w 64459"/>
                <a:gd name="connsiteY22" fmla="*/ 13336 h 80098"/>
                <a:gd name="connsiteX23" fmla="*/ 61876 w 64459"/>
                <a:gd name="connsiteY23" fmla="*/ 24644 h 80098"/>
                <a:gd name="connsiteX24" fmla="*/ 45567 w 64459"/>
                <a:gd name="connsiteY24" fmla="*/ 24644 h 80098"/>
                <a:gd name="connsiteX25" fmla="*/ 44122 w 64459"/>
                <a:gd name="connsiteY25" fmla="*/ 18948 h 80098"/>
                <a:gd name="connsiteX26" fmla="*/ 40844 w 64459"/>
                <a:gd name="connsiteY26" fmla="*/ 15419 h 80098"/>
                <a:gd name="connsiteX27" fmla="*/ 36176 w 64459"/>
                <a:gd name="connsiteY27" fmla="*/ 13586 h 80098"/>
                <a:gd name="connsiteX28" fmla="*/ 30453 w 64459"/>
                <a:gd name="connsiteY28" fmla="*/ 13058 h 80098"/>
                <a:gd name="connsiteX29" fmla="*/ 26369 w 64459"/>
                <a:gd name="connsiteY29" fmla="*/ 13503 h 80098"/>
                <a:gd name="connsiteX30" fmla="*/ 22674 w 64459"/>
                <a:gd name="connsiteY30" fmla="*/ 15003 h 80098"/>
                <a:gd name="connsiteX31" fmla="*/ 19951 w 64459"/>
                <a:gd name="connsiteY31" fmla="*/ 17698 h 80098"/>
                <a:gd name="connsiteX32" fmla="*/ 18867 w 64459"/>
                <a:gd name="connsiteY32" fmla="*/ 21782 h 80098"/>
                <a:gd name="connsiteX33" fmla="*/ 19729 w 64459"/>
                <a:gd name="connsiteY33" fmla="*/ 25421 h 80098"/>
                <a:gd name="connsiteX34" fmla="*/ 23118 w 64459"/>
                <a:gd name="connsiteY34" fmla="*/ 28005 h 80098"/>
                <a:gd name="connsiteX35" fmla="*/ 30092 w 64459"/>
                <a:gd name="connsiteY35" fmla="*/ 30367 h 80098"/>
                <a:gd name="connsiteX36" fmla="*/ 41733 w 64459"/>
                <a:gd name="connsiteY36" fmla="*/ 33368 h 80098"/>
                <a:gd name="connsiteX37" fmla="*/ 47678 w 64459"/>
                <a:gd name="connsiteY37" fmla="*/ 34923 h 80098"/>
                <a:gd name="connsiteX38" fmla="*/ 55235 w 64459"/>
                <a:gd name="connsiteY38" fmla="*/ 38507 h 80098"/>
                <a:gd name="connsiteX39" fmla="*/ 61737 w 64459"/>
                <a:gd name="connsiteY39" fmla="*/ 45092 h 80098"/>
                <a:gd name="connsiteX40" fmla="*/ 64460 w 64459"/>
                <a:gd name="connsiteY40" fmla="*/ 55649 h 80098"/>
                <a:gd name="connsiteX41" fmla="*/ 62431 w 64459"/>
                <a:gd name="connsiteY41" fmla="*/ 65401 h 80098"/>
                <a:gd name="connsiteX42" fmla="*/ 56375 w 64459"/>
                <a:gd name="connsiteY42" fmla="*/ 73181 h 80098"/>
                <a:gd name="connsiteX43" fmla="*/ 46401 w 64459"/>
                <a:gd name="connsiteY43" fmla="*/ 78265 h 80098"/>
                <a:gd name="connsiteX44" fmla="*/ 32620 w 64459"/>
                <a:gd name="connsiteY44" fmla="*/ 80099 h 80098"/>
                <a:gd name="connsiteX45" fmla="*/ 20340 w 64459"/>
                <a:gd name="connsiteY45" fmla="*/ 78543 h 80098"/>
                <a:gd name="connsiteX46" fmla="*/ 9838 w 64459"/>
                <a:gd name="connsiteY46" fmla="*/ 73653 h 80098"/>
                <a:gd name="connsiteX47" fmla="*/ 2587 w 64459"/>
                <a:gd name="connsiteY47" fmla="*/ 65179 h 80098"/>
                <a:gd name="connsiteX48" fmla="*/ 3 w 64459"/>
                <a:gd name="connsiteY48" fmla="*/ 52954 h 80098"/>
                <a:gd name="connsiteX49" fmla="*/ 16311 w 64459"/>
                <a:gd name="connsiteY49" fmla="*/ 52954 h 80098"/>
                <a:gd name="connsiteX50" fmla="*/ 17700 w 64459"/>
                <a:gd name="connsiteY50" fmla="*/ 59483 h 8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4459" h="80098" fill="norm" stroke="1" extrusionOk="0">
                  <a:moveTo>
                    <a:pt x="17617" y="59511"/>
                  </a:moveTo>
                  <a:cubicBezTo>
                    <a:pt x="18534" y="61289"/>
                    <a:pt x="19784" y="62734"/>
                    <a:pt x="21312" y="63846"/>
                  </a:cubicBezTo>
                  <a:cubicBezTo>
                    <a:pt x="22841" y="64957"/>
                    <a:pt x="24646" y="65790"/>
                    <a:pt x="26730" y="66318"/>
                  </a:cubicBezTo>
                  <a:cubicBezTo>
                    <a:pt x="28814" y="66846"/>
                    <a:pt x="30953" y="67124"/>
                    <a:pt x="33176" y="67124"/>
                  </a:cubicBezTo>
                  <a:cubicBezTo>
                    <a:pt x="34676" y="67124"/>
                    <a:pt x="36287" y="67013"/>
                    <a:pt x="38010" y="66763"/>
                  </a:cubicBezTo>
                  <a:cubicBezTo>
                    <a:pt x="39733" y="66513"/>
                    <a:pt x="41344" y="66041"/>
                    <a:pt x="42844" y="65318"/>
                  </a:cubicBezTo>
                  <a:cubicBezTo>
                    <a:pt x="44345" y="64596"/>
                    <a:pt x="45595" y="63623"/>
                    <a:pt x="46595" y="62373"/>
                  </a:cubicBezTo>
                  <a:cubicBezTo>
                    <a:pt x="47595" y="61123"/>
                    <a:pt x="48095" y="59539"/>
                    <a:pt x="48095" y="57594"/>
                  </a:cubicBezTo>
                  <a:cubicBezTo>
                    <a:pt x="48095" y="55511"/>
                    <a:pt x="47428" y="53844"/>
                    <a:pt x="46123" y="52565"/>
                  </a:cubicBezTo>
                  <a:cubicBezTo>
                    <a:pt x="44789" y="51288"/>
                    <a:pt x="43066" y="50204"/>
                    <a:pt x="40927" y="49343"/>
                  </a:cubicBezTo>
                  <a:cubicBezTo>
                    <a:pt x="38788" y="48481"/>
                    <a:pt x="36343" y="47731"/>
                    <a:pt x="33648" y="47092"/>
                  </a:cubicBezTo>
                  <a:cubicBezTo>
                    <a:pt x="30925" y="46453"/>
                    <a:pt x="28175" y="45731"/>
                    <a:pt x="25396" y="44953"/>
                  </a:cubicBezTo>
                  <a:cubicBezTo>
                    <a:pt x="22535" y="44230"/>
                    <a:pt x="19756" y="43369"/>
                    <a:pt x="17034" y="42314"/>
                  </a:cubicBezTo>
                  <a:cubicBezTo>
                    <a:pt x="14311" y="41286"/>
                    <a:pt x="11894" y="39952"/>
                    <a:pt x="9754" y="38285"/>
                  </a:cubicBezTo>
                  <a:cubicBezTo>
                    <a:pt x="7615" y="36646"/>
                    <a:pt x="5865" y="34590"/>
                    <a:pt x="4559" y="32117"/>
                  </a:cubicBezTo>
                  <a:cubicBezTo>
                    <a:pt x="3225" y="29644"/>
                    <a:pt x="2587" y="26672"/>
                    <a:pt x="2587" y="23171"/>
                  </a:cubicBezTo>
                  <a:cubicBezTo>
                    <a:pt x="2587" y="19254"/>
                    <a:pt x="3420" y="15836"/>
                    <a:pt x="5115" y="12919"/>
                  </a:cubicBezTo>
                  <a:cubicBezTo>
                    <a:pt x="6782" y="10030"/>
                    <a:pt x="9004" y="7613"/>
                    <a:pt x="11699" y="5668"/>
                  </a:cubicBezTo>
                  <a:cubicBezTo>
                    <a:pt x="14422" y="3723"/>
                    <a:pt x="17506" y="2306"/>
                    <a:pt x="20923" y="1389"/>
                  </a:cubicBezTo>
                  <a:cubicBezTo>
                    <a:pt x="24368" y="444"/>
                    <a:pt x="27786" y="0"/>
                    <a:pt x="31203" y="0"/>
                  </a:cubicBezTo>
                  <a:cubicBezTo>
                    <a:pt x="35204" y="0"/>
                    <a:pt x="39038" y="444"/>
                    <a:pt x="42733" y="1334"/>
                  </a:cubicBezTo>
                  <a:cubicBezTo>
                    <a:pt x="46428" y="2222"/>
                    <a:pt x="49679" y="3667"/>
                    <a:pt x="52540" y="5668"/>
                  </a:cubicBezTo>
                  <a:cubicBezTo>
                    <a:pt x="55402" y="7668"/>
                    <a:pt x="57680" y="10224"/>
                    <a:pt x="59347" y="13336"/>
                  </a:cubicBezTo>
                  <a:cubicBezTo>
                    <a:pt x="61014" y="16447"/>
                    <a:pt x="61876" y="20226"/>
                    <a:pt x="61876" y="24644"/>
                  </a:cubicBezTo>
                  <a:lnTo>
                    <a:pt x="45567" y="24644"/>
                  </a:lnTo>
                  <a:cubicBezTo>
                    <a:pt x="45428" y="22365"/>
                    <a:pt x="44956" y="20448"/>
                    <a:pt x="44122" y="18948"/>
                  </a:cubicBezTo>
                  <a:cubicBezTo>
                    <a:pt x="43289" y="17448"/>
                    <a:pt x="42205" y="16281"/>
                    <a:pt x="40844" y="15419"/>
                  </a:cubicBezTo>
                  <a:cubicBezTo>
                    <a:pt x="39483" y="14558"/>
                    <a:pt x="37927" y="13947"/>
                    <a:pt x="36176" y="13586"/>
                  </a:cubicBezTo>
                  <a:cubicBezTo>
                    <a:pt x="34426" y="13225"/>
                    <a:pt x="32509" y="13058"/>
                    <a:pt x="30453" y="13058"/>
                  </a:cubicBezTo>
                  <a:cubicBezTo>
                    <a:pt x="29092" y="13058"/>
                    <a:pt x="27730" y="13197"/>
                    <a:pt x="26369" y="13503"/>
                  </a:cubicBezTo>
                  <a:cubicBezTo>
                    <a:pt x="25007" y="13780"/>
                    <a:pt x="23785" y="14281"/>
                    <a:pt x="22674" y="15003"/>
                  </a:cubicBezTo>
                  <a:cubicBezTo>
                    <a:pt x="21562" y="15725"/>
                    <a:pt x="20646" y="16614"/>
                    <a:pt x="19951" y="17698"/>
                  </a:cubicBezTo>
                  <a:cubicBezTo>
                    <a:pt x="19229" y="18781"/>
                    <a:pt x="18867" y="20143"/>
                    <a:pt x="18867" y="21782"/>
                  </a:cubicBezTo>
                  <a:cubicBezTo>
                    <a:pt x="18867" y="23282"/>
                    <a:pt x="19145" y="24505"/>
                    <a:pt x="19729" y="25421"/>
                  </a:cubicBezTo>
                  <a:cubicBezTo>
                    <a:pt x="20284" y="26338"/>
                    <a:pt x="21424" y="27199"/>
                    <a:pt x="23118" y="28005"/>
                  </a:cubicBezTo>
                  <a:cubicBezTo>
                    <a:pt x="24785" y="28783"/>
                    <a:pt x="27119" y="29589"/>
                    <a:pt x="30092" y="30367"/>
                  </a:cubicBezTo>
                  <a:cubicBezTo>
                    <a:pt x="33065" y="31145"/>
                    <a:pt x="36926" y="32145"/>
                    <a:pt x="41733" y="33368"/>
                  </a:cubicBezTo>
                  <a:cubicBezTo>
                    <a:pt x="43150" y="33645"/>
                    <a:pt x="45150" y="34173"/>
                    <a:pt x="47678" y="34923"/>
                  </a:cubicBezTo>
                  <a:cubicBezTo>
                    <a:pt x="50207" y="35673"/>
                    <a:pt x="52735" y="36868"/>
                    <a:pt x="55235" y="38507"/>
                  </a:cubicBezTo>
                  <a:cubicBezTo>
                    <a:pt x="57736" y="40146"/>
                    <a:pt x="59903" y="42341"/>
                    <a:pt x="61737" y="45092"/>
                  </a:cubicBezTo>
                  <a:cubicBezTo>
                    <a:pt x="63570" y="47842"/>
                    <a:pt x="64460" y="51371"/>
                    <a:pt x="64460" y="55649"/>
                  </a:cubicBezTo>
                  <a:cubicBezTo>
                    <a:pt x="64460" y="59150"/>
                    <a:pt x="63793" y="62401"/>
                    <a:pt x="62431" y="65401"/>
                  </a:cubicBezTo>
                  <a:cubicBezTo>
                    <a:pt x="61070" y="68402"/>
                    <a:pt x="59069" y="70986"/>
                    <a:pt x="56375" y="73181"/>
                  </a:cubicBezTo>
                  <a:cubicBezTo>
                    <a:pt x="53708" y="75348"/>
                    <a:pt x="50373" y="77043"/>
                    <a:pt x="46401" y="78265"/>
                  </a:cubicBezTo>
                  <a:cubicBezTo>
                    <a:pt x="42427" y="79487"/>
                    <a:pt x="37843" y="80099"/>
                    <a:pt x="32620" y="80099"/>
                  </a:cubicBezTo>
                  <a:cubicBezTo>
                    <a:pt x="28397" y="80099"/>
                    <a:pt x="24313" y="79571"/>
                    <a:pt x="20340" y="78543"/>
                  </a:cubicBezTo>
                  <a:cubicBezTo>
                    <a:pt x="16367" y="77515"/>
                    <a:pt x="12866" y="75876"/>
                    <a:pt x="9838" y="73653"/>
                  </a:cubicBezTo>
                  <a:cubicBezTo>
                    <a:pt x="6810" y="71430"/>
                    <a:pt x="4392" y="68624"/>
                    <a:pt x="2587" y="65179"/>
                  </a:cubicBezTo>
                  <a:cubicBezTo>
                    <a:pt x="808" y="61762"/>
                    <a:pt x="-53" y="57678"/>
                    <a:pt x="3" y="52954"/>
                  </a:cubicBezTo>
                  <a:lnTo>
                    <a:pt x="16311" y="52954"/>
                  </a:lnTo>
                  <a:cubicBezTo>
                    <a:pt x="16311" y="55538"/>
                    <a:pt x="16784" y="57706"/>
                    <a:pt x="17700" y="59483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99" name="Gráfico 4"/>
          <p:cNvGrpSpPr/>
          <p:nvPr/>
        </p:nvGrpSpPr>
        <p:grpSpPr bwMode="auto">
          <a:xfrm>
            <a:off x="8061585" y="1952844"/>
            <a:ext cx="140915" cy="80098"/>
            <a:chOff x="8128489" y="2045123"/>
            <a:chExt cx="140915" cy="80098"/>
          </a:xfrm>
          <a:solidFill>
            <a:srgbClr val="231F20"/>
          </a:solidFill>
        </p:grpSpPr>
        <p:sp>
          <p:nvSpPr>
            <p:cNvPr id="100" name="Forma Livre: Forma 99"/>
            <p:cNvSpPr/>
            <p:nvPr/>
          </p:nvSpPr>
          <p:spPr bwMode="auto">
            <a:xfrm>
              <a:off x="8128489" y="2045123"/>
              <a:ext cx="71319" cy="80098"/>
            </a:xfrm>
            <a:custGeom>
              <a:avLst/>
              <a:gdLst>
                <a:gd name="connsiteX0" fmla="*/ 52427 w 71319"/>
                <a:gd name="connsiteY0" fmla="*/ 22282 h 80098"/>
                <a:gd name="connsiteX1" fmla="*/ 48676 w 71319"/>
                <a:gd name="connsiteY1" fmla="*/ 18059 h 80098"/>
                <a:gd name="connsiteX2" fmla="*/ 43592 w 71319"/>
                <a:gd name="connsiteY2" fmla="*/ 15225 h 80098"/>
                <a:gd name="connsiteX3" fmla="*/ 37646 w 71319"/>
                <a:gd name="connsiteY3" fmla="*/ 14197 h 80098"/>
                <a:gd name="connsiteX4" fmla="*/ 28005 w 71319"/>
                <a:gd name="connsiteY4" fmla="*/ 16392 h 80098"/>
                <a:gd name="connsiteX5" fmla="*/ 21560 w 71319"/>
                <a:gd name="connsiteY5" fmla="*/ 22282 h 80098"/>
                <a:gd name="connsiteX6" fmla="*/ 17976 w 71319"/>
                <a:gd name="connsiteY6" fmla="*/ 30700 h 80098"/>
                <a:gd name="connsiteX7" fmla="*/ 16836 w 71319"/>
                <a:gd name="connsiteY7" fmla="*/ 40452 h 80098"/>
                <a:gd name="connsiteX8" fmla="*/ 17976 w 71319"/>
                <a:gd name="connsiteY8" fmla="*/ 49843 h 80098"/>
                <a:gd name="connsiteX9" fmla="*/ 21560 w 71319"/>
                <a:gd name="connsiteY9" fmla="*/ 58039 h 80098"/>
                <a:gd name="connsiteX10" fmla="*/ 28005 w 71319"/>
                <a:gd name="connsiteY10" fmla="*/ 63873 h 80098"/>
                <a:gd name="connsiteX11" fmla="*/ 37646 w 71319"/>
                <a:gd name="connsiteY11" fmla="*/ 66068 h 80098"/>
                <a:gd name="connsiteX12" fmla="*/ 49704 w 71319"/>
                <a:gd name="connsiteY12" fmla="*/ 61345 h 80098"/>
                <a:gd name="connsiteX13" fmla="*/ 55010 w 71319"/>
                <a:gd name="connsiteY13" fmla="*/ 48898 h 80098"/>
                <a:gd name="connsiteX14" fmla="*/ 71319 w 71319"/>
                <a:gd name="connsiteY14" fmla="*/ 48898 h 80098"/>
                <a:gd name="connsiteX15" fmla="*/ 67985 w 71319"/>
                <a:gd name="connsiteY15" fmla="*/ 61873 h 80098"/>
                <a:gd name="connsiteX16" fmla="*/ 60900 w 71319"/>
                <a:gd name="connsiteY16" fmla="*/ 71736 h 80098"/>
                <a:gd name="connsiteX17" fmla="*/ 50593 w 71319"/>
                <a:gd name="connsiteY17" fmla="*/ 77959 h 80098"/>
                <a:gd name="connsiteX18" fmla="*/ 37618 w 71319"/>
                <a:gd name="connsiteY18" fmla="*/ 80099 h 80098"/>
                <a:gd name="connsiteX19" fmla="*/ 21810 w 71319"/>
                <a:gd name="connsiteY19" fmla="*/ 77043 h 80098"/>
                <a:gd name="connsiteX20" fmla="*/ 9974 w 71319"/>
                <a:gd name="connsiteY20" fmla="*/ 68624 h 80098"/>
                <a:gd name="connsiteX21" fmla="*/ 2584 w 71319"/>
                <a:gd name="connsiteY21" fmla="*/ 56038 h 80098"/>
                <a:gd name="connsiteX22" fmla="*/ 0 w 71319"/>
                <a:gd name="connsiteY22" fmla="*/ 40424 h 80098"/>
                <a:gd name="connsiteX23" fmla="*/ 2584 w 71319"/>
                <a:gd name="connsiteY23" fmla="*/ 24505 h 80098"/>
                <a:gd name="connsiteX24" fmla="*/ 9974 w 71319"/>
                <a:gd name="connsiteY24" fmla="*/ 11697 h 80098"/>
                <a:gd name="connsiteX25" fmla="*/ 21810 w 71319"/>
                <a:gd name="connsiteY25" fmla="*/ 3112 h 80098"/>
                <a:gd name="connsiteX26" fmla="*/ 37618 w 71319"/>
                <a:gd name="connsiteY26" fmla="*/ 0 h 80098"/>
                <a:gd name="connsiteX27" fmla="*/ 49565 w 71319"/>
                <a:gd name="connsiteY27" fmla="*/ 1834 h 80098"/>
                <a:gd name="connsiteX28" fmla="*/ 59650 w 71319"/>
                <a:gd name="connsiteY28" fmla="*/ 7140 h 80098"/>
                <a:gd name="connsiteX29" fmla="*/ 66985 w 71319"/>
                <a:gd name="connsiteY29" fmla="*/ 15781 h 80098"/>
                <a:gd name="connsiteX30" fmla="*/ 70624 w 71319"/>
                <a:gd name="connsiteY30" fmla="*/ 27561 h 80098"/>
                <a:gd name="connsiteX31" fmla="*/ 54316 w 71319"/>
                <a:gd name="connsiteY31" fmla="*/ 27561 h 80098"/>
                <a:gd name="connsiteX32" fmla="*/ 52371 w 71319"/>
                <a:gd name="connsiteY32" fmla="*/ 22254 h 8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71319" h="80098" fill="norm" stroke="1" extrusionOk="0">
                  <a:moveTo>
                    <a:pt x="52427" y="22282"/>
                  </a:moveTo>
                  <a:cubicBezTo>
                    <a:pt x="51427" y="20671"/>
                    <a:pt x="50176" y="19254"/>
                    <a:pt x="48676" y="18059"/>
                  </a:cubicBezTo>
                  <a:cubicBezTo>
                    <a:pt x="47176" y="16837"/>
                    <a:pt x="45481" y="15892"/>
                    <a:pt x="43592" y="15225"/>
                  </a:cubicBezTo>
                  <a:cubicBezTo>
                    <a:pt x="41702" y="14558"/>
                    <a:pt x="39702" y="14197"/>
                    <a:pt x="37646" y="14197"/>
                  </a:cubicBezTo>
                  <a:cubicBezTo>
                    <a:pt x="33867" y="14197"/>
                    <a:pt x="30645" y="14920"/>
                    <a:pt x="28005" y="16392"/>
                  </a:cubicBezTo>
                  <a:cubicBezTo>
                    <a:pt x="25366" y="17865"/>
                    <a:pt x="23227" y="19837"/>
                    <a:pt x="21560" y="22282"/>
                  </a:cubicBezTo>
                  <a:cubicBezTo>
                    <a:pt x="19920" y="24755"/>
                    <a:pt x="18726" y="27561"/>
                    <a:pt x="17976" y="30700"/>
                  </a:cubicBezTo>
                  <a:cubicBezTo>
                    <a:pt x="17225" y="33840"/>
                    <a:pt x="16836" y="37090"/>
                    <a:pt x="16836" y="40452"/>
                  </a:cubicBezTo>
                  <a:cubicBezTo>
                    <a:pt x="16836" y="43814"/>
                    <a:pt x="17225" y="46787"/>
                    <a:pt x="17976" y="49843"/>
                  </a:cubicBezTo>
                  <a:cubicBezTo>
                    <a:pt x="18726" y="52871"/>
                    <a:pt x="19920" y="55622"/>
                    <a:pt x="21560" y="58039"/>
                  </a:cubicBezTo>
                  <a:cubicBezTo>
                    <a:pt x="23199" y="60456"/>
                    <a:pt x="25338" y="62429"/>
                    <a:pt x="28005" y="63873"/>
                  </a:cubicBezTo>
                  <a:cubicBezTo>
                    <a:pt x="30645" y="65346"/>
                    <a:pt x="33867" y="66068"/>
                    <a:pt x="37646" y="66068"/>
                  </a:cubicBezTo>
                  <a:cubicBezTo>
                    <a:pt x="42786" y="66068"/>
                    <a:pt x="46814" y="64484"/>
                    <a:pt x="49704" y="61345"/>
                  </a:cubicBezTo>
                  <a:cubicBezTo>
                    <a:pt x="52593" y="58205"/>
                    <a:pt x="54371" y="54066"/>
                    <a:pt x="55010" y="48898"/>
                  </a:cubicBezTo>
                  <a:lnTo>
                    <a:pt x="71319" y="48898"/>
                  </a:lnTo>
                  <a:cubicBezTo>
                    <a:pt x="70903" y="53677"/>
                    <a:pt x="69791" y="58011"/>
                    <a:pt x="67985" y="61873"/>
                  </a:cubicBezTo>
                  <a:cubicBezTo>
                    <a:pt x="66207" y="65735"/>
                    <a:pt x="63846" y="69013"/>
                    <a:pt x="60900" y="71736"/>
                  </a:cubicBezTo>
                  <a:cubicBezTo>
                    <a:pt x="57983" y="74459"/>
                    <a:pt x="54538" y="76515"/>
                    <a:pt x="50593" y="77959"/>
                  </a:cubicBezTo>
                  <a:cubicBezTo>
                    <a:pt x="46648" y="79376"/>
                    <a:pt x="42341" y="80099"/>
                    <a:pt x="37618" y="80099"/>
                  </a:cubicBezTo>
                  <a:cubicBezTo>
                    <a:pt x="31756" y="80099"/>
                    <a:pt x="26477" y="79071"/>
                    <a:pt x="21810" y="77043"/>
                  </a:cubicBezTo>
                  <a:cubicBezTo>
                    <a:pt x="17142" y="75014"/>
                    <a:pt x="13169" y="72208"/>
                    <a:pt x="9974" y="68624"/>
                  </a:cubicBezTo>
                  <a:cubicBezTo>
                    <a:pt x="6751" y="65040"/>
                    <a:pt x="4278" y="60845"/>
                    <a:pt x="2584" y="56038"/>
                  </a:cubicBezTo>
                  <a:cubicBezTo>
                    <a:pt x="861" y="51204"/>
                    <a:pt x="0" y="46009"/>
                    <a:pt x="0" y="40424"/>
                  </a:cubicBezTo>
                  <a:cubicBezTo>
                    <a:pt x="0" y="34840"/>
                    <a:pt x="861" y="29394"/>
                    <a:pt x="2584" y="24505"/>
                  </a:cubicBezTo>
                  <a:cubicBezTo>
                    <a:pt x="4306" y="19615"/>
                    <a:pt x="6779" y="15336"/>
                    <a:pt x="9974" y="11697"/>
                  </a:cubicBezTo>
                  <a:cubicBezTo>
                    <a:pt x="13197" y="8057"/>
                    <a:pt x="17142" y="5195"/>
                    <a:pt x="21810" y="3112"/>
                  </a:cubicBezTo>
                  <a:cubicBezTo>
                    <a:pt x="26505" y="1056"/>
                    <a:pt x="31756" y="0"/>
                    <a:pt x="37618" y="0"/>
                  </a:cubicBezTo>
                  <a:cubicBezTo>
                    <a:pt x="41841" y="0"/>
                    <a:pt x="45814" y="611"/>
                    <a:pt x="49565" y="1834"/>
                  </a:cubicBezTo>
                  <a:cubicBezTo>
                    <a:pt x="53316" y="3056"/>
                    <a:pt x="56677" y="4834"/>
                    <a:pt x="59650" y="7140"/>
                  </a:cubicBezTo>
                  <a:cubicBezTo>
                    <a:pt x="62623" y="9474"/>
                    <a:pt x="65068" y="12336"/>
                    <a:pt x="66985" y="15781"/>
                  </a:cubicBezTo>
                  <a:cubicBezTo>
                    <a:pt x="68902" y="19226"/>
                    <a:pt x="70125" y="23143"/>
                    <a:pt x="70624" y="27561"/>
                  </a:cubicBezTo>
                  <a:lnTo>
                    <a:pt x="54316" y="27561"/>
                  </a:lnTo>
                  <a:cubicBezTo>
                    <a:pt x="54038" y="25644"/>
                    <a:pt x="53371" y="23866"/>
                    <a:pt x="52371" y="22254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01" name="Forma Livre: Forma 100"/>
            <p:cNvSpPr/>
            <p:nvPr/>
          </p:nvSpPr>
          <p:spPr bwMode="auto">
            <a:xfrm>
              <a:off x="8211282" y="2046956"/>
              <a:ext cx="58122" cy="76570"/>
            </a:xfrm>
            <a:custGeom>
              <a:avLst/>
              <a:gdLst>
                <a:gd name="connsiteX0" fmla="*/ 57261 w 58122"/>
                <a:gd name="connsiteY0" fmla="*/ 28 h 76570"/>
                <a:gd name="connsiteX1" fmla="*/ 57261 w 58122"/>
                <a:gd name="connsiteY1" fmla="*/ 14169 h 76570"/>
                <a:gd name="connsiteX2" fmla="*/ 16837 w 58122"/>
                <a:gd name="connsiteY2" fmla="*/ 14169 h 76570"/>
                <a:gd name="connsiteX3" fmla="*/ 16837 w 58122"/>
                <a:gd name="connsiteY3" fmla="*/ 30589 h 76570"/>
                <a:gd name="connsiteX4" fmla="*/ 53927 w 58122"/>
                <a:gd name="connsiteY4" fmla="*/ 30589 h 76570"/>
                <a:gd name="connsiteX5" fmla="*/ 53927 w 58122"/>
                <a:gd name="connsiteY5" fmla="*/ 43675 h 76570"/>
                <a:gd name="connsiteX6" fmla="*/ 16837 w 58122"/>
                <a:gd name="connsiteY6" fmla="*/ 43675 h 76570"/>
                <a:gd name="connsiteX7" fmla="*/ 16837 w 58122"/>
                <a:gd name="connsiteY7" fmla="*/ 62429 h 76570"/>
                <a:gd name="connsiteX8" fmla="*/ 58122 w 58122"/>
                <a:gd name="connsiteY8" fmla="*/ 62429 h 76570"/>
                <a:gd name="connsiteX9" fmla="*/ 58122 w 58122"/>
                <a:gd name="connsiteY9" fmla="*/ 76570 h 76570"/>
                <a:gd name="connsiteX10" fmla="*/ 0 w 58122"/>
                <a:gd name="connsiteY10" fmla="*/ 76570 h 76570"/>
                <a:gd name="connsiteX11" fmla="*/ 0 w 58122"/>
                <a:gd name="connsiteY11" fmla="*/ 0 h 76570"/>
                <a:gd name="connsiteX12" fmla="*/ 57261 w 58122"/>
                <a:gd name="connsiteY12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122" h="76570" fill="norm" stroke="1" extrusionOk="0">
                  <a:moveTo>
                    <a:pt x="57261" y="28"/>
                  </a:moveTo>
                  <a:lnTo>
                    <a:pt x="57261" y="14169"/>
                  </a:lnTo>
                  <a:lnTo>
                    <a:pt x="16837" y="14169"/>
                  </a:lnTo>
                  <a:lnTo>
                    <a:pt x="16837" y="30589"/>
                  </a:lnTo>
                  <a:lnTo>
                    <a:pt x="53927" y="30589"/>
                  </a:lnTo>
                  <a:lnTo>
                    <a:pt x="53927" y="43675"/>
                  </a:lnTo>
                  <a:lnTo>
                    <a:pt x="16837" y="43675"/>
                  </a:lnTo>
                  <a:lnTo>
                    <a:pt x="16837" y="62429"/>
                  </a:lnTo>
                  <a:lnTo>
                    <a:pt x="58122" y="62429"/>
                  </a:lnTo>
                  <a:lnTo>
                    <a:pt x="58122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57261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02" name="Gráfico 4"/>
          <p:cNvGrpSpPr/>
          <p:nvPr/>
        </p:nvGrpSpPr>
        <p:grpSpPr bwMode="auto">
          <a:xfrm>
            <a:off x="8586019" y="2264709"/>
            <a:ext cx="135692" cy="76570"/>
            <a:chOff x="8652923" y="2356988"/>
            <a:chExt cx="135692" cy="76570"/>
          </a:xfrm>
          <a:solidFill>
            <a:srgbClr val="231F20"/>
          </a:solidFill>
        </p:grpSpPr>
        <p:sp>
          <p:nvSpPr>
            <p:cNvPr id="103" name="Forma Livre: Forma 102"/>
            <p:cNvSpPr/>
            <p:nvPr/>
          </p:nvSpPr>
          <p:spPr bwMode="auto">
            <a:xfrm>
              <a:off x="8652923" y="2356988"/>
              <a:ext cx="61011" cy="76570"/>
            </a:xfrm>
            <a:custGeom>
              <a:avLst/>
              <a:gdLst>
                <a:gd name="connsiteX0" fmla="*/ 34534 w 61011"/>
                <a:gd name="connsiteY0" fmla="*/ 0 h 76570"/>
                <a:gd name="connsiteX1" fmla="*/ 46759 w 61011"/>
                <a:gd name="connsiteY1" fmla="*/ 2084 h 76570"/>
                <a:gd name="connsiteX2" fmla="*/ 54955 w 61011"/>
                <a:gd name="connsiteY2" fmla="*/ 7613 h 76570"/>
                <a:gd name="connsiteX3" fmla="*/ 59567 w 61011"/>
                <a:gd name="connsiteY3" fmla="*/ 15447 h 76570"/>
                <a:gd name="connsiteX4" fmla="*/ 61012 w 61011"/>
                <a:gd name="connsiteY4" fmla="*/ 24560 h 76570"/>
                <a:gd name="connsiteX5" fmla="*/ 59567 w 61011"/>
                <a:gd name="connsiteY5" fmla="*/ 33617 h 76570"/>
                <a:gd name="connsiteX6" fmla="*/ 54955 w 61011"/>
                <a:gd name="connsiteY6" fmla="*/ 41508 h 76570"/>
                <a:gd name="connsiteX7" fmla="*/ 46759 w 61011"/>
                <a:gd name="connsiteY7" fmla="*/ 47037 h 76570"/>
                <a:gd name="connsiteX8" fmla="*/ 34534 w 61011"/>
                <a:gd name="connsiteY8" fmla="*/ 49121 h 76570"/>
                <a:gd name="connsiteX9" fmla="*/ 16837 w 61011"/>
                <a:gd name="connsiteY9" fmla="*/ 49121 h 76570"/>
                <a:gd name="connsiteX10" fmla="*/ 16837 w 61011"/>
                <a:gd name="connsiteY10" fmla="*/ 76570 h 76570"/>
                <a:gd name="connsiteX11" fmla="*/ 0 w 61011"/>
                <a:gd name="connsiteY11" fmla="*/ 76570 h 76570"/>
                <a:gd name="connsiteX12" fmla="*/ 0 w 61011"/>
                <a:gd name="connsiteY12" fmla="*/ 0 h 76570"/>
                <a:gd name="connsiteX13" fmla="*/ 34534 w 61011"/>
                <a:gd name="connsiteY13" fmla="*/ 0 h 76570"/>
                <a:gd name="connsiteX14" fmla="*/ 29922 w 61011"/>
                <a:gd name="connsiteY14" fmla="*/ 36035 h 76570"/>
                <a:gd name="connsiteX15" fmla="*/ 35507 w 61011"/>
                <a:gd name="connsiteY15" fmla="*/ 35618 h 76570"/>
                <a:gd name="connsiteX16" fmla="*/ 40230 w 61011"/>
                <a:gd name="connsiteY16" fmla="*/ 33951 h 76570"/>
                <a:gd name="connsiteX17" fmla="*/ 43508 w 61011"/>
                <a:gd name="connsiteY17" fmla="*/ 30478 h 76570"/>
                <a:gd name="connsiteX18" fmla="*/ 44730 w 61011"/>
                <a:gd name="connsiteY18" fmla="*/ 24588 h 76570"/>
                <a:gd name="connsiteX19" fmla="*/ 43508 w 61011"/>
                <a:gd name="connsiteY19" fmla="*/ 18698 h 76570"/>
                <a:gd name="connsiteX20" fmla="*/ 40230 w 61011"/>
                <a:gd name="connsiteY20" fmla="*/ 15225 h 76570"/>
                <a:gd name="connsiteX21" fmla="*/ 35507 w 61011"/>
                <a:gd name="connsiteY21" fmla="*/ 13558 h 76570"/>
                <a:gd name="connsiteX22" fmla="*/ 29922 w 61011"/>
                <a:gd name="connsiteY22" fmla="*/ 13141 h 76570"/>
                <a:gd name="connsiteX23" fmla="*/ 16837 w 61011"/>
                <a:gd name="connsiteY23" fmla="*/ 13141 h 76570"/>
                <a:gd name="connsiteX24" fmla="*/ 16837 w 61011"/>
                <a:gd name="connsiteY24" fmla="*/ 36090 h 76570"/>
                <a:gd name="connsiteX25" fmla="*/ 29922 w 61011"/>
                <a:gd name="connsiteY25" fmla="*/ 3609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011" h="76570" fill="norm" stroke="1" extrusionOk="0">
                  <a:moveTo>
                    <a:pt x="34534" y="0"/>
                  </a:moveTo>
                  <a:cubicBezTo>
                    <a:pt x="39313" y="0"/>
                    <a:pt x="43397" y="695"/>
                    <a:pt x="46759" y="2084"/>
                  </a:cubicBezTo>
                  <a:cubicBezTo>
                    <a:pt x="50121" y="3473"/>
                    <a:pt x="52844" y="5306"/>
                    <a:pt x="54955" y="7613"/>
                  </a:cubicBezTo>
                  <a:cubicBezTo>
                    <a:pt x="57067" y="9891"/>
                    <a:pt x="58594" y="12502"/>
                    <a:pt x="59567" y="15447"/>
                  </a:cubicBezTo>
                  <a:cubicBezTo>
                    <a:pt x="60540" y="18392"/>
                    <a:pt x="61012" y="21421"/>
                    <a:pt x="61012" y="24560"/>
                  </a:cubicBezTo>
                  <a:cubicBezTo>
                    <a:pt x="61012" y="27700"/>
                    <a:pt x="60540" y="30645"/>
                    <a:pt x="59567" y="33617"/>
                  </a:cubicBezTo>
                  <a:cubicBezTo>
                    <a:pt x="58594" y="36590"/>
                    <a:pt x="57067" y="39202"/>
                    <a:pt x="54955" y="41508"/>
                  </a:cubicBezTo>
                  <a:cubicBezTo>
                    <a:pt x="52844" y="43786"/>
                    <a:pt x="50121" y="45648"/>
                    <a:pt x="46759" y="47037"/>
                  </a:cubicBezTo>
                  <a:cubicBezTo>
                    <a:pt x="43397" y="48426"/>
                    <a:pt x="39313" y="49121"/>
                    <a:pt x="34534" y="49121"/>
                  </a:cubicBezTo>
                  <a:lnTo>
                    <a:pt x="16837" y="49121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34534" y="0"/>
                  </a:lnTo>
                  <a:close/>
                  <a:moveTo>
                    <a:pt x="29922" y="36035"/>
                  </a:moveTo>
                  <a:cubicBezTo>
                    <a:pt x="31867" y="36035"/>
                    <a:pt x="33701" y="35896"/>
                    <a:pt x="35507" y="35618"/>
                  </a:cubicBezTo>
                  <a:cubicBezTo>
                    <a:pt x="37285" y="35340"/>
                    <a:pt x="38869" y="34784"/>
                    <a:pt x="40230" y="33951"/>
                  </a:cubicBezTo>
                  <a:cubicBezTo>
                    <a:pt x="41591" y="33117"/>
                    <a:pt x="42674" y="31978"/>
                    <a:pt x="43508" y="30478"/>
                  </a:cubicBezTo>
                  <a:cubicBezTo>
                    <a:pt x="44314" y="28978"/>
                    <a:pt x="44730" y="27005"/>
                    <a:pt x="44730" y="24588"/>
                  </a:cubicBezTo>
                  <a:cubicBezTo>
                    <a:pt x="44730" y="22171"/>
                    <a:pt x="44314" y="20198"/>
                    <a:pt x="43508" y="18698"/>
                  </a:cubicBezTo>
                  <a:cubicBezTo>
                    <a:pt x="42674" y="17198"/>
                    <a:pt x="41591" y="16031"/>
                    <a:pt x="40230" y="15225"/>
                  </a:cubicBezTo>
                  <a:cubicBezTo>
                    <a:pt x="38869" y="14392"/>
                    <a:pt x="37313" y="13836"/>
                    <a:pt x="35507" y="13558"/>
                  </a:cubicBezTo>
                  <a:cubicBezTo>
                    <a:pt x="33728" y="13280"/>
                    <a:pt x="31867" y="13141"/>
                    <a:pt x="29922" y="13141"/>
                  </a:cubicBezTo>
                  <a:lnTo>
                    <a:pt x="16837" y="13141"/>
                  </a:lnTo>
                  <a:lnTo>
                    <a:pt x="16837" y="36090"/>
                  </a:lnTo>
                  <a:lnTo>
                    <a:pt x="29922" y="3609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04" name="Forma Livre: Forma 103"/>
            <p:cNvSpPr/>
            <p:nvPr/>
          </p:nvSpPr>
          <p:spPr bwMode="auto">
            <a:xfrm>
              <a:off x="8724520" y="2356988"/>
              <a:ext cx="64095" cy="76570"/>
            </a:xfrm>
            <a:custGeom>
              <a:avLst/>
              <a:gdLst>
                <a:gd name="connsiteX0" fmla="*/ 35979 w 64095"/>
                <a:gd name="connsiteY0" fmla="*/ 0 h 76570"/>
                <a:gd name="connsiteX1" fmla="*/ 45953 w 64095"/>
                <a:gd name="connsiteY1" fmla="*/ 972 h 76570"/>
                <a:gd name="connsiteX2" fmla="*/ 53676 w 64095"/>
                <a:gd name="connsiteY2" fmla="*/ 4140 h 76570"/>
                <a:gd name="connsiteX3" fmla="*/ 58678 w 64095"/>
                <a:gd name="connsiteY3" fmla="*/ 9974 h 76570"/>
                <a:gd name="connsiteX4" fmla="*/ 60456 w 64095"/>
                <a:gd name="connsiteY4" fmla="*/ 18976 h 76570"/>
                <a:gd name="connsiteX5" fmla="*/ 57816 w 64095"/>
                <a:gd name="connsiteY5" fmla="*/ 28617 h 76570"/>
                <a:gd name="connsiteX6" fmla="*/ 50037 w 64095"/>
                <a:gd name="connsiteY6" fmla="*/ 34951 h 76570"/>
                <a:gd name="connsiteX7" fmla="*/ 60594 w 64095"/>
                <a:gd name="connsiteY7" fmla="*/ 42091 h 76570"/>
                <a:gd name="connsiteX8" fmla="*/ 64095 w 64095"/>
                <a:gd name="connsiteY8" fmla="*/ 54371 h 76570"/>
                <a:gd name="connsiteX9" fmla="*/ 61845 w 64095"/>
                <a:gd name="connsiteY9" fmla="*/ 64401 h 76570"/>
                <a:gd name="connsiteX10" fmla="*/ 55788 w 64095"/>
                <a:gd name="connsiteY10" fmla="*/ 71319 h 76570"/>
                <a:gd name="connsiteX11" fmla="*/ 47120 w 64095"/>
                <a:gd name="connsiteY11" fmla="*/ 75292 h 76570"/>
                <a:gd name="connsiteX12" fmla="*/ 37090 w 64095"/>
                <a:gd name="connsiteY12" fmla="*/ 76570 h 76570"/>
                <a:gd name="connsiteX13" fmla="*/ 0 w 64095"/>
                <a:gd name="connsiteY13" fmla="*/ 76570 h 76570"/>
                <a:gd name="connsiteX14" fmla="*/ 0 w 64095"/>
                <a:gd name="connsiteY14" fmla="*/ 0 h 76570"/>
                <a:gd name="connsiteX15" fmla="*/ 36035 w 64095"/>
                <a:gd name="connsiteY15" fmla="*/ 0 h 76570"/>
                <a:gd name="connsiteX16" fmla="*/ 33840 w 64095"/>
                <a:gd name="connsiteY16" fmla="*/ 30978 h 76570"/>
                <a:gd name="connsiteX17" fmla="*/ 41230 w 64095"/>
                <a:gd name="connsiteY17" fmla="*/ 28839 h 76570"/>
                <a:gd name="connsiteX18" fmla="*/ 44119 w 64095"/>
                <a:gd name="connsiteY18" fmla="*/ 21865 h 76570"/>
                <a:gd name="connsiteX19" fmla="*/ 43147 w 64095"/>
                <a:gd name="connsiteY19" fmla="*/ 17476 h 76570"/>
                <a:gd name="connsiteX20" fmla="*/ 40563 w 64095"/>
                <a:gd name="connsiteY20" fmla="*/ 14808 h 76570"/>
                <a:gd name="connsiteX21" fmla="*/ 36868 w 64095"/>
                <a:gd name="connsiteY21" fmla="*/ 13475 h 76570"/>
                <a:gd name="connsiteX22" fmla="*/ 32534 w 64095"/>
                <a:gd name="connsiteY22" fmla="*/ 13114 h 76570"/>
                <a:gd name="connsiteX23" fmla="*/ 16781 w 64095"/>
                <a:gd name="connsiteY23" fmla="*/ 13114 h 76570"/>
                <a:gd name="connsiteX24" fmla="*/ 16781 w 64095"/>
                <a:gd name="connsiteY24" fmla="*/ 31034 h 76570"/>
                <a:gd name="connsiteX25" fmla="*/ 33840 w 64095"/>
                <a:gd name="connsiteY25" fmla="*/ 31034 h 76570"/>
                <a:gd name="connsiteX26" fmla="*/ 34812 w 64095"/>
                <a:gd name="connsiteY26" fmla="*/ 63457 h 76570"/>
                <a:gd name="connsiteX27" fmla="*/ 39535 w 64095"/>
                <a:gd name="connsiteY27" fmla="*/ 62984 h 76570"/>
                <a:gd name="connsiteX28" fmla="*/ 43508 w 64095"/>
                <a:gd name="connsiteY28" fmla="*/ 61373 h 76570"/>
                <a:gd name="connsiteX29" fmla="*/ 46231 w 64095"/>
                <a:gd name="connsiteY29" fmla="*/ 58317 h 76570"/>
                <a:gd name="connsiteX30" fmla="*/ 47259 w 64095"/>
                <a:gd name="connsiteY30" fmla="*/ 53371 h 76570"/>
                <a:gd name="connsiteX31" fmla="*/ 43925 w 64095"/>
                <a:gd name="connsiteY31" fmla="*/ 44953 h 76570"/>
                <a:gd name="connsiteX32" fmla="*/ 35118 w 64095"/>
                <a:gd name="connsiteY32" fmla="*/ 42425 h 76570"/>
                <a:gd name="connsiteX33" fmla="*/ 16781 w 64095"/>
                <a:gd name="connsiteY33" fmla="*/ 42425 h 76570"/>
                <a:gd name="connsiteX34" fmla="*/ 16781 w 64095"/>
                <a:gd name="connsiteY34" fmla="*/ 63429 h 76570"/>
                <a:gd name="connsiteX35" fmla="*/ 34785 w 64095"/>
                <a:gd name="connsiteY35" fmla="*/ 63429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4095" h="76570" fill="norm" stroke="1" extrusionOk="0">
                  <a:moveTo>
                    <a:pt x="35979" y="0"/>
                  </a:moveTo>
                  <a:cubicBezTo>
                    <a:pt x="39619" y="0"/>
                    <a:pt x="42953" y="333"/>
                    <a:pt x="45953" y="972"/>
                  </a:cubicBezTo>
                  <a:cubicBezTo>
                    <a:pt x="48953" y="1611"/>
                    <a:pt x="51538" y="2667"/>
                    <a:pt x="53676" y="4140"/>
                  </a:cubicBezTo>
                  <a:cubicBezTo>
                    <a:pt x="55816" y="5612"/>
                    <a:pt x="57483" y="7557"/>
                    <a:pt x="58678" y="9974"/>
                  </a:cubicBezTo>
                  <a:cubicBezTo>
                    <a:pt x="59845" y="12419"/>
                    <a:pt x="60456" y="15420"/>
                    <a:pt x="60456" y="18976"/>
                  </a:cubicBezTo>
                  <a:cubicBezTo>
                    <a:pt x="60456" y="22838"/>
                    <a:pt x="59567" y="26061"/>
                    <a:pt x="57816" y="28617"/>
                  </a:cubicBezTo>
                  <a:cubicBezTo>
                    <a:pt x="56066" y="31200"/>
                    <a:pt x="53482" y="33312"/>
                    <a:pt x="50037" y="34951"/>
                  </a:cubicBezTo>
                  <a:cubicBezTo>
                    <a:pt x="54760" y="36312"/>
                    <a:pt x="58261" y="38674"/>
                    <a:pt x="60594" y="42091"/>
                  </a:cubicBezTo>
                  <a:cubicBezTo>
                    <a:pt x="62928" y="45481"/>
                    <a:pt x="64095" y="49593"/>
                    <a:pt x="64095" y="54371"/>
                  </a:cubicBezTo>
                  <a:cubicBezTo>
                    <a:pt x="64095" y="58233"/>
                    <a:pt x="63346" y="61567"/>
                    <a:pt x="61845" y="64401"/>
                  </a:cubicBezTo>
                  <a:cubicBezTo>
                    <a:pt x="60345" y="67235"/>
                    <a:pt x="58317" y="69541"/>
                    <a:pt x="55788" y="71319"/>
                  </a:cubicBezTo>
                  <a:cubicBezTo>
                    <a:pt x="53260" y="73097"/>
                    <a:pt x="50343" y="74431"/>
                    <a:pt x="47120" y="75292"/>
                  </a:cubicBezTo>
                  <a:cubicBezTo>
                    <a:pt x="43870" y="76153"/>
                    <a:pt x="40507" y="76570"/>
                    <a:pt x="37090" y="76570"/>
                  </a:cubicBezTo>
                  <a:lnTo>
                    <a:pt x="0" y="76570"/>
                  </a:lnTo>
                  <a:lnTo>
                    <a:pt x="0" y="0"/>
                  </a:lnTo>
                  <a:lnTo>
                    <a:pt x="36035" y="0"/>
                  </a:lnTo>
                  <a:close/>
                  <a:moveTo>
                    <a:pt x="33840" y="30978"/>
                  </a:moveTo>
                  <a:cubicBezTo>
                    <a:pt x="36840" y="30978"/>
                    <a:pt x="39313" y="30256"/>
                    <a:pt x="41230" y="28839"/>
                  </a:cubicBezTo>
                  <a:cubicBezTo>
                    <a:pt x="43147" y="27422"/>
                    <a:pt x="44119" y="25088"/>
                    <a:pt x="44119" y="21865"/>
                  </a:cubicBezTo>
                  <a:cubicBezTo>
                    <a:pt x="44119" y="20087"/>
                    <a:pt x="43786" y="18615"/>
                    <a:pt x="43147" y="17476"/>
                  </a:cubicBezTo>
                  <a:cubicBezTo>
                    <a:pt x="42508" y="16336"/>
                    <a:pt x="41647" y="15447"/>
                    <a:pt x="40563" y="14808"/>
                  </a:cubicBezTo>
                  <a:cubicBezTo>
                    <a:pt x="39480" y="14169"/>
                    <a:pt x="38257" y="13725"/>
                    <a:pt x="36868" y="13475"/>
                  </a:cubicBezTo>
                  <a:cubicBezTo>
                    <a:pt x="35479" y="13225"/>
                    <a:pt x="34034" y="13114"/>
                    <a:pt x="32534" y="13114"/>
                  </a:cubicBezTo>
                  <a:lnTo>
                    <a:pt x="16781" y="13114"/>
                  </a:lnTo>
                  <a:lnTo>
                    <a:pt x="16781" y="31034"/>
                  </a:lnTo>
                  <a:lnTo>
                    <a:pt x="33840" y="31034"/>
                  </a:lnTo>
                  <a:close/>
                  <a:moveTo>
                    <a:pt x="34812" y="63457"/>
                  </a:moveTo>
                  <a:cubicBezTo>
                    <a:pt x="36451" y="63457"/>
                    <a:pt x="38035" y="63290"/>
                    <a:pt x="39535" y="62984"/>
                  </a:cubicBezTo>
                  <a:cubicBezTo>
                    <a:pt x="41036" y="62651"/>
                    <a:pt x="42369" y="62123"/>
                    <a:pt x="43508" y="61373"/>
                  </a:cubicBezTo>
                  <a:cubicBezTo>
                    <a:pt x="44647" y="60623"/>
                    <a:pt x="45564" y="59595"/>
                    <a:pt x="46231" y="58317"/>
                  </a:cubicBezTo>
                  <a:cubicBezTo>
                    <a:pt x="46898" y="57039"/>
                    <a:pt x="47259" y="55400"/>
                    <a:pt x="47259" y="53371"/>
                  </a:cubicBezTo>
                  <a:cubicBezTo>
                    <a:pt x="47259" y="49426"/>
                    <a:pt x="46147" y="46648"/>
                    <a:pt x="43925" y="44953"/>
                  </a:cubicBezTo>
                  <a:cubicBezTo>
                    <a:pt x="41702" y="43286"/>
                    <a:pt x="38785" y="42425"/>
                    <a:pt x="35118" y="42425"/>
                  </a:cubicBezTo>
                  <a:lnTo>
                    <a:pt x="16781" y="42425"/>
                  </a:lnTo>
                  <a:lnTo>
                    <a:pt x="16781" y="63429"/>
                  </a:lnTo>
                  <a:lnTo>
                    <a:pt x="34785" y="63429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05" name="Gráfico 4"/>
          <p:cNvGrpSpPr/>
          <p:nvPr/>
        </p:nvGrpSpPr>
        <p:grpSpPr bwMode="auto">
          <a:xfrm>
            <a:off x="8490972" y="2038193"/>
            <a:ext cx="142027" cy="76570"/>
            <a:chOff x="8557876" y="2130472"/>
            <a:chExt cx="142027" cy="76570"/>
          </a:xfrm>
          <a:solidFill>
            <a:schemeClr val="bg1">
              <a:lumMod val="85000"/>
            </a:schemeClr>
          </a:solidFill>
        </p:grpSpPr>
        <p:sp>
          <p:nvSpPr>
            <p:cNvPr id="106" name="Forma Livre: Forma 105"/>
            <p:cNvSpPr/>
            <p:nvPr/>
          </p:nvSpPr>
          <p:spPr bwMode="auto">
            <a:xfrm>
              <a:off x="8557876" y="2130472"/>
              <a:ext cx="65957" cy="76570"/>
            </a:xfrm>
            <a:custGeom>
              <a:avLst/>
              <a:gdLst>
                <a:gd name="connsiteX0" fmla="*/ 41258 w 65957"/>
                <a:gd name="connsiteY0" fmla="*/ 0 h 76570"/>
                <a:gd name="connsiteX1" fmla="*/ 50538 w 65957"/>
                <a:gd name="connsiteY1" fmla="*/ 1667 h 76570"/>
                <a:gd name="connsiteX2" fmla="*/ 57622 w 65957"/>
                <a:gd name="connsiteY2" fmla="*/ 6223 h 76570"/>
                <a:gd name="connsiteX3" fmla="*/ 62123 w 65957"/>
                <a:gd name="connsiteY3" fmla="*/ 12919 h 76570"/>
                <a:gd name="connsiteX4" fmla="*/ 63679 w 65957"/>
                <a:gd name="connsiteY4" fmla="*/ 21115 h 76570"/>
                <a:gd name="connsiteX5" fmla="*/ 60845 w 65957"/>
                <a:gd name="connsiteY5" fmla="*/ 32812 h 76570"/>
                <a:gd name="connsiteX6" fmla="*/ 51566 w 65957"/>
                <a:gd name="connsiteY6" fmla="*/ 40313 h 76570"/>
                <a:gd name="connsiteX7" fmla="*/ 51566 w 65957"/>
                <a:gd name="connsiteY7" fmla="*/ 40536 h 76570"/>
                <a:gd name="connsiteX8" fmla="*/ 56705 w 65957"/>
                <a:gd name="connsiteY8" fmla="*/ 43175 h 76570"/>
                <a:gd name="connsiteX9" fmla="*/ 60039 w 65957"/>
                <a:gd name="connsiteY9" fmla="*/ 47342 h 76570"/>
                <a:gd name="connsiteX10" fmla="*/ 61929 w 65957"/>
                <a:gd name="connsiteY10" fmla="*/ 52649 h 76570"/>
                <a:gd name="connsiteX11" fmla="*/ 62734 w 65957"/>
                <a:gd name="connsiteY11" fmla="*/ 58428 h 76570"/>
                <a:gd name="connsiteX12" fmla="*/ 62957 w 65957"/>
                <a:gd name="connsiteY12" fmla="*/ 62707 h 76570"/>
                <a:gd name="connsiteX13" fmla="*/ 63318 w 65957"/>
                <a:gd name="connsiteY13" fmla="*/ 67735 h 76570"/>
                <a:gd name="connsiteX14" fmla="*/ 64179 w 65957"/>
                <a:gd name="connsiteY14" fmla="*/ 72625 h 76570"/>
                <a:gd name="connsiteX15" fmla="*/ 65957 w 65957"/>
                <a:gd name="connsiteY15" fmla="*/ 76542 h 76570"/>
                <a:gd name="connsiteX16" fmla="*/ 49121 w 65957"/>
                <a:gd name="connsiteY16" fmla="*/ 76542 h 76570"/>
                <a:gd name="connsiteX17" fmla="*/ 47398 w 65957"/>
                <a:gd name="connsiteY17" fmla="*/ 67846 h 76570"/>
                <a:gd name="connsiteX18" fmla="*/ 46426 w 65957"/>
                <a:gd name="connsiteY18" fmla="*/ 58206 h 76570"/>
                <a:gd name="connsiteX19" fmla="*/ 42786 w 65957"/>
                <a:gd name="connsiteY19" fmla="*/ 49426 h 76570"/>
                <a:gd name="connsiteX20" fmla="*/ 33673 w 65957"/>
                <a:gd name="connsiteY20" fmla="*/ 46648 h 76570"/>
                <a:gd name="connsiteX21" fmla="*/ 16837 w 65957"/>
                <a:gd name="connsiteY21" fmla="*/ 46648 h 76570"/>
                <a:gd name="connsiteX22" fmla="*/ 16837 w 65957"/>
                <a:gd name="connsiteY22" fmla="*/ 76570 h 76570"/>
                <a:gd name="connsiteX23" fmla="*/ 0 w 65957"/>
                <a:gd name="connsiteY23" fmla="*/ 76570 h 76570"/>
                <a:gd name="connsiteX24" fmla="*/ 0 w 65957"/>
                <a:gd name="connsiteY24" fmla="*/ 0 h 76570"/>
                <a:gd name="connsiteX25" fmla="*/ 41286 w 65957"/>
                <a:gd name="connsiteY25" fmla="*/ 0 h 76570"/>
                <a:gd name="connsiteX26" fmla="*/ 35257 w 65957"/>
                <a:gd name="connsiteY26" fmla="*/ 34646 h 76570"/>
                <a:gd name="connsiteX27" fmla="*/ 43953 w 65957"/>
                <a:gd name="connsiteY27" fmla="*/ 32062 h 76570"/>
                <a:gd name="connsiteX28" fmla="*/ 46842 w 65957"/>
                <a:gd name="connsiteY28" fmla="*/ 23699 h 76570"/>
                <a:gd name="connsiteX29" fmla="*/ 43953 w 65957"/>
                <a:gd name="connsiteY29" fmla="*/ 15614 h 76570"/>
                <a:gd name="connsiteX30" fmla="*/ 35257 w 65957"/>
                <a:gd name="connsiteY30" fmla="*/ 13086 h 76570"/>
                <a:gd name="connsiteX31" fmla="*/ 16809 w 65957"/>
                <a:gd name="connsiteY31" fmla="*/ 13086 h 76570"/>
                <a:gd name="connsiteX32" fmla="*/ 16809 w 65957"/>
                <a:gd name="connsiteY32" fmla="*/ 34646 h 76570"/>
                <a:gd name="connsiteX33" fmla="*/ 35257 w 65957"/>
                <a:gd name="connsiteY33" fmla="*/ 34646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5957" h="76570" fill="norm" stroke="1" extrusionOk="0">
                  <a:moveTo>
                    <a:pt x="41258" y="0"/>
                  </a:moveTo>
                  <a:cubicBezTo>
                    <a:pt x="44675" y="0"/>
                    <a:pt x="47787" y="556"/>
                    <a:pt x="50538" y="1667"/>
                  </a:cubicBezTo>
                  <a:cubicBezTo>
                    <a:pt x="53288" y="2778"/>
                    <a:pt x="55650" y="4306"/>
                    <a:pt x="57622" y="6223"/>
                  </a:cubicBezTo>
                  <a:cubicBezTo>
                    <a:pt x="59595" y="8168"/>
                    <a:pt x="61095" y="10391"/>
                    <a:pt x="62123" y="12919"/>
                  </a:cubicBezTo>
                  <a:cubicBezTo>
                    <a:pt x="63151" y="15447"/>
                    <a:pt x="63679" y="18198"/>
                    <a:pt x="63679" y="21115"/>
                  </a:cubicBezTo>
                  <a:cubicBezTo>
                    <a:pt x="63679" y="25616"/>
                    <a:pt x="62734" y="29506"/>
                    <a:pt x="60845" y="32812"/>
                  </a:cubicBezTo>
                  <a:cubicBezTo>
                    <a:pt x="58956" y="36090"/>
                    <a:pt x="55844" y="38591"/>
                    <a:pt x="51566" y="40313"/>
                  </a:cubicBezTo>
                  <a:lnTo>
                    <a:pt x="51566" y="40536"/>
                  </a:lnTo>
                  <a:cubicBezTo>
                    <a:pt x="53649" y="41119"/>
                    <a:pt x="55344" y="41980"/>
                    <a:pt x="56705" y="43175"/>
                  </a:cubicBezTo>
                  <a:cubicBezTo>
                    <a:pt x="58067" y="44342"/>
                    <a:pt x="59178" y="45759"/>
                    <a:pt x="60039" y="47342"/>
                  </a:cubicBezTo>
                  <a:cubicBezTo>
                    <a:pt x="60901" y="48926"/>
                    <a:pt x="61512" y="50732"/>
                    <a:pt x="61929" y="52649"/>
                  </a:cubicBezTo>
                  <a:cubicBezTo>
                    <a:pt x="62318" y="54566"/>
                    <a:pt x="62595" y="56511"/>
                    <a:pt x="62734" y="58428"/>
                  </a:cubicBezTo>
                  <a:cubicBezTo>
                    <a:pt x="62818" y="59650"/>
                    <a:pt x="62873" y="61067"/>
                    <a:pt x="62957" y="62707"/>
                  </a:cubicBezTo>
                  <a:cubicBezTo>
                    <a:pt x="63040" y="64346"/>
                    <a:pt x="63151" y="66041"/>
                    <a:pt x="63318" y="67735"/>
                  </a:cubicBezTo>
                  <a:cubicBezTo>
                    <a:pt x="63484" y="69458"/>
                    <a:pt x="63790" y="71069"/>
                    <a:pt x="64179" y="72625"/>
                  </a:cubicBezTo>
                  <a:cubicBezTo>
                    <a:pt x="64568" y="74153"/>
                    <a:pt x="65152" y="75459"/>
                    <a:pt x="65957" y="76542"/>
                  </a:cubicBezTo>
                  <a:lnTo>
                    <a:pt x="49121" y="76542"/>
                  </a:lnTo>
                  <a:cubicBezTo>
                    <a:pt x="48204" y="74125"/>
                    <a:pt x="47620" y="71208"/>
                    <a:pt x="47398" y="67846"/>
                  </a:cubicBezTo>
                  <a:cubicBezTo>
                    <a:pt x="47176" y="64485"/>
                    <a:pt x="46870" y="61262"/>
                    <a:pt x="46426" y="58206"/>
                  </a:cubicBezTo>
                  <a:cubicBezTo>
                    <a:pt x="45842" y="54205"/>
                    <a:pt x="44648" y="51260"/>
                    <a:pt x="42786" y="49426"/>
                  </a:cubicBezTo>
                  <a:cubicBezTo>
                    <a:pt x="40924" y="47565"/>
                    <a:pt x="37896" y="46648"/>
                    <a:pt x="33673" y="46648"/>
                  </a:cubicBezTo>
                  <a:lnTo>
                    <a:pt x="16837" y="46648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41286" y="0"/>
                  </a:lnTo>
                  <a:close/>
                  <a:moveTo>
                    <a:pt x="35257" y="34646"/>
                  </a:moveTo>
                  <a:cubicBezTo>
                    <a:pt x="39119" y="34646"/>
                    <a:pt x="42008" y="33784"/>
                    <a:pt x="43953" y="32062"/>
                  </a:cubicBezTo>
                  <a:cubicBezTo>
                    <a:pt x="45870" y="30339"/>
                    <a:pt x="46842" y="27561"/>
                    <a:pt x="46842" y="23699"/>
                  </a:cubicBezTo>
                  <a:cubicBezTo>
                    <a:pt x="46842" y="19837"/>
                    <a:pt x="45870" y="17281"/>
                    <a:pt x="43953" y="15614"/>
                  </a:cubicBezTo>
                  <a:cubicBezTo>
                    <a:pt x="42008" y="13947"/>
                    <a:pt x="39119" y="13086"/>
                    <a:pt x="35257" y="13086"/>
                  </a:cubicBezTo>
                  <a:lnTo>
                    <a:pt x="16809" y="13086"/>
                  </a:lnTo>
                  <a:lnTo>
                    <a:pt x="16809" y="34646"/>
                  </a:lnTo>
                  <a:lnTo>
                    <a:pt x="35257" y="34646"/>
                  </a:lnTo>
                  <a:close/>
                </a:path>
              </a:pathLst>
            </a:custGeom>
            <a:grpFill/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07" name="Forma Livre: Forma 106"/>
            <p:cNvSpPr/>
            <p:nvPr/>
          </p:nvSpPr>
          <p:spPr bwMode="auto">
            <a:xfrm>
              <a:off x="8635252" y="2130472"/>
              <a:ext cx="64651" cy="76570"/>
            </a:xfrm>
            <a:custGeom>
              <a:avLst/>
              <a:gdLst>
                <a:gd name="connsiteX0" fmla="*/ 16725 w 64651"/>
                <a:gd name="connsiteY0" fmla="*/ 0 h 76570"/>
                <a:gd name="connsiteX1" fmla="*/ 48676 w 64651"/>
                <a:gd name="connsiteY1" fmla="*/ 51371 h 76570"/>
                <a:gd name="connsiteX2" fmla="*/ 48899 w 64651"/>
                <a:gd name="connsiteY2" fmla="*/ 51371 h 76570"/>
                <a:gd name="connsiteX3" fmla="*/ 48899 w 64651"/>
                <a:gd name="connsiteY3" fmla="*/ 0 h 76570"/>
                <a:gd name="connsiteX4" fmla="*/ 64651 w 64651"/>
                <a:gd name="connsiteY4" fmla="*/ 0 h 76570"/>
                <a:gd name="connsiteX5" fmla="*/ 64651 w 64651"/>
                <a:gd name="connsiteY5" fmla="*/ 76570 h 76570"/>
                <a:gd name="connsiteX6" fmla="*/ 47815 w 64651"/>
                <a:gd name="connsiteY6" fmla="*/ 76570 h 76570"/>
                <a:gd name="connsiteX7" fmla="*/ 15975 w 64651"/>
                <a:gd name="connsiteY7" fmla="*/ 25310 h 76570"/>
                <a:gd name="connsiteX8" fmla="*/ 15753 w 64651"/>
                <a:gd name="connsiteY8" fmla="*/ 25310 h 76570"/>
                <a:gd name="connsiteX9" fmla="*/ 15753 w 64651"/>
                <a:gd name="connsiteY9" fmla="*/ 76570 h 76570"/>
                <a:gd name="connsiteX10" fmla="*/ 0 w 64651"/>
                <a:gd name="connsiteY10" fmla="*/ 76570 h 76570"/>
                <a:gd name="connsiteX11" fmla="*/ 0 w 64651"/>
                <a:gd name="connsiteY11" fmla="*/ 0 h 76570"/>
                <a:gd name="connsiteX12" fmla="*/ 16725 w 64651"/>
                <a:gd name="connsiteY12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4651" h="76570" fill="norm" stroke="1" extrusionOk="0">
                  <a:moveTo>
                    <a:pt x="16725" y="0"/>
                  </a:moveTo>
                  <a:lnTo>
                    <a:pt x="48676" y="51371"/>
                  </a:lnTo>
                  <a:lnTo>
                    <a:pt x="48899" y="51371"/>
                  </a:lnTo>
                  <a:lnTo>
                    <a:pt x="48899" y="0"/>
                  </a:lnTo>
                  <a:lnTo>
                    <a:pt x="64651" y="0"/>
                  </a:lnTo>
                  <a:lnTo>
                    <a:pt x="64651" y="76570"/>
                  </a:lnTo>
                  <a:lnTo>
                    <a:pt x="47815" y="76570"/>
                  </a:lnTo>
                  <a:lnTo>
                    <a:pt x="15975" y="25310"/>
                  </a:lnTo>
                  <a:lnTo>
                    <a:pt x="15753" y="25310"/>
                  </a:lnTo>
                  <a:lnTo>
                    <a:pt x="15753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16725" y="0"/>
                  </a:lnTo>
                  <a:close/>
                </a:path>
              </a:pathLst>
            </a:custGeom>
            <a:grpFill/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08" name="Gráfico 4"/>
          <p:cNvGrpSpPr/>
          <p:nvPr/>
        </p:nvGrpSpPr>
        <p:grpSpPr bwMode="auto">
          <a:xfrm>
            <a:off x="8250315" y="2444216"/>
            <a:ext cx="129663" cy="76598"/>
            <a:chOff x="8317219" y="2536495"/>
            <a:chExt cx="129663" cy="76598"/>
          </a:xfrm>
          <a:solidFill>
            <a:srgbClr val="231F20"/>
          </a:solidFill>
        </p:grpSpPr>
        <p:sp>
          <p:nvSpPr>
            <p:cNvPr id="109" name="Forma Livre: Forma 108"/>
            <p:cNvSpPr/>
            <p:nvPr/>
          </p:nvSpPr>
          <p:spPr bwMode="auto">
            <a:xfrm>
              <a:off x="8317219" y="2536523"/>
              <a:ext cx="61011" cy="76570"/>
            </a:xfrm>
            <a:custGeom>
              <a:avLst/>
              <a:gdLst>
                <a:gd name="connsiteX0" fmla="*/ 34535 w 61011"/>
                <a:gd name="connsiteY0" fmla="*/ 0 h 76570"/>
                <a:gd name="connsiteX1" fmla="*/ 46759 w 61011"/>
                <a:gd name="connsiteY1" fmla="*/ 2084 h 76570"/>
                <a:gd name="connsiteX2" fmla="*/ 54955 w 61011"/>
                <a:gd name="connsiteY2" fmla="*/ 7613 h 76570"/>
                <a:gd name="connsiteX3" fmla="*/ 59567 w 61011"/>
                <a:gd name="connsiteY3" fmla="*/ 15447 h 76570"/>
                <a:gd name="connsiteX4" fmla="*/ 61012 w 61011"/>
                <a:gd name="connsiteY4" fmla="*/ 24560 h 76570"/>
                <a:gd name="connsiteX5" fmla="*/ 59567 w 61011"/>
                <a:gd name="connsiteY5" fmla="*/ 33617 h 76570"/>
                <a:gd name="connsiteX6" fmla="*/ 54955 w 61011"/>
                <a:gd name="connsiteY6" fmla="*/ 41508 h 76570"/>
                <a:gd name="connsiteX7" fmla="*/ 46759 w 61011"/>
                <a:gd name="connsiteY7" fmla="*/ 47037 h 76570"/>
                <a:gd name="connsiteX8" fmla="*/ 34535 w 61011"/>
                <a:gd name="connsiteY8" fmla="*/ 49121 h 76570"/>
                <a:gd name="connsiteX9" fmla="*/ 16837 w 61011"/>
                <a:gd name="connsiteY9" fmla="*/ 49121 h 76570"/>
                <a:gd name="connsiteX10" fmla="*/ 16837 w 61011"/>
                <a:gd name="connsiteY10" fmla="*/ 76570 h 76570"/>
                <a:gd name="connsiteX11" fmla="*/ 0 w 61011"/>
                <a:gd name="connsiteY11" fmla="*/ 76570 h 76570"/>
                <a:gd name="connsiteX12" fmla="*/ 0 w 61011"/>
                <a:gd name="connsiteY12" fmla="*/ 0 h 76570"/>
                <a:gd name="connsiteX13" fmla="*/ 34535 w 61011"/>
                <a:gd name="connsiteY13" fmla="*/ 0 h 76570"/>
                <a:gd name="connsiteX14" fmla="*/ 29922 w 61011"/>
                <a:gd name="connsiteY14" fmla="*/ 36035 h 76570"/>
                <a:gd name="connsiteX15" fmla="*/ 35507 w 61011"/>
                <a:gd name="connsiteY15" fmla="*/ 35618 h 76570"/>
                <a:gd name="connsiteX16" fmla="*/ 40230 w 61011"/>
                <a:gd name="connsiteY16" fmla="*/ 33951 h 76570"/>
                <a:gd name="connsiteX17" fmla="*/ 43508 w 61011"/>
                <a:gd name="connsiteY17" fmla="*/ 30478 h 76570"/>
                <a:gd name="connsiteX18" fmla="*/ 44731 w 61011"/>
                <a:gd name="connsiteY18" fmla="*/ 24588 h 76570"/>
                <a:gd name="connsiteX19" fmla="*/ 43508 w 61011"/>
                <a:gd name="connsiteY19" fmla="*/ 18698 h 76570"/>
                <a:gd name="connsiteX20" fmla="*/ 40230 w 61011"/>
                <a:gd name="connsiteY20" fmla="*/ 15225 h 76570"/>
                <a:gd name="connsiteX21" fmla="*/ 35507 w 61011"/>
                <a:gd name="connsiteY21" fmla="*/ 13558 h 76570"/>
                <a:gd name="connsiteX22" fmla="*/ 29922 w 61011"/>
                <a:gd name="connsiteY22" fmla="*/ 13141 h 76570"/>
                <a:gd name="connsiteX23" fmla="*/ 16837 w 61011"/>
                <a:gd name="connsiteY23" fmla="*/ 13141 h 76570"/>
                <a:gd name="connsiteX24" fmla="*/ 16837 w 61011"/>
                <a:gd name="connsiteY24" fmla="*/ 36090 h 76570"/>
                <a:gd name="connsiteX25" fmla="*/ 29922 w 61011"/>
                <a:gd name="connsiteY25" fmla="*/ 3609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011" h="76570" fill="norm" stroke="1" extrusionOk="0">
                  <a:moveTo>
                    <a:pt x="34535" y="0"/>
                  </a:moveTo>
                  <a:cubicBezTo>
                    <a:pt x="39313" y="0"/>
                    <a:pt x="43397" y="695"/>
                    <a:pt x="46759" y="2084"/>
                  </a:cubicBezTo>
                  <a:cubicBezTo>
                    <a:pt x="50121" y="3473"/>
                    <a:pt x="52844" y="5306"/>
                    <a:pt x="54955" y="7613"/>
                  </a:cubicBezTo>
                  <a:cubicBezTo>
                    <a:pt x="57067" y="9891"/>
                    <a:pt x="58595" y="12502"/>
                    <a:pt x="59567" y="15447"/>
                  </a:cubicBezTo>
                  <a:cubicBezTo>
                    <a:pt x="60540" y="18392"/>
                    <a:pt x="61012" y="21421"/>
                    <a:pt x="61012" y="24560"/>
                  </a:cubicBezTo>
                  <a:cubicBezTo>
                    <a:pt x="61012" y="27700"/>
                    <a:pt x="60540" y="30645"/>
                    <a:pt x="59567" y="33617"/>
                  </a:cubicBezTo>
                  <a:cubicBezTo>
                    <a:pt x="58595" y="36590"/>
                    <a:pt x="57067" y="39202"/>
                    <a:pt x="54955" y="41508"/>
                  </a:cubicBezTo>
                  <a:cubicBezTo>
                    <a:pt x="52844" y="43786"/>
                    <a:pt x="50121" y="45648"/>
                    <a:pt x="46759" y="47037"/>
                  </a:cubicBezTo>
                  <a:cubicBezTo>
                    <a:pt x="43397" y="48426"/>
                    <a:pt x="39313" y="49121"/>
                    <a:pt x="34535" y="49121"/>
                  </a:cubicBezTo>
                  <a:lnTo>
                    <a:pt x="16837" y="49121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34535" y="0"/>
                  </a:lnTo>
                  <a:close/>
                  <a:moveTo>
                    <a:pt x="29922" y="36035"/>
                  </a:moveTo>
                  <a:cubicBezTo>
                    <a:pt x="31867" y="36035"/>
                    <a:pt x="33701" y="35896"/>
                    <a:pt x="35507" y="35618"/>
                  </a:cubicBezTo>
                  <a:cubicBezTo>
                    <a:pt x="37285" y="35340"/>
                    <a:pt x="38869" y="34784"/>
                    <a:pt x="40230" y="33951"/>
                  </a:cubicBezTo>
                  <a:cubicBezTo>
                    <a:pt x="41591" y="33117"/>
                    <a:pt x="42675" y="31978"/>
                    <a:pt x="43508" y="30478"/>
                  </a:cubicBezTo>
                  <a:cubicBezTo>
                    <a:pt x="44342" y="28978"/>
                    <a:pt x="44731" y="27005"/>
                    <a:pt x="44731" y="24588"/>
                  </a:cubicBezTo>
                  <a:cubicBezTo>
                    <a:pt x="44731" y="22171"/>
                    <a:pt x="44314" y="20198"/>
                    <a:pt x="43508" y="18698"/>
                  </a:cubicBezTo>
                  <a:cubicBezTo>
                    <a:pt x="42675" y="17198"/>
                    <a:pt x="41591" y="16031"/>
                    <a:pt x="40230" y="15225"/>
                  </a:cubicBezTo>
                  <a:cubicBezTo>
                    <a:pt x="38869" y="14392"/>
                    <a:pt x="37313" y="13836"/>
                    <a:pt x="35507" y="13558"/>
                  </a:cubicBezTo>
                  <a:cubicBezTo>
                    <a:pt x="33729" y="13280"/>
                    <a:pt x="31867" y="13141"/>
                    <a:pt x="29922" y="13141"/>
                  </a:cubicBezTo>
                  <a:lnTo>
                    <a:pt x="16837" y="13141"/>
                  </a:lnTo>
                  <a:lnTo>
                    <a:pt x="16837" y="36090"/>
                  </a:lnTo>
                  <a:lnTo>
                    <a:pt x="29922" y="3609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10" name="Forma Livre: Forma 109"/>
            <p:cNvSpPr/>
            <p:nvPr/>
          </p:nvSpPr>
          <p:spPr bwMode="auto">
            <a:xfrm>
              <a:off x="8388761" y="2536495"/>
              <a:ext cx="58122" cy="76570"/>
            </a:xfrm>
            <a:custGeom>
              <a:avLst/>
              <a:gdLst>
                <a:gd name="connsiteX0" fmla="*/ 57261 w 58122"/>
                <a:gd name="connsiteY0" fmla="*/ 28 h 76570"/>
                <a:gd name="connsiteX1" fmla="*/ 57261 w 58122"/>
                <a:gd name="connsiteY1" fmla="*/ 14169 h 76570"/>
                <a:gd name="connsiteX2" fmla="*/ 16837 w 58122"/>
                <a:gd name="connsiteY2" fmla="*/ 14169 h 76570"/>
                <a:gd name="connsiteX3" fmla="*/ 16837 w 58122"/>
                <a:gd name="connsiteY3" fmla="*/ 30589 h 76570"/>
                <a:gd name="connsiteX4" fmla="*/ 53927 w 58122"/>
                <a:gd name="connsiteY4" fmla="*/ 30589 h 76570"/>
                <a:gd name="connsiteX5" fmla="*/ 53927 w 58122"/>
                <a:gd name="connsiteY5" fmla="*/ 43675 h 76570"/>
                <a:gd name="connsiteX6" fmla="*/ 16837 w 58122"/>
                <a:gd name="connsiteY6" fmla="*/ 43675 h 76570"/>
                <a:gd name="connsiteX7" fmla="*/ 16837 w 58122"/>
                <a:gd name="connsiteY7" fmla="*/ 62429 h 76570"/>
                <a:gd name="connsiteX8" fmla="*/ 58122 w 58122"/>
                <a:gd name="connsiteY8" fmla="*/ 62429 h 76570"/>
                <a:gd name="connsiteX9" fmla="*/ 58122 w 58122"/>
                <a:gd name="connsiteY9" fmla="*/ 76570 h 76570"/>
                <a:gd name="connsiteX10" fmla="*/ 0 w 58122"/>
                <a:gd name="connsiteY10" fmla="*/ 76570 h 76570"/>
                <a:gd name="connsiteX11" fmla="*/ 0 w 58122"/>
                <a:gd name="connsiteY11" fmla="*/ 0 h 76570"/>
                <a:gd name="connsiteX12" fmla="*/ 57261 w 58122"/>
                <a:gd name="connsiteY12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122" h="76570" fill="norm" stroke="1" extrusionOk="0">
                  <a:moveTo>
                    <a:pt x="57261" y="28"/>
                  </a:moveTo>
                  <a:lnTo>
                    <a:pt x="57261" y="14169"/>
                  </a:lnTo>
                  <a:lnTo>
                    <a:pt x="16837" y="14169"/>
                  </a:lnTo>
                  <a:lnTo>
                    <a:pt x="16837" y="30589"/>
                  </a:lnTo>
                  <a:lnTo>
                    <a:pt x="53927" y="30589"/>
                  </a:lnTo>
                  <a:lnTo>
                    <a:pt x="53927" y="43675"/>
                  </a:lnTo>
                  <a:lnTo>
                    <a:pt x="16837" y="43675"/>
                  </a:lnTo>
                  <a:lnTo>
                    <a:pt x="16837" y="62429"/>
                  </a:lnTo>
                  <a:lnTo>
                    <a:pt x="58122" y="62429"/>
                  </a:lnTo>
                  <a:lnTo>
                    <a:pt x="58122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57261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11" name="Gráfico 4"/>
          <p:cNvGrpSpPr/>
          <p:nvPr/>
        </p:nvGrpSpPr>
        <p:grpSpPr bwMode="auto">
          <a:xfrm>
            <a:off x="8482915" y="2663397"/>
            <a:ext cx="135609" cy="76597"/>
            <a:chOff x="8549819" y="2755676"/>
            <a:chExt cx="135609" cy="76597"/>
          </a:xfrm>
          <a:solidFill>
            <a:srgbClr val="231F20"/>
          </a:solidFill>
        </p:grpSpPr>
        <p:sp>
          <p:nvSpPr>
            <p:cNvPr id="112" name="Forma Livre: Forma 111"/>
            <p:cNvSpPr/>
            <p:nvPr/>
          </p:nvSpPr>
          <p:spPr bwMode="auto">
            <a:xfrm>
              <a:off x="8549819" y="2755704"/>
              <a:ext cx="74847" cy="76570"/>
            </a:xfrm>
            <a:custGeom>
              <a:avLst/>
              <a:gdLst>
                <a:gd name="connsiteX0" fmla="*/ 46203 w 74847"/>
                <a:gd name="connsiteY0" fmla="*/ 0 h 76570"/>
                <a:gd name="connsiteX1" fmla="*/ 74848 w 74847"/>
                <a:gd name="connsiteY1" fmla="*/ 76570 h 76570"/>
                <a:gd name="connsiteX2" fmla="*/ 57372 w 74847"/>
                <a:gd name="connsiteY2" fmla="*/ 76570 h 76570"/>
                <a:gd name="connsiteX3" fmla="*/ 51593 w 74847"/>
                <a:gd name="connsiteY3" fmla="*/ 59512 h 76570"/>
                <a:gd name="connsiteX4" fmla="*/ 22949 w 74847"/>
                <a:gd name="connsiteY4" fmla="*/ 59512 h 76570"/>
                <a:gd name="connsiteX5" fmla="*/ 16948 w 74847"/>
                <a:gd name="connsiteY5" fmla="*/ 76570 h 76570"/>
                <a:gd name="connsiteX6" fmla="*/ 0 w 74847"/>
                <a:gd name="connsiteY6" fmla="*/ 76570 h 76570"/>
                <a:gd name="connsiteX7" fmla="*/ 28950 w 74847"/>
                <a:gd name="connsiteY7" fmla="*/ 0 h 76570"/>
                <a:gd name="connsiteX8" fmla="*/ 46203 w 74847"/>
                <a:gd name="connsiteY8" fmla="*/ 0 h 76570"/>
                <a:gd name="connsiteX9" fmla="*/ 47176 w 74847"/>
                <a:gd name="connsiteY9" fmla="*/ 46981 h 76570"/>
                <a:gd name="connsiteX10" fmla="*/ 37535 w 74847"/>
                <a:gd name="connsiteY10" fmla="*/ 18893 h 76570"/>
                <a:gd name="connsiteX11" fmla="*/ 37313 w 74847"/>
                <a:gd name="connsiteY11" fmla="*/ 18893 h 76570"/>
                <a:gd name="connsiteX12" fmla="*/ 27339 w 74847"/>
                <a:gd name="connsiteY12" fmla="*/ 46981 h 76570"/>
                <a:gd name="connsiteX13" fmla="*/ 47176 w 74847"/>
                <a:gd name="connsiteY13" fmla="*/ 46981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847" h="76570" fill="norm" stroke="1" extrusionOk="0">
                  <a:moveTo>
                    <a:pt x="46203" y="0"/>
                  </a:moveTo>
                  <a:lnTo>
                    <a:pt x="74848" y="76570"/>
                  </a:lnTo>
                  <a:lnTo>
                    <a:pt x="57372" y="76570"/>
                  </a:lnTo>
                  <a:lnTo>
                    <a:pt x="51593" y="59512"/>
                  </a:lnTo>
                  <a:lnTo>
                    <a:pt x="22949" y="59512"/>
                  </a:lnTo>
                  <a:lnTo>
                    <a:pt x="16948" y="76570"/>
                  </a:lnTo>
                  <a:lnTo>
                    <a:pt x="0" y="76570"/>
                  </a:lnTo>
                  <a:lnTo>
                    <a:pt x="28950" y="0"/>
                  </a:lnTo>
                  <a:lnTo>
                    <a:pt x="46203" y="0"/>
                  </a:lnTo>
                  <a:close/>
                  <a:moveTo>
                    <a:pt x="47176" y="46981"/>
                  </a:moveTo>
                  <a:lnTo>
                    <a:pt x="37535" y="18893"/>
                  </a:lnTo>
                  <a:lnTo>
                    <a:pt x="37313" y="18893"/>
                  </a:lnTo>
                  <a:lnTo>
                    <a:pt x="27339" y="46981"/>
                  </a:lnTo>
                  <a:lnTo>
                    <a:pt x="47176" y="46981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13" name="Forma Livre: Forma 112"/>
            <p:cNvSpPr/>
            <p:nvPr/>
          </p:nvSpPr>
          <p:spPr bwMode="auto">
            <a:xfrm>
              <a:off x="8631280" y="2755676"/>
              <a:ext cx="54149" cy="76570"/>
            </a:xfrm>
            <a:custGeom>
              <a:avLst/>
              <a:gdLst>
                <a:gd name="connsiteX0" fmla="*/ 16836 w 54149"/>
                <a:gd name="connsiteY0" fmla="*/ 28 h 76570"/>
                <a:gd name="connsiteX1" fmla="*/ 16836 w 54149"/>
                <a:gd name="connsiteY1" fmla="*/ 62429 h 76570"/>
                <a:gd name="connsiteX2" fmla="*/ 54149 w 54149"/>
                <a:gd name="connsiteY2" fmla="*/ 62429 h 76570"/>
                <a:gd name="connsiteX3" fmla="*/ 54149 w 54149"/>
                <a:gd name="connsiteY3" fmla="*/ 76570 h 76570"/>
                <a:gd name="connsiteX4" fmla="*/ 0 w 54149"/>
                <a:gd name="connsiteY4" fmla="*/ 76570 h 76570"/>
                <a:gd name="connsiteX5" fmla="*/ 0 w 54149"/>
                <a:gd name="connsiteY5" fmla="*/ 0 h 76570"/>
                <a:gd name="connsiteX6" fmla="*/ 16836 w 54149"/>
                <a:gd name="connsiteY6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149" h="76570" fill="norm" stroke="1" extrusionOk="0">
                  <a:moveTo>
                    <a:pt x="16836" y="28"/>
                  </a:moveTo>
                  <a:lnTo>
                    <a:pt x="16836" y="62429"/>
                  </a:lnTo>
                  <a:lnTo>
                    <a:pt x="54149" y="62429"/>
                  </a:lnTo>
                  <a:lnTo>
                    <a:pt x="54149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16836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14" name="Gráfico 4"/>
          <p:cNvGrpSpPr/>
          <p:nvPr/>
        </p:nvGrpSpPr>
        <p:grpSpPr bwMode="auto">
          <a:xfrm>
            <a:off x="8349832" y="2811870"/>
            <a:ext cx="132472" cy="80070"/>
            <a:chOff x="8416736" y="2904149"/>
            <a:chExt cx="132472" cy="80070"/>
          </a:xfrm>
          <a:solidFill>
            <a:srgbClr val="231F20"/>
          </a:solidFill>
        </p:grpSpPr>
        <p:sp>
          <p:nvSpPr>
            <p:cNvPr id="115" name="Forma Livre: Forma 114"/>
            <p:cNvSpPr/>
            <p:nvPr/>
          </p:nvSpPr>
          <p:spPr bwMode="auto">
            <a:xfrm>
              <a:off x="8416736" y="2904149"/>
              <a:ext cx="64431" cy="80070"/>
            </a:xfrm>
            <a:custGeom>
              <a:avLst/>
              <a:gdLst>
                <a:gd name="connsiteX0" fmla="*/ 17645 w 64431"/>
                <a:gd name="connsiteY0" fmla="*/ 59511 h 80070"/>
                <a:gd name="connsiteX1" fmla="*/ 21340 w 64431"/>
                <a:gd name="connsiteY1" fmla="*/ 63846 h 80070"/>
                <a:gd name="connsiteX2" fmla="*/ 26758 w 64431"/>
                <a:gd name="connsiteY2" fmla="*/ 66318 h 80070"/>
                <a:gd name="connsiteX3" fmla="*/ 33175 w 64431"/>
                <a:gd name="connsiteY3" fmla="*/ 67124 h 80070"/>
                <a:gd name="connsiteX4" fmla="*/ 38010 w 64431"/>
                <a:gd name="connsiteY4" fmla="*/ 66763 h 80070"/>
                <a:gd name="connsiteX5" fmla="*/ 42844 w 64431"/>
                <a:gd name="connsiteY5" fmla="*/ 65318 h 80070"/>
                <a:gd name="connsiteX6" fmla="*/ 46595 w 64431"/>
                <a:gd name="connsiteY6" fmla="*/ 62373 h 80070"/>
                <a:gd name="connsiteX7" fmla="*/ 48095 w 64431"/>
                <a:gd name="connsiteY7" fmla="*/ 57594 h 80070"/>
                <a:gd name="connsiteX8" fmla="*/ 46095 w 64431"/>
                <a:gd name="connsiteY8" fmla="*/ 52566 h 80070"/>
                <a:gd name="connsiteX9" fmla="*/ 40899 w 64431"/>
                <a:gd name="connsiteY9" fmla="*/ 49343 h 80070"/>
                <a:gd name="connsiteX10" fmla="*/ 33620 w 64431"/>
                <a:gd name="connsiteY10" fmla="*/ 47092 h 80070"/>
                <a:gd name="connsiteX11" fmla="*/ 25369 w 64431"/>
                <a:gd name="connsiteY11" fmla="*/ 44953 h 80070"/>
                <a:gd name="connsiteX12" fmla="*/ 17006 w 64431"/>
                <a:gd name="connsiteY12" fmla="*/ 42314 h 80070"/>
                <a:gd name="connsiteX13" fmla="*/ 9727 w 64431"/>
                <a:gd name="connsiteY13" fmla="*/ 38285 h 80070"/>
                <a:gd name="connsiteX14" fmla="*/ 4531 w 64431"/>
                <a:gd name="connsiteY14" fmla="*/ 32117 h 80070"/>
                <a:gd name="connsiteX15" fmla="*/ 2558 w 64431"/>
                <a:gd name="connsiteY15" fmla="*/ 23171 h 80070"/>
                <a:gd name="connsiteX16" fmla="*/ 5087 w 64431"/>
                <a:gd name="connsiteY16" fmla="*/ 12919 h 80070"/>
                <a:gd name="connsiteX17" fmla="*/ 11671 w 64431"/>
                <a:gd name="connsiteY17" fmla="*/ 5668 h 80070"/>
                <a:gd name="connsiteX18" fmla="*/ 20895 w 64431"/>
                <a:gd name="connsiteY18" fmla="*/ 1389 h 80070"/>
                <a:gd name="connsiteX19" fmla="*/ 31203 w 64431"/>
                <a:gd name="connsiteY19" fmla="*/ 0 h 80070"/>
                <a:gd name="connsiteX20" fmla="*/ 42733 w 64431"/>
                <a:gd name="connsiteY20" fmla="*/ 1334 h 80070"/>
                <a:gd name="connsiteX21" fmla="*/ 52540 w 64431"/>
                <a:gd name="connsiteY21" fmla="*/ 5668 h 80070"/>
                <a:gd name="connsiteX22" fmla="*/ 59347 w 64431"/>
                <a:gd name="connsiteY22" fmla="*/ 13336 h 80070"/>
                <a:gd name="connsiteX23" fmla="*/ 61876 w 64431"/>
                <a:gd name="connsiteY23" fmla="*/ 24644 h 80070"/>
                <a:gd name="connsiteX24" fmla="*/ 45567 w 64431"/>
                <a:gd name="connsiteY24" fmla="*/ 24644 h 80070"/>
                <a:gd name="connsiteX25" fmla="*/ 44122 w 64431"/>
                <a:gd name="connsiteY25" fmla="*/ 18976 h 80070"/>
                <a:gd name="connsiteX26" fmla="*/ 40844 w 64431"/>
                <a:gd name="connsiteY26" fmla="*/ 15447 h 80070"/>
                <a:gd name="connsiteX27" fmla="*/ 36176 w 64431"/>
                <a:gd name="connsiteY27" fmla="*/ 13614 h 80070"/>
                <a:gd name="connsiteX28" fmla="*/ 30425 w 64431"/>
                <a:gd name="connsiteY28" fmla="*/ 13086 h 80070"/>
                <a:gd name="connsiteX29" fmla="*/ 26341 w 64431"/>
                <a:gd name="connsiteY29" fmla="*/ 13503 h 80070"/>
                <a:gd name="connsiteX30" fmla="*/ 22645 w 64431"/>
                <a:gd name="connsiteY30" fmla="*/ 15003 h 80070"/>
                <a:gd name="connsiteX31" fmla="*/ 19923 w 64431"/>
                <a:gd name="connsiteY31" fmla="*/ 17670 h 80070"/>
                <a:gd name="connsiteX32" fmla="*/ 18839 w 64431"/>
                <a:gd name="connsiteY32" fmla="*/ 21754 h 80070"/>
                <a:gd name="connsiteX33" fmla="*/ 19701 w 64431"/>
                <a:gd name="connsiteY33" fmla="*/ 25394 h 80070"/>
                <a:gd name="connsiteX34" fmla="*/ 23090 w 64431"/>
                <a:gd name="connsiteY34" fmla="*/ 27977 h 80070"/>
                <a:gd name="connsiteX35" fmla="*/ 30064 w 64431"/>
                <a:gd name="connsiteY35" fmla="*/ 30339 h 80070"/>
                <a:gd name="connsiteX36" fmla="*/ 41705 w 64431"/>
                <a:gd name="connsiteY36" fmla="*/ 33340 h 80070"/>
                <a:gd name="connsiteX37" fmla="*/ 47650 w 64431"/>
                <a:gd name="connsiteY37" fmla="*/ 34896 h 80070"/>
                <a:gd name="connsiteX38" fmla="*/ 55208 w 64431"/>
                <a:gd name="connsiteY38" fmla="*/ 38480 h 80070"/>
                <a:gd name="connsiteX39" fmla="*/ 61709 w 64431"/>
                <a:gd name="connsiteY39" fmla="*/ 45064 h 80070"/>
                <a:gd name="connsiteX40" fmla="*/ 64431 w 64431"/>
                <a:gd name="connsiteY40" fmla="*/ 55622 h 80070"/>
                <a:gd name="connsiteX41" fmla="*/ 62403 w 64431"/>
                <a:gd name="connsiteY41" fmla="*/ 65374 h 80070"/>
                <a:gd name="connsiteX42" fmla="*/ 56346 w 64431"/>
                <a:gd name="connsiteY42" fmla="*/ 73153 h 80070"/>
                <a:gd name="connsiteX43" fmla="*/ 46372 w 64431"/>
                <a:gd name="connsiteY43" fmla="*/ 78237 h 80070"/>
                <a:gd name="connsiteX44" fmla="*/ 32592 w 64431"/>
                <a:gd name="connsiteY44" fmla="*/ 80071 h 80070"/>
                <a:gd name="connsiteX45" fmla="*/ 20312 w 64431"/>
                <a:gd name="connsiteY45" fmla="*/ 78515 h 80070"/>
                <a:gd name="connsiteX46" fmla="*/ 9810 w 64431"/>
                <a:gd name="connsiteY46" fmla="*/ 73625 h 80070"/>
                <a:gd name="connsiteX47" fmla="*/ 2586 w 64431"/>
                <a:gd name="connsiteY47" fmla="*/ 65151 h 80070"/>
                <a:gd name="connsiteX48" fmla="*/ 3 w 64431"/>
                <a:gd name="connsiteY48" fmla="*/ 52927 h 80070"/>
                <a:gd name="connsiteX49" fmla="*/ 16311 w 64431"/>
                <a:gd name="connsiteY49" fmla="*/ 52927 h 80070"/>
                <a:gd name="connsiteX50" fmla="*/ 17700 w 64431"/>
                <a:gd name="connsiteY50" fmla="*/ 59456 h 80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4431" h="80070" fill="norm" stroke="1" extrusionOk="0">
                  <a:moveTo>
                    <a:pt x="17645" y="59511"/>
                  </a:moveTo>
                  <a:cubicBezTo>
                    <a:pt x="18561" y="61290"/>
                    <a:pt x="19812" y="62734"/>
                    <a:pt x="21340" y="63846"/>
                  </a:cubicBezTo>
                  <a:cubicBezTo>
                    <a:pt x="22868" y="64957"/>
                    <a:pt x="24674" y="65763"/>
                    <a:pt x="26758" y="66318"/>
                  </a:cubicBezTo>
                  <a:cubicBezTo>
                    <a:pt x="28814" y="66846"/>
                    <a:pt x="30980" y="67124"/>
                    <a:pt x="33175" y="67124"/>
                  </a:cubicBezTo>
                  <a:cubicBezTo>
                    <a:pt x="34676" y="67124"/>
                    <a:pt x="36287" y="67013"/>
                    <a:pt x="38010" y="66763"/>
                  </a:cubicBezTo>
                  <a:cubicBezTo>
                    <a:pt x="39732" y="66513"/>
                    <a:pt x="41344" y="66040"/>
                    <a:pt x="42844" y="65318"/>
                  </a:cubicBezTo>
                  <a:cubicBezTo>
                    <a:pt x="44344" y="64596"/>
                    <a:pt x="45594" y="63623"/>
                    <a:pt x="46595" y="62373"/>
                  </a:cubicBezTo>
                  <a:cubicBezTo>
                    <a:pt x="47595" y="61123"/>
                    <a:pt x="48095" y="59539"/>
                    <a:pt x="48095" y="57594"/>
                  </a:cubicBezTo>
                  <a:cubicBezTo>
                    <a:pt x="48095" y="55511"/>
                    <a:pt x="47428" y="53844"/>
                    <a:pt x="46095" y="52566"/>
                  </a:cubicBezTo>
                  <a:cubicBezTo>
                    <a:pt x="44761" y="51288"/>
                    <a:pt x="43039" y="50204"/>
                    <a:pt x="40899" y="49343"/>
                  </a:cubicBezTo>
                  <a:cubicBezTo>
                    <a:pt x="38760" y="48481"/>
                    <a:pt x="36315" y="47731"/>
                    <a:pt x="33620" y="47092"/>
                  </a:cubicBezTo>
                  <a:cubicBezTo>
                    <a:pt x="30897" y="46453"/>
                    <a:pt x="28147" y="45731"/>
                    <a:pt x="25369" y="44953"/>
                  </a:cubicBezTo>
                  <a:cubicBezTo>
                    <a:pt x="22507" y="44231"/>
                    <a:pt x="19728" y="43369"/>
                    <a:pt x="17006" y="42314"/>
                  </a:cubicBezTo>
                  <a:cubicBezTo>
                    <a:pt x="14283" y="41286"/>
                    <a:pt x="11866" y="39924"/>
                    <a:pt x="9727" y="38285"/>
                  </a:cubicBezTo>
                  <a:cubicBezTo>
                    <a:pt x="7587" y="36646"/>
                    <a:pt x="5837" y="34590"/>
                    <a:pt x="4531" y="32117"/>
                  </a:cubicBezTo>
                  <a:cubicBezTo>
                    <a:pt x="3197" y="29645"/>
                    <a:pt x="2558" y="26672"/>
                    <a:pt x="2558" y="23171"/>
                  </a:cubicBezTo>
                  <a:cubicBezTo>
                    <a:pt x="2558" y="19254"/>
                    <a:pt x="3392" y="15836"/>
                    <a:pt x="5087" y="12919"/>
                  </a:cubicBezTo>
                  <a:cubicBezTo>
                    <a:pt x="6754" y="10030"/>
                    <a:pt x="8949" y="7613"/>
                    <a:pt x="11671" y="5668"/>
                  </a:cubicBezTo>
                  <a:cubicBezTo>
                    <a:pt x="14394" y="3751"/>
                    <a:pt x="17450" y="2306"/>
                    <a:pt x="20895" y="1389"/>
                  </a:cubicBezTo>
                  <a:cubicBezTo>
                    <a:pt x="24313" y="472"/>
                    <a:pt x="27758" y="0"/>
                    <a:pt x="31203" y="0"/>
                  </a:cubicBezTo>
                  <a:cubicBezTo>
                    <a:pt x="35204" y="0"/>
                    <a:pt x="39038" y="444"/>
                    <a:pt x="42733" y="1334"/>
                  </a:cubicBezTo>
                  <a:cubicBezTo>
                    <a:pt x="46400" y="2223"/>
                    <a:pt x="49679" y="3667"/>
                    <a:pt x="52540" y="5668"/>
                  </a:cubicBezTo>
                  <a:cubicBezTo>
                    <a:pt x="55402" y="7668"/>
                    <a:pt x="57680" y="10224"/>
                    <a:pt x="59347" y="13336"/>
                  </a:cubicBezTo>
                  <a:cubicBezTo>
                    <a:pt x="61014" y="16448"/>
                    <a:pt x="61876" y="20226"/>
                    <a:pt x="61876" y="24644"/>
                  </a:cubicBezTo>
                  <a:lnTo>
                    <a:pt x="45567" y="24644"/>
                  </a:lnTo>
                  <a:cubicBezTo>
                    <a:pt x="45428" y="22365"/>
                    <a:pt x="44928" y="20476"/>
                    <a:pt x="44122" y="18976"/>
                  </a:cubicBezTo>
                  <a:cubicBezTo>
                    <a:pt x="43288" y="17476"/>
                    <a:pt x="42205" y="16309"/>
                    <a:pt x="40844" y="15447"/>
                  </a:cubicBezTo>
                  <a:cubicBezTo>
                    <a:pt x="39482" y="14586"/>
                    <a:pt x="37926" y="13975"/>
                    <a:pt x="36176" y="13614"/>
                  </a:cubicBezTo>
                  <a:cubicBezTo>
                    <a:pt x="34426" y="13252"/>
                    <a:pt x="32509" y="13086"/>
                    <a:pt x="30425" y="13086"/>
                  </a:cubicBezTo>
                  <a:cubicBezTo>
                    <a:pt x="29064" y="13086"/>
                    <a:pt x="27702" y="13225"/>
                    <a:pt x="26341" y="13503"/>
                  </a:cubicBezTo>
                  <a:cubicBezTo>
                    <a:pt x="24980" y="13780"/>
                    <a:pt x="23757" y="14280"/>
                    <a:pt x="22645" y="15003"/>
                  </a:cubicBezTo>
                  <a:cubicBezTo>
                    <a:pt x="21534" y="15725"/>
                    <a:pt x="20617" y="16614"/>
                    <a:pt x="19923" y="17670"/>
                  </a:cubicBezTo>
                  <a:cubicBezTo>
                    <a:pt x="19200" y="18754"/>
                    <a:pt x="18839" y="20115"/>
                    <a:pt x="18839" y="21754"/>
                  </a:cubicBezTo>
                  <a:cubicBezTo>
                    <a:pt x="18839" y="23254"/>
                    <a:pt x="19117" y="24477"/>
                    <a:pt x="19701" y="25394"/>
                  </a:cubicBezTo>
                  <a:cubicBezTo>
                    <a:pt x="20284" y="26338"/>
                    <a:pt x="21395" y="27172"/>
                    <a:pt x="23090" y="27977"/>
                  </a:cubicBezTo>
                  <a:cubicBezTo>
                    <a:pt x="24757" y="28755"/>
                    <a:pt x="27091" y="29561"/>
                    <a:pt x="30064" y="30339"/>
                  </a:cubicBezTo>
                  <a:cubicBezTo>
                    <a:pt x="33037" y="31117"/>
                    <a:pt x="36898" y="32117"/>
                    <a:pt x="41705" y="33340"/>
                  </a:cubicBezTo>
                  <a:cubicBezTo>
                    <a:pt x="43149" y="33617"/>
                    <a:pt x="45122" y="34145"/>
                    <a:pt x="47650" y="34896"/>
                  </a:cubicBezTo>
                  <a:cubicBezTo>
                    <a:pt x="50179" y="35646"/>
                    <a:pt x="52707" y="36840"/>
                    <a:pt x="55208" y="38480"/>
                  </a:cubicBezTo>
                  <a:cubicBezTo>
                    <a:pt x="57708" y="40119"/>
                    <a:pt x="59875" y="42314"/>
                    <a:pt x="61709" y="45064"/>
                  </a:cubicBezTo>
                  <a:cubicBezTo>
                    <a:pt x="63542" y="47815"/>
                    <a:pt x="64431" y="51343"/>
                    <a:pt x="64431" y="55622"/>
                  </a:cubicBezTo>
                  <a:cubicBezTo>
                    <a:pt x="64431" y="59122"/>
                    <a:pt x="63737" y="62373"/>
                    <a:pt x="62403" y="65374"/>
                  </a:cubicBezTo>
                  <a:cubicBezTo>
                    <a:pt x="61042" y="68374"/>
                    <a:pt x="59042" y="70958"/>
                    <a:pt x="56346" y="73153"/>
                  </a:cubicBezTo>
                  <a:cubicBezTo>
                    <a:pt x="53679" y="75320"/>
                    <a:pt x="50346" y="77043"/>
                    <a:pt x="46372" y="78237"/>
                  </a:cubicBezTo>
                  <a:cubicBezTo>
                    <a:pt x="42400" y="79460"/>
                    <a:pt x="37815" y="80071"/>
                    <a:pt x="32592" y="80071"/>
                  </a:cubicBezTo>
                  <a:cubicBezTo>
                    <a:pt x="28369" y="80071"/>
                    <a:pt x="24285" y="79543"/>
                    <a:pt x="20312" y="78515"/>
                  </a:cubicBezTo>
                  <a:cubicBezTo>
                    <a:pt x="16339" y="77487"/>
                    <a:pt x="12838" y="75848"/>
                    <a:pt x="9810" y="73625"/>
                  </a:cubicBezTo>
                  <a:cubicBezTo>
                    <a:pt x="6781" y="71402"/>
                    <a:pt x="4364" y="68597"/>
                    <a:pt x="2586" y="65151"/>
                  </a:cubicBezTo>
                  <a:cubicBezTo>
                    <a:pt x="808" y="61706"/>
                    <a:pt x="-53" y="57650"/>
                    <a:pt x="3" y="52927"/>
                  </a:cubicBezTo>
                  <a:lnTo>
                    <a:pt x="16311" y="52927"/>
                  </a:lnTo>
                  <a:cubicBezTo>
                    <a:pt x="16311" y="55511"/>
                    <a:pt x="16783" y="57678"/>
                    <a:pt x="17700" y="59456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16" name="Forma Livre: Forma 115"/>
            <p:cNvSpPr/>
            <p:nvPr/>
          </p:nvSpPr>
          <p:spPr bwMode="auto">
            <a:xfrm>
              <a:off x="8491086" y="2905927"/>
              <a:ext cx="58122" cy="76570"/>
            </a:xfrm>
            <a:custGeom>
              <a:avLst/>
              <a:gdLst>
                <a:gd name="connsiteX0" fmla="*/ 57261 w 58122"/>
                <a:gd name="connsiteY0" fmla="*/ 28 h 76570"/>
                <a:gd name="connsiteX1" fmla="*/ 57261 w 58122"/>
                <a:gd name="connsiteY1" fmla="*/ 14169 h 76570"/>
                <a:gd name="connsiteX2" fmla="*/ 16836 w 58122"/>
                <a:gd name="connsiteY2" fmla="*/ 14169 h 76570"/>
                <a:gd name="connsiteX3" fmla="*/ 16836 w 58122"/>
                <a:gd name="connsiteY3" fmla="*/ 30589 h 76570"/>
                <a:gd name="connsiteX4" fmla="*/ 53927 w 58122"/>
                <a:gd name="connsiteY4" fmla="*/ 30589 h 76570"/>
                <a:gd name="connsiteX5" fmla="*/ 53927 w 58122"/>
                <a:gd name="connsiteY5" fmla="*/ 43675 h 76570"/>
                <a:gd name="connsiteX6" fmla="*/ 16836 w 58122"/>
                <a:gd name="connsiteY6" fmla="*/ 43675 h 76570"/>
                <a:gd name="connsiteX7" fmla="*/ 16836 w 58122"/>
                <a:gd name="connsiteY7" fmla="*/ 62429 h 76570"/>
                <a:gd name="connsiteX8" fmla="*/ 58122 w 58122"/>
                <a:gd name="connsiteY8" fmla="*/ 62429 h 76570"/>
                <a:gd name="connsiteX9" fmla="*/ 58122 w 58122"/>
                <a:gd name="connsiteY9" fmla="*/ 76570 h 76570"/>
                <a:gd name="connsiteX10" fmla="*/ 0 w 58122"/>
                <a:gd name="connsiteY10" fmla="*/ 76570 h 76570"/>
                <a:gd name="connsiteX11" fmla="*/ 0 w 58122"/>
                <a:gd name="connsiteY11" fmla="*/ 0 h 76570"/>
                <a:gd name="connsiteX12" fmla="*/ 57261 w 58122"/>
                <a:gd name="connsiteY12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122" h="76570" fill="norm" stroke="1" extrusionOk="0">
                  <a:moveTo>
                    <a:pt x="57261" y="28"/>
                  </a:moveTo>
                  <a:lnTo>
                    <a:pt x="57261" y="14169"/>
                  </a:lnTo>
                  <a:lnTo>
                    <a:pt x="16836" y="14169"/>
                  </a:lnTo>
                  <a:lnTo>
                    <a:pt x="16836" y="30589"/>
                  </a:lnTo>
                  <a:lnTo>
                    <a:pt x="53927" y="30589"/>
                  </a:lnTo>
                  <a:lnTo>
                    <a:pt x="53927" y="43675"/>
                  </a:lnTo>
                  <a:lnTo>
                    <a:pt x="16836" y="43675"/>
                  </a:lnTo>
                  <a:lnTo>
                    <a:pt x="16836" y="62429"/>
                  </a:lnTo>
                  <a:lnTo>
                    <a:pt x="58122" y="62429"/>
                  </a:lnTo>
                  <a:lnTo>
                    <a:pt x="58122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57261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pic>
        <p:nvPicPr>
          <p:cNvPr id="6" name="Gráfico 5" descr="Bandeira com preenchimento sólido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6610422" y="4021465"/>
            <a:ext cx="697881" cy="697881"/>
          </a:xfrm>
          <a:prstGeom prst="rect">
            <a:avLst/>
          </a:prstGeom>
        </p:spPr>
      </p:pic>
      <p:pic>
        <p:nvPicPr>
          <p:cNvPr id="227" name="Imagem 226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6924363" y="4110737"/>
            <a:ext cx="156840" cy="182137"/>
          </a:xfrm>
          <a:prstGeom prst="rect">
            <a:avLst/>
          </a:prstGeom>
        </p:spPr>
      </p:pic>
      <p:sp>
        <p:nvSpPr>
          <p:cNvPr id="230" name="CaixaDeTexto 229"/>
          <p:cNvSpPr txBox="1"/>
          <p:nvPr/>
        </p:nvSpPr>
        <p:spPr bwMode="auto">
          <a:xfrm>
            <a:off x="-129243" y="3951556"/>
            <a:ext cx="27380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6000" b="1"/>
              <a:t>SÃO PAULO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990618" y="0"/>
            <a:ext cx="8210764" cy="6858000"/>
          </a:xfrm>
          <a:prstGeom prst="rect">
            <a:avLst/>
          </a:prstGeom>
        </p:spPr>
      </p:pic>
      <p:sp>
        <p:nvSpPr>
          <p:cNvPr id="5" name="Elipse 4"/>
          <p:cNvSpPr/>
          <p:nvPr/>
        </p:nvSpPr>
        <p:spPr bwMode="auto">
          <a:xfrm>
            <a:off x="2350094" y="1803164"/>
            <a:ext cx="2119356" cy="208778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6" name="CaixaDeTexto 5"/>
          <p:cNvSpPr txBox="1"/>
          <p:nvPr/>
        </p:nvSpPr>
        <p:spPr bwMode="auto">
          <a:xfrm>
            <a:off x="2889752" y="1803164"/>
            <a:ext cx="516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pt-BR" sz="2800" b="1"/>
              <a:t>2ª</a:t>
            </a:r>
            <a:endParaRPr/>
          </a:p>
        </p:txBody>
      </p:sp>
      <p:sp>
        <p:nvSpPr>
          <p:cNvPr id="227" name="Elipse 226"/>
          <p:cNvSpPr/>
          <p:nvPr/>
        </p:nvSpPr>
        <p:spPr bwMode="auto">
          <a:xfrm rot="1795241">
            <a:off x="3383991" y="1143792"/>
            <a:ext cx="2272102" cy="110123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28" name="CaixaDeTexto 227"/>
          <p:cNvSpPr txBox="1"/>
          <p:nvPr/>
        </p:nvSpPr>
        <p:spPr bwMode="auto">
          <a:xfrm>
            <a:off x="4261798" y="1075348"/>
            <a:ext cx="516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pt-BR" sz="2800" b="1"/>
              <a:t>3ª</a:t>
            </a:r>
            <a:endParaRPr/>
          </a:p>
        </p:txBody>
      </p:sp>
      <p:sp>
        <p:nvSpPr>
          <p:cNvPr id="229" name="Elipse 228"/>
          <p:cNvSpPr/>
          <p:nvPr/>
        </p:nvSpPr>
        <p:spPr bwMode="auto">
          <a:xfrm rot="571940">
            <a:off x="5521721" y="1821861"/>
            <a:ext cx="1941881" cy="123358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30" name="CaixaDeTexto 229"/>
          <p:cNvSpPr txBox="1"/>
          <p:nvPr/>
        </p:nvSpPr>
        <p:spPr bwMode="auto">
          <a:xfrm>
            <a:off x="6313210" y="1915436"/>
            <a:ext cx="516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pt-BR" sz="2800" b="1"/>
              <a:t>4ª</a:t>
            </a:r>
            <a:endParaRPr/>
          </a:p>
        </p:txBody>
      </p:sp>
      <p:sp>
        <p:nvSpPr>
          <p:cNvPr id="232" name="Elipse 231"/>
          <p:cNvSpPr/>
          <p:nvPr/>
        </p:nvSpPr>
        <p:spPr bwMode="auto">
          <a:xfrm rot="2676543">
            <a:off x="7384959" y="963908"/>
            <a:ext cx="2094987" cy="92029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34" name="Elipse 233"/>
          <p:cNvSpPr/>
          <p:nvPr/>
        </p:nvSpPr>
        <p:spPr bwMode="auto">
          <a:xfrm rot="617236">
            <a:off x="6054900" y="698760"/>
            <a:ext cx="1640880" cy="89521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35" name="CaixaDeTexto 234"/>
          <p:cNvSpPr txBox="1"/>
          <p:nvPr/>
        </p:nvSpPr>
        <p:spPr bwMode="auto">
          <a:xfrm>
            <a:off x="6765154" y="650517"/>
            <a:ext cx="516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pt-BR" sz="2800" b="1"/>
              <a:t>5ª</a:t>
            </a:r>
            <a:endParaRPr/>
          </a:p>
        </p:txBody>
      </p:sp>
      <p:sp>
        <p:nvSpPr>
          <p:cNvPr id="2" name="CaixaDeTexto 1"/>
          <p:cNvSpPr txBox="1"/>
          <p:nvPr/>
        </p:nvSpPr>
        <p:spPr bwMode="auto">
          <a:xfrm>
            <a:off x="8432452" y="1210072"/>
            <a:ext cx="516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pt-BR" sz="2800" b="1"/>
              <a:t>6ª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168536"/>
            <a:ext cx="12192000" cy="6052201"/>
          </a:xfrm>
          <a:prstGeom prst="rect">
            <a:avLst/>
          </a:prstGeom>
        </p:spPr>
      </p:pic>
      <p:sp>
        <p:nvSpPr>
          <p:cNvPr id="8" name="Elipse 7"/>
          <p:cNvSpPr/>
          <p:nvPr/>
        </p:nvSpPr>
        <p:spPr bwMode="auto">
          <a:xfrm rot="3606228">
            <a:off x="437830" y="3268242"/>
            <a:ext cx="2171831" cy="161843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9" name="CaixaDeTexto 8"/>
          <p:cNvSpPr txBox="1"/>
          <p:nvPr/>
        </p:nvSpPr>
        <p:spPr bwMode="auto">
          <a:xfrm>
            <a:off x="1265501" y="3681660"/>
            <a:ext cx="516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pt-BR" sz="2800" b="1"/>
              <a:t>2ª</a:t>
            </a:r>
            <a:endParaRPr/>
          </a:p>
        </p:txBody>
      </p:sp>
      <p:sp>
        <p:nvSpPr>
          <p:cNvPr id="10" name="Elipse 9"/>
          <p:cNvSpPr/>
          <p:nvPr/>
        </p:nvSpPr>
        <p:spPr bwMode="auto">
          <a:xfrm rot="1573714">
            <a:off x="3910244" y="2690423"/>
            <a:ext cx="2613775" cy="132919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1" name="CaixaDeTexto 10"/>
          <p:cNvSpPr txBox="1"/>
          <p:nvPr/>
        </p:nvSpPr>
        <p:spPr bwMode="auto">
          <a:xfrm>
            <a:off x="5004457" y="2732709"/>
            <a:ext cx="516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pt-BR" sz="2800" b="1"/>
              <a:t>3ª</a:t>
            </a:r>
            <a:endParaRPr/>
          </a:p>
        </p:txBody>
      </p:sp>
      <p:cxnSp>
        <p:nvCxnSpPr>
          <p:cNvPr id="13" name="Conector de Seta Reta 12"/>
          <p:cNvCxnSpPr>
            <a:cxnSpLocks/>
          </p:cNvCxnSpPr>
          <p:nvPr/>
        </p:nvCxnSpPr>
        <p:spPr bwMode="auto">
          <a:xfrm flipV="1">
            <a:off x="1781989" y="2882348"/>
            <a:ext cx="2213541" cy="37358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/>
          <p:cNvCxnSpPr>
            <a:cxnSpLocks/>
          </p:cNvCxnSpPr>
          <p:nvPr/>
        </p:nvCxnSpPr>
        <p:spPr bwMode="auto">
          <a:xfrm flipV="1">
            <a:off x="5540300" y="1928191"/>
            <a:ext cx="691535" cy="164002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lipse 15"/>
          <p:cNvSpPr/>
          <p:nvPr/>
        </p:nvSpPr>
        <p:spPr bwMode="auto">
          <a:xfrm rot="20308574">
            <a:off x="6015993" y="640549"/>
            <a:ext cx="2293327" cy="132488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7" name="CaixaDeTexto 16"/>
          <p:cNvSpPr txBox="1"/>
          <p:nvPr/>
        </p:nvSpPr>
        <p:spPr bwMode="auto">
          <a:xfrm>
            <a:off x="6816692" y="779772"/>
            <a:ext cx="516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pt-BR" sz="2800" b="1"/>
              <a:t>4ª</a:t>
            </a:r>
            <a:endParaRPr/>
          </a:p>
        </p:txBody>
      </p:sp>
      <p:cxnSp>
        <p:nvCxnSpPr>
          <p:cNvPr id="18" name="Conector de Seta Reta 17"/>
          <p:cNvCxnSpPr>
            <a:cxnSpLocks/>
          </p:cNvCxnSpPr>
          <p:nvPr/>
        </p:nvCxnSpPr>
        <p:spPr bwMode="auto">
          <a:xfrm>
            <a:off x="8227951" y="1232452"/>
            <a:ext cx="3013206" cy="362778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lipse 20"/>
          <p:cNvSpPr/>
          <p:nvPr/>
        </p:nvSpPr>
        <p:spPr bwMode="auto">
          <a:xfrm rot="21334370">
            <a:off x="11078393" y="4828338"/>
            <a:ext cx="1065871" cy="108568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3" name="CaixaDeTexto 22"/>
          <p:cNvSpPr txBox="1"/>
          <p:nvPr/>
        </p:nvSpPr>
        <p:spPr bwMode="auto">
          <a:xfrm>
            <a:off x="10051913" y="4732224"/>
            <a:ext cx="11929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pt-BR" sz="2800" b="1"/>
              <a:t>5ª e 6ª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Forma Livre: Forma 6"/>
          <p:cNvSpPr/>
          <p:nvPr/>
        </p:nvSpPr>
        <p:spPr bwMode="auto">
          <a:xfrm>
            <a:off x="4248280" y="1409417"/>
            <a:ext cx="2250" cy="130"/>
          </a:xfrm>
          <a:custGeom>
            <a:avLst/>
            <a:gdLst>
              <a:gd name="connsiteX0" fmla="*/ 0 w 2250"/>
              <a:gd name="connsiteY0" fmla="*/ 83 h 130"/>
              <a:gd name="connsiteX1" fmla="*/ 2251 w 2250"/>
              <a:gd name="connsiteY1" fmla="*/ 0 h 130"/>
              <a:gd name="connsiteX2" fmla="*/ 0 w 2250"/>
              <a:gd name="connsiteY2" fmla="*/ 83 h 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50" h="130" fill="norm" stroke="1" extrusionOk="0">
                <a:moveTo>
                  <a:pt x="0" y="83"/>
                </a:moveTo>
                <a:cubicBezTo>
                  <a:pt x="695" y="167"/>
                  <a:pt x="1473" y="139"/>
                  <a:pt x="2251" y="0"/>
                </a:cubicBezTo>
                <a:cubicBezTo>
                  <a:pt x="1500" y="111"/>
                  <a:pt x="750" y="139"/>
                  <a:pt x="0" y="83"/>
                </a:cubicBezTo>
                <a:close/>
              </a:path>
            </a:pathLst>
          </a:custGeom>
          <a:solidFill>
            <a:srgbClr val="972682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8" name="Forma Livre: Forma 7"/>
          <p:cNvSpPr/>
          <p:nvPr/>
        </p:nvSpPr>
        <p:spPr bwMode="auto">
          <a:xfrm>
            <a:off x="4381000" y="4493871"/>
            <a:ext cx="537603" cy="321671"/>
          </a:xfrm>
          <a:custGeom>
            <a:avLst/>
            <a:gdLst>
              <a:gd name="connsiteX0" fmla="*/ 0 w 537603"/>
              <a:gd name="connsiteY0" fmla="*/ 315227 h 321672"/>
              <a:gd name="connsiteX1" fmla="*/ 5890 w 537603"/>
              <a:gd name="connsiteY1" fmla="*/ 321673 h 321672"/>
              <a:gd name="connsiteX2" fmla="*/ 9780 w 537603"/>
              <a:gd name="connsiteY2" fmla="*/ 318172 h 321672"/>
              <a:gd name="connsiteX3" fmla="*/ 15698 w 537603"/>
              <a:gd name="connsiteY3" fmla="*/ 315894 h 321672"/>
              <a:gd name="connsiteX4" fmla="*/ 24366 w 537603"/>
              <a:gd name="connsiteY4" fmla="*/ 315894 h 321672"/>
              <a:gd name="connsiteX5" fmla="*/ 68930 w 537603"/>
              <a:gd name="connsiteY5" fmla="*/ 317616 h 321672"/>
              <a:gd name="connsiteX6" fmla="*/ 69430 w 537603"/>
              <a:gd name="connsiteY6" fmla="*/ 317644 h 321672"/>
              <a:gd name="connsiteX7" fmla="*/ 105020 w 537603"/>
              <a:gd name="connsiteY7" fmla="*/ 321061 h 321672"/>
              <a:gd name="connsiteX8" fmla="*/ 367459 w 537603"/>
              <a:gd name="connsiteY8" fmla="*/ 320589 h 321672"/>
              <a:gd name="connsiteX9" fmla="*/ 377739 w 537603"/>
              <a:gd name="connsiteY9" fmla="*/ 257883 h 321672"/>
              <a:gd name="connsiteX10" fmla="*/ 382546 w 537603"/>
              <a:gd name="connsiteY10" fmla="*/ 251354 h 321672"/>
              <a:gd name="connsiteX11" fmla="*/ 523462 w 537603"/>
              <a:gd name="connsiteY11" fmla="*/ 181368 h 321672"/>
              <a:gd name="connsiteX12" fmla="*/ 537603 w 537603"/>
              <a:gd name="connsiteY12" fmla="*/ 67013 h 321672"/>
              <a:gd name="connsiteX13" fmla="*/ 443418 w 537603"/>
              <a:gd name="connsiteY13" fmla="*/ 40230 h 321672"/>
              <a:gd name="connsiteX14" fmla="*/ 437528 w 537603"/>
              <a:gd name="connsiteY14" fmla="*/ 34785 h 321672"/>
              <a:gd name="connsiteX15" fmla="*/ 425971 w 537603"/>
              <a:gd name="connsiteY15" fmla="*/ 3667 h 321672"/>
              <a:gd name="connsiteX16" fmla="*/ 418386 w 537603"/>
              <a:gd name="connsiteY16" fmla="*/ 0 h 321672"/>
              <a:gd name="connsiteX17" fmla="*/ 406134 w 537603"/>
              <a:gd name="connsiteY17" fmla="*/ 2973 h 321672"/>
              <a:gd name="connsiteX18" fmla="*/ 342010 w 537603"/>
              <a:gd name="connsiteY18" fmla="*/ 126857 h 321672"/>
              <a:gd name="connsiteX19" fmla="*/ 336315 w 537603"/>
              <a:gd name="connsiteY19" fmla="*/ 131386 h 321672"/>
              <a:gd name="connsiteX20" fmla="*/ 7752 w 537603"/>
              <a:gd name="connsiteY20" fmla="*/ 215069 h 321672"/>
              <a:gd name="connsiteX21" fmla="*/ 16392 w 537603"/>
              <a:gd name="connsiteY21" fmla="*/ 230016 h 321672"/>
              <a:gd name="connsiteX22" fmla="*/ 50815 w 537603"/>
              <a:gd name="connsiteY22" fmla="*/ 239657 h 321672"/>
              <a:gd name="connsiteX23" fmla="*/ 70069 w 537603"/>
              <a:gd name="connsiteY23" fmla="*/ 241518 h 321672"/>
              <a:gd name="connsiteX24" fmla="*/ 78098 w 537603"/>
              <a:gd name="connsiteY24" fmla="*/ 250354 h 321672"/>
              <a:gd name="connsiteX25" fmla="*/ 78098 w 537603"/>
              <a:gd name="connsiteY25" fmla="*/ 272330 h 321672"/>
              <a:gd name="connsiteX26" fmla="*/ 72597 w 537603"/>
              <a:gd name="connsiteY26" fmla="*/ 280554 h 321672"/>
              <a:gd name="connsiteX27" fmla="*/ 28 w 537603"/>
              <a:gd name="connsiteY27" fmla="*/ 310448 h 321672"/>
              <a:gd name="connsiteX28" fmla="*/ 28 w 537603"/>
              <a:gd name="connsiteY28" fmla="*/ 315144 h 3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37603" h="321672" fill="norm" stroke="1" extrusionOk="0">
                <a:moveTo>
                  <a:pt x="0" y="315227"/>
                </a:moveTo>
                <a:lnTo>
                  <a:pt x="5890" y="321673"/>
                </a:lnTo>
                <a:lnTo>
                  <a:pt x="9780" y="318172"/>
                </a:lnTo>
                <a:cubicBezTo>
                  <a:pt x="11419" y="316700"/>
                  <a:pt x="13530" y="315894"/>
                  <a:pt x="15698" y="315894"/>
                </a:cubicBezTo>
                <a:lnTo>
                  <a:pt x="24366" y="315894"/>
                </a:lnTo>
                <a:lnTo>
                  <a:pt x="68930" y="317616"/>
                </a:lnTo>
                <a:cubicBezTo>
                  <a:pt x="69097" y="317616"/>
                  <a:pt x="69263" y="317616"/>
                  <a:pt x="69430" y="317644"/>
                </a:cubicBezTo>
                <a:lnTo>
                  <a:pt x="105020" y="321061"/>
                </a:lnTo>
                <a:lnTo>
                  <a:pt x="367459" y="320589"/>
                </a:lnTo>
                <a:lnTo>
                  <a:pt x="377739" y="257883"/>
                </a:lnTo>
                <a:cubicBezTo>
                  <a:pt x="378212" y="255049"/>
                  <a:pt x="379990" y="252632"/>
                  <a:pt x="382546" y="251354"/>
                </a:cubicBezTo>
                <a:lnTo>
                  <a:pt x="523462" y="181368"/>
                </a:lnTo>
                <a:lnTo>
                  <a:pt x="537603" y="67013"/>
                </a:lnTo>
                <a:lnTo>
                  <a:pt x="443418" y="40230"/>
                </a:lnTo>
                <a:cubicBezTo>
                  <a:pt x="440696" y="39452"/>
                  <a:pt x="438501" y="37424"/>
                  <a:pt x="437528" y="34785"/>
                </a:cubicBezTo>
                <a:lnTo>
                  <a:pt x="425971" y="3667"/>
                </a:lnTo>
                <a:lnTo>
                  <a:pt x="418386" y="0"/>
                </a:lnTo>
                <a:lnTo>
                  <a:pt x="406134" y="2973"/>
                </a:lnTo>
                <a:lnTo>
                  <a:pt x="342010" y="126857"/>
                </a:lnTo>
                <a:cubicBezTo>
                  <a:pt x="340843" y="129108"/>
                  <a:pt x="338787" y="130747"/>
                  <a:pt x="336315" y="131386"/>
                </a:cubicBezTo>
                <a:lnTo>
                  <a:pt x="7752" y="215069"/>
                </a:lnTo>
                <a:lnTo>
                  <a:pt x="16392" y="230016"/>
                </a:lnTo>
                <a:lnTo>
                  <a:pt x="50815" y="239657"/>
                </a:lnTo>
                <a:lnTo>
                  <a:pt x="70069" y="241518"/>
                </a:lnTo>
                <a:cubicBezTo>
                  <a:pt x="74625" y="241963"/>
                  <a:pt x="78098" y="245797"/>
                  <a:pt x="78098" y="250354"/>
                </a:cubicBezTo>
                <a:lnTo>
                  <a:pt x="78098" y="272330"/>
                </a:lnTo>
                <a:cubicBezTo>
                  <a:pt x="78098" y="275942"/>
                  <a:pt x="75931" y="279165"/>
                  <a:pt x="72597" y="280554"/>
                </a:cubicBezTo>
                <a:lnTo>
                  <a:pt x="28" y="310448"/>
                </a:lnTo>
                <a:lnTo>
                  <a:pt x="28" y="315144"/>
                </a:lnTo>
                <a:close/>
              </a:path>
            </a:pathLst>
          </a:custGeom>
          <a:solidFill>
            <a:srgbClr val="D12053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9" name="Forma Livre: Forma 8"/>
          <p:cNvSpPr/>
          <p:nvPr/>
        </p:nvSpPr>
        <p:spPr bwMode="auto">
          <a:xfrm>
            <a:off x="4810527" y="4049146"/>
            <a:ext cx="324562" cy="494789"/>
          </a:xfrm>
          <a:custGeom>
            <a:avLst/>
            <a:gdLst>
              <a:gd name="connsiteX0" fmla="*/ 23116 w 324562"/>
              <a:gd name="connsiteY0" fmla="*/ 469201 h 494789"/>
              <a:gd name="connsiteX1" fmla="*/ 113133 w 324562"/>
              <a:gd name="connsiteY1" fmla="*/ 494790 h 494789"/>
              <a:gd name="connsiteX2" fmla="*/ 324563 w 324562"/>
              <a:gd name="connsiteY2" fmla="*/ 61428 h 494789"/>
              <a:gd name="connsiteX3" fmla="*/ 253382 w 324562"/>
              <a:gd name="connsiteY3" fmla="*/ 11752 h 494789"/>
              <a:gd name="connsiteX4" fmla="*/ 240046 w 324562"/>
              <a:gd name="connsiteY4" fmla="*/ 8224 h 494789"/>
              <a:gd name="connsiteX5" fmla="*/ 235767 w 324562"/>
              <a:gd name="connsiteY5" fmla="*/ 5640 h 494789"/>
              <a:gd name="connsiteX6" fmla="*/ 230572 w 324562"/>
              <a:gd name="connsiteY6" fmla="*/ 0 h 494789"/>
              <a:gd name="connsiteX7" fmla="*/ 190037 w 324562"/>
              <a:gd name="connsiteY7" fmla="*/ 0 h 494789"/>
              <a:gd name="connsiteX8" fmla="*/ 142472 w 324562"/>
              <a:gd name="connsiteY8" fmla="*/ 50204 h 494789"/>
              <a:gd name="connsiteX9" fmla="*/ 152696 w 324562"/>
              <a:gd name="connsiteY9" fmla="*/ 119718 h 494789"/>
              <a:gd name="connsiteX10" fmla="*/ 146472 w 324562"/>
              <a:gd name="connsiteY10" fmla="*/ 129525 h 494789"/>
              <a:gd name="connsiteX11" fmla="*/ 131303 w 324562"/>
              <a:gd name="connsiteY11" fmla="*/ 134081 h 494789"/>
              <a:gd name="connsiteX12" fmla="*/ 132248 w 324562"/>
              <a:gd name="connsiteY12" fmla="*/ 146751 h 494789"/>
              <a:gd name="connsiteX13" fmla="*/ 153113 w 324562"/>
              <a:gd name="connsiteY13" fmla="*/ 175534 h 494789"/>
              <a:gd name="connsiteX14" fmla="*/ 153641 w 324562"/>
              <a:gd name="connsiteY14" fmla="*/ 185119 h 494789"/>
              <a:gd name="connsiteX15" fmla="*/ 62401 w 324562"/>
              <a:gd name="connsiteY15" fmla="*/ 345872 h 494789"/>
              <a:gd name="connsiteX16" fmla="*/ 55511 w 324562"/>
              <a:gd name="connsiteY16" fmla="*/ 350345 h 494789"/>
              <a:gd name="connsiteX17" fmla="*/ 20337 w 324562"/>
              <a:gd name="connsiteY17" fmla="*/ 353651 h 494789"/>
              <a:gd name="connsiteX18" fmla="*/ 14947 w 324562"/>
              <a:gd name="connsiteY18" fmla="*/ 359041 h 494789"/>
              <a:gd name="connsiteX19" fmla="*/ 0 w 324562"/>
              <a:gd name="connsiteY19" fmla="*/ 430444 h 494789"/>
              <a:gd name="connsiteX20" fmla="*/ 7418 w 324562"/>
              <a:gd name="connsiteY20" fmla="*/ 434028 h 494789"/>
              <a:gd name="connsiteX21" fmla="*/ 11863 w 324562"/>
              <a:gd name="connsiteY21" fmla="*/ 438918 h 494789"/>
              <a:gd name="connsiteX22" fmla="*/ 23088 w 324562"/>
              <a:gd name="connsiteY22" fmla="*/ 469173 h 494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24562" h="494789" fill="norm" stroke="1" extrusionOk="0">
                <a:moveTo>
                  <a:pt x="23116" y="469201"/>
                </a:moveTo>
                <a:lnTo>
                  <a:pt x="113133" y="494790"/>
                </a:lnTo>
                <a:lnTo>
                  <a:pt x="324563" y="61428"/>
                </a:lnTo>
                <a:lnTo>
                  <a:pt x="253382" y="11752"/>
                </a:lnTo>
                <a:lnTo>
                  <a:pt x="240046" y="8224"/>
                </a:lnTo>
                <a:cubicBezTo>
                  <a:pt x="238407" y="7779"/>
                  <a:pt x="236907" y="6890"/>
                  <a:pt x="235767" y="5640"/>
                </a:cubicBezTo>
                <a:lnTo>
                  <a:pt x="230572" y="0"/>
                </a:lnTo>
                <a:lnTo>
                  <a:pt x="190037" y="0"/>
                </a:lnTo>
                <a:lnTo>
                  <a:pt x="142472" y="50204"/>
                </a:lnTo>
                <a:lnTo>
                  <a:pt x="152696" y="119718"/>
                </a:lnTo>
                <a:cubicBezTo>
                  <a:pt x="153335" y="124079"/>
                  <a:pt x="150696" y="128247"/>
                  <a:pt x="146472" y="129525"/>
                </a:cubicBezTo>
                <a:lnTo>
                  <a:pt x="131303" y="134081"/>
                </a:lnTo>
                <a:lnTo>
                  <a:pt x="132248" y="146751"/>
                </a:lnTo>
                <a:lnTo>
                  <a:pt x="153113" y="175534"/>
                </a:lnTo>
                <a:cubicBezTo>
                  <a:pt x="155141" y="178340"/>
                  <a:pt x="155363" y="182091"/>
                  <a:pt x="153641" y="185119"/>
                </a:cubicBezTo>
                <a:lnTo>
                  <a:pt x="62401" y="345872"/>
                </a:lnTo>
                <a:cubicBezTo>
                  <a:pt x="60956" y="348400"/>
                  <a:pt x="58400" y="350067"/>
                  <a:pt x="55511" y="350345"/>
                </a:cubicBezTo>
                <a:lnTo>
                  <a:pt x="20337" y="353651"/>
                </a:lnTo>
                <a:lnTo>
                  <a:pt x="14947" y="359041"/>
                </a:lnTo>
                <a:lnTo>
                  <a:pt x="0" y="430444"/>
                </a:lnTo>
                <a:lnTo>
                  <a:pt x="7418" y="434028"/>
                </a:lnTo>
                <a:cubicBezTo>
                  <a:pt x="9474" y="435028"/>
                  <a:pt x="11085" y="436779"/>
                  <a:pt x="11863" y="438918"/>
                </a:cubicBezTo>
                <a:lnTo>
                  <a:pt x="23088" y="469173"/>
                </a:lnTo>
                <a:close/>
              </a:path>
            </a:pathLst>
          </a:custGeom>
          <a:solidFill>
            <a:srgbClr val="D12053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0" name="Forma Livre: Forma 9"/>
          <p:cNvSpPr/>
          <p:nvPr/>
        </p:nvSpPr>
        <p:spPr bwMode="auto">
          <a:xfrm>
            <a:off x="3896963" y="1432033"/>
            <a:ext cx="1020251" cy="1382987"/>
          </a:xfrm>
          <a:custGeom>
            <a:avLst/>
            <a:gdLst>
              <a:gd name="connsiteX0" fmla="*/ 316089 w 1020251"/>
              <a:gd name="connsiteY0" fmla="*/ 1355177 h 1382987"/>
              <a:gd name="connsiteX1" fmla="*/ 374350 w 1020251"/>
              <a:gd name="connsiteY1" fmla="*/ 1382988 h 1382987"/>
              <a:gd name="connsiteX2" fmla="*/ 394409 w 1020251"/>
              <a:gd name="connsiteY2" fmla="*/ 1260075 h 1382987"/>
              <a:gd name="connsiteX3" fmla="*/ 386102 w 1020251"/>
              <a:gd name="connsiteY3" fmla="*/ 1249907 h 1382987"/>
              <a:gd name="connsiteX4" fmla="*/ 384435 w 1020251"/>
              <a:gd name="connsiteY4" fmla="*/ 1241822 h 1382987"/>
              <a:gd name="connsiteX5" fmla="*/ 455754 w 1020251"/>
              <a:gd name="connsiteY5" fmla="*/ 995247 h 1382987"/>
              <a:gd name="connsiteX6" fmla="*/ 459671 w 1020251"/>
              <a:gd name="connsiteY6" fmla="*/ 990134 h 1382987"/>
              <a:gd name="connsiteX7" fmla="*/ 710692 w 1020251"/>
              <a:gd name="connsiteY7" fmla="*/ 837577 h 1382987"/>
              <a:gd name="connsiteX8" fmla="*/ 716721 w 1020251"/>
              <a:gd name="connsiteY8" fmla="*/ 836411 h 1382987"/>
              <a:gd name="connsiteX9" fmla="*/ 819824 w 1020251"/>
              <a:gd name="connsiteY9" fmla="*/ 853164 h 1382987"/>
              <a:gd name="connsiteX10" fmla="*/ 849357 w 1020251"/>
              <a:gd name="connsiteY10" fmla="*/ 835716 h 1382987"/>
              <a:gd name="connsiteX11" fmla="*/ 856692 w 1020251"/>
              <a:gd name="connsiteY11" fmla="*/ 787707 h 1382987"/>
              <a:gd name="connsiteX12" fmla="*/ 824603 w 1020251"/>
              <a:gd name="connsiteY12" fmla="*/ 727334 h 1382987"/>
              <a:gd name="connsiteX13" fmla="*/ 823630 w 1020251"/>
              <a:gd name="connsiteY13" fmla="*/ 722166 h 1382987"/>
              <a:gd name="connsiteX14" fmla="*/ 852580 w 1020251"/>
              <a:gd name="connsiteY14" fmla="*/ 464784 h 1382987"/>
              <a:gd name="connsiteX15" fmla="*/ 855192 w 1020251"/>
              <a:gd name="connsiteY15" fmla="*/ 459422 h 1382987"/>
              <a:gd name="connsiteX16" fmla="*/ 1014556 w 1020251"/>
              <a:gd name="connsiteY16" fmla="*/ 303530 h 1382987"/>
              <a:gd name="connsiteX17" fmla="*/ 1020251 w 1020251"/>
              <a:gd name="connsiteY17" fmla="*/ 265884 h 1382987"/>
              <a:gd name="connsiteX18" fmla="*/ 1020112 w 1020251"/>
              <a:gd name="connsiteY18" fmla="*/ 265968 h 1382987"/>
              <a:gd name="connsiteX19" fmla="*/ 1015167 w 1020251"/>
              <a:gd name="connsiteY19" fmla="*/ 274747 h 1382987"/>
              <a:gd name="connsiteX20" fmla="*/ 1004276 w 1020251"/>
              <a:gd name="connsiteY20" fmla="*/ 278692 h 1382987"/>
              <a:gd name="connsiteX21" fmla="*/ 795403 w 1020251"/>
              <a:gd name="connsiteY21" fmla="*/ 199233 h 1382987"/>
              <a:gd name="connsiteX22" fmla="*/ 693050 w 1020251"/>
              <a:gd name="connsiteY22" fmla="*/ 223876 h 1382987"/>
              <a:gd name="connsiteX23" fmla="*/ 685604 w 1020251"/>
              <a:gd name="connsiteY23" fmla="*/ 222320 h 1382987"/>
              <a:gd name="connsiteX24" fmla="*/ 640762 w 1020251"/>
              <a:gd name="connsiteY24" fmla="*/ 188369 h 1382987"/>
              <a:gd name="connsiteX25" fmla="*/ 638539 w 1020251"/>
              <a:gd name="connsiteY25" fmla="*/ 185897 h 1382987"/>
              <a:gd name="connsiteX26" fmla="*/ 613201 w 1020251"/>
              <a:gd name="connsiteY26" fmla="*/ 144111 h 1382987"/>
              <a:gd name="connsiteX27" fmla="*/ 611979 w 1020251"/>
              <a:gd name="connsiteY27" fmla="*/ 138527 h 1382987"/>
              <a:gd name="connsiteX28" fmla="*/ 615201 w 1020251"/>
              <a:gd name="connsiteY28" fmla="*/ 109715 h 1382987"/>
              <a:gd name="connsiteX29" fmla="*/ 564358 w 1020251"/>
              <a:gd name="connsiteY29" fmla="*/ 65735 h 1382987"/>
              <a:gd name="connsiteX30" fmla="*/ 562886 w 1020251"/>
              <a:gd name="connsiteY30" fmla="*/ 64068 h 1382987"/>
              <a:gd name="connsiteX31" fmla="*/ 557968 w 1020251"/>
              <a:gd name="connsiteY31" fmla="*/ 57011 h 1382987"/>
              <a:gd name="connsiteX32" fmla="*/ 537548 w 1020251"/>
              <a:gd name="connsiteY32" fmla="*/ 50593 h 1382987"/>
              <a:gd name="connsiteX33" fmla="*/ 467729 w 1020251"/>
              <a:gd name="connsiteY33" fmla="*/ 33090 h 1382987"/>
              <a:gd name="connsiteX34" fmla="*/ 466367 w 1020251"/>
              <a:gd name="connsiteY34" fmla="*/ 32617 h 1382987"/>
              <a:gd name="connsiteX35" fmla="*/ 391020 w 1020251"/>
              <a:gd name="connsiteY35" fmla="*/ 0 h 1382987"/>
              <a:gd name="connsiteX36" fmla="*/ 390019 w 1020251"/>
              <a:gd name="connsiteY36" fmla="*/ 417 h 1382987"/>
              <a:gd name="connsiteX37" fmla="*/ 0 w 1020251"/>
              <a:gd name="connsiteY37" fmla="*/ 609172 h 1382987"/>
              <a:gd name="connsiteX38" fmla="*/ 30561 w 1020251"/>
              <a:gd name="connsiteY38" fmla="*/ 594948 h 1382987"/>
              <a:gd name="connsiteX39" fmla="*/ 35507 w 1020251"/>
              <a:gd name="connsiteY39" fmla="*/ 594197 h 1382987"/>
              <a:gd name="connsiteX40" fmla="*/ 100463 w 1020251"/>
              <a:gd name="connsiteY40" fmla="*/ 603060 h 1382987"/>
              <a:gd name="connsiteX41" fmla="*/ 106465 w 1020251"/>
              <a:gd name="connsiteY41" fmla="*/ 606672 h 1382987"/>
              <a:gd name="connsiteX42" fmla="*/ 120134 w 1020251"/>
              <a:gd name="connsiteY42" fmla="*/ 625648 h 1382987"/>
              <a:gd name="connsiteX43" fmla="*/ 146223 w 1020251"/>
              <a:gd name="connsiteY43" fmla="*/ 633899 h 1382987"/>
              <a:gd name="connsiteX44" fmla="*/ 152418 w 1020251"/>
              <a:gd name="connsiteY44" fmla="*/ 641762 h 1382987"/>
              <a:gd name="connsiteX45" fmla="*/ 168505 w 1020251"/>
              <a:gd name="connsiteY45" fmla="*/ 874085 h 1382987"/>
              <a:gd name="connsiteX46" fmla="*/ 164921 w 1020251"/>
              <a:gd name="connsiteY46" fmla="*/ 881836 h 1382987"/>
              <a:gd name="connsiteX47" fmla="*/ 139610 w 1020251"/>
              <a:gd name="connsiteY47" fmla="*/ 900506 h 1382987"/>
              <a:gd name="connsiteX48" fmla="*/ 137137 w 1020251"/>
              <a:gd name="connsiteY48" fmla="*/ 907897 h 1382987"/>
              <a:gd name="connsiteX49" fmla="*/ 141666 w 1020251"/>
              <a:gd name="connsiteY49" fmla="*/ 916065 h 1382987"/>
              <a:gd name="connsiteX50" fmla="*/ 150279 w 1020251"/>
              <a:gd name="connsiteY50" fmla="*/ 918649 h 1382987"/>
              <a:gd name="connsiteX51" fmla="*/ 155030 w 1020251"/>
              <a:gd name="connsiteY51" fmla="*/ 922094 h 1382987"/>
              <a:gd name="connsiteX52" fmla="*/ 219959 w 1020251"/>
              <a:gd name="connsiteY52" fmla="*/ 1015889 h 1382987"/>
              <a:gd name="connsiteX53" fmla="*/ 291889 w 1020251"/>
              <a:gd name="connsiteY53" fmla="*/ 1013806 h 1382987"/>
              <a:gd name="connsiteX54" fmla="*/ 299613 w 1020251"/>
              <a:gd name="connsiteY54" fmla="*/ 1017862 h 1382987"/>
              <a:gd name="connsiteX55" fmla="*/ 315033 w 1020251"/>
              <a:gd name="connsiteY55" fmla="*/ 1041756 h 1382987"/>
              <a:gd name="connsiteX56" fmla="*/ 316450 w 1020251"/>
              <a:gd name="connsiteY56" fmla="*/ 1046479 h 1382987"/>
              <a:gd name="connsiteX57" fmla="*/ 316838 w 1020251"/>
              <a:gd name="connsiteY57" fmla="*/ 1085486 h 1382987"/>
              <a:gd name="connsiteX58" fmla="*/ 311865 w 1020251"/>
              <a:gd name="connsiteY58" fmla="*/ 1093543 h 1382987"/>
              <a:gd name="connsiteX59" fmla="*/ 260022 w 1020251"/>
              <a:gd name="connsiteY59" fmla="*/ 1118854 h 1382987"/>
              <a:gd name="connsiteX60" fmla="*/ 235490 w 1020251"/>
              <a:gd name="connsiteY60" fmla="*/ 1189756 h 1382987"/>
              <a:gd name="connsiteX61" fmla="*/ 239352 w 1020251"/>
              <a:gd name="connsiteY61" fmla="*/ 1195118 h 1382987"/>
              <a:gd name="connsiteX62" fmla="*/ 248937 w 1020251"/>
              <a:gd name="connsiteY62" fmla="*/ 1197313 h 1382987"/>
              <a:gd name="connsiteX63" fmla="*/ 255354 w 1020251"/>
              <a:gd name="connsiteY63" fmla="*/ 1203036 h 1382987"/>
              <a:gd name="connsiteX64" fmla="*/ 272941 w 1020251"/>
              <a:gd name="connsiteY64" fmla="*/ 1253407 h 1382987"/>
              <a:gd name="connsiteX65" fmla="*/ 282526 w 1020251"/>
              <a:gd name="connsiteY65" fmla="*/ 1256658 h 1382987"/>
              <a:gd name="connsiteX66" fmla="*/ 287250 w 1020251"/>
              <a:gd name="connsiteY66" fmla="*/ 1260436 h 1382987"/>
              <a:gd name="connsiteX67" fmla="*/ 294501 w 1020251"/>
              <a:gd name="connsiteY67" fmla="*/ 1272216 h 1382987"/>
              <a:gd name="connsiteX68" fmla="*/ 295251 w 1020251"/>
              <a:gd name="connsiteY68" fmla="*/ 1279968 h 1382987"/>
              <a:gd name="connsiteX69" fmla="*/ 288083 w 1020251"/>
              <a:gd name="connsiteY69" fmla="*/ 1299249 h 1382987"/>
              <a:gd name="connsiteX70" fmla="*/ 316199 w 1020251"/>
              <a:gd name="connsiteY70" fmla="*/ 1355121 h 138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020251" h="1382987" fill="norm" stroke="1" extrusionOk="0">
                <a:moveTo>
                  <a:pt x="316089" y="1355177"/>
                </a:moveTo>
                <a:lnTo>
                  <a:pt x="374350" y="1382988"/>
                </a:lnTo>
                <a:lnTo>
                  <a:pt x="394409" y="1260075"/>
                </a:lnTo>
                <a:lnTo>
                  <a:pt x="386102" y="1249907"/>
                </a:lnTo>
                <a:cubicBezTo>
                  <a:pt x="384268" y="1247656"/>
                  <a:pt x="383629" y="1244628"/>
                  <a:pt x="384435" y="1241822"/>
                </a:cubicBezTo>
                <a:lnTo>
                  <a:pt x="455754" y="995247"/>
                </a:lnTo>
                <a:cubicBezTo>
                  <a:pt x="456365" y="993107"/>
                  <a:pt x="457782" y="991274"/>
                  <a:pt x="459671" y="990134"/>
                </a:cubicBezTo>
                <a:lnTo>
                  <a:pt x="710692" y="837577"/>
                </a:lnTo>
                <a:cubicBezTo>
                  <a:pt x="712498" y="836466"/>
                  <a:pt x="714637" y="836077"/>
                  <a:pt x="716721" y="836411"/>
                </a:cubicBezTo>
                <a:lnTo>
                  <a:pt x="819824" y="853164"/>
                </a:lnTo>
                <a:lnTo>
                  <a:pt x="849357" y="835716"/>
                </a:lnTo>
                <a:lnTo>
                  <a:pt x="856692" y="787707"/>
                </a:lnTo>
                <a:lnTo>
                  <a:pt x="824603" y="727334"/>
                </a:lnTo>
                <a:cubicBezTo>
                  <a:pt x="823769" y="725750"/>
                  <a:pt x="823408" y="723944"/>
                  <a:pt x="823630" y="722166"/>
                </a:cubicBezTo>
                <a:lnTo>
                  <a:pt x="852580" y="464784"/>
                </a:lnTo>
                <a:cubicBezTo>
                  <a:pt x="852803" y="462755"/>
                  <a:pt x="853747" y="460866"/>
                  <a:pt x="855192" y="459422"/>
                </a:cubicBezTo>
                <a:lnTo>
                  <a:pt x="1014556" y="303530"/>
                </a:lnTo>
                <a:lnTo>
                  <a:pt x="1020251" y="265884"/>
                </a:lnTo>
                <a:lnTo>
                  <a:pt x="1020112" y="265968"/>
                </a:lnTo>
                <a:lnTo>
                  <a:pt x="1015167" y="274747"/>
                </a:lnTo>
                <a:cubicBezTo>
                  <a:pt x="1013000" y="278581"/>
                  <a:pt x="1008360" y="280276"/>
                  <a:pt x="1004276" y="278692"/>
                </a:cubicBezTo>
                <a:lnTo>
                  <a:pt x="795403" y="199233"/>
                </a:lnTo>
                <a:lnTo>
                  <a:pt x="693050" y="223876"/>
                </a:lnTo>
                <a:cubicBezTo>
                  <a:pt x="690466" y="224515"/>
                  <a:pt x="687715" y="223932"/>
                  <a:pt x="685604" y="222320"/>
                </a:cubicBezTo>
                <a:lnTo>
                  <a:pt x="640762" y="188369"/>
                </a:lnTo>
                <a:cubicBezTo>
                  <a:pt x="639873" y="187703"/>
                  <a:pt x="639123" y="186841"/>
                  <a:pt x="638539" y="185897"/>
                </a:cubicBezTo>
                <a:lnTo>
                  <a:pt x="613201" y="144111"/>
                </a:lnTo>
                <a:cubicBezTo>
                  <a:pt x="612201" y="142444"/>
                  <a:pt x="611756" y="140471"/>
                  <a:pt x="611979" y="138527"/>
                </a:cubicBezTo>
                <a:lnTo>
                  <a:pt x="615201" y="109715"/>
                </a:lnTo>
                <a:lnTo>
                  <a:pt x="564358" y="65735"/>
                </a:lnTo>
                <a:cubicBezTo>
                  <a:pt x="563803" y="65235"/>
                  <a:pt x="563303" y="64679"/>
                  <a:pt x="562886" y="64068"/>
                </a:cubicBezTo>
                <a:lnTo>
                  <a:pt x="557968" y="57011"/>
                </a:lnTo>
                <a:lnTo>
                  <a:pt x="537548" y="50593"/>
                </a:lnTo>
                <a:lnTo>
                  <a:pt x="467729" y="33090"/>
                </a:lnTo>
                <a:cubicBezTo>
                  <a:pt x="467256" y="32979"/>
                  <a:pt x="466812" y="32812"/>
                  <a:pt x="466367" y="32617"/>
                </a:cubicBezTo>
                <a:lnTo>
                  <a:pt x="391020" y="0"/>
                </a:lnTo>
                <a:lnTo>
                  <a:pt x="390019" y="417"/>
                </a:lnTo>
                <a:lnTo>
                  <a:pt x="0" y="609172"/>
                </a:lnTo>
                <a:lnTo>
                  <a:pt x="30561" y="594948"/>
                </a:lnTo>
                <a:cubicBezTo>
                  <a:pt x="32089" y="594225"/>
                  <a:pt x="33812" y="593975"/>
                  <a:pt x="35507" y="594197"/>
                </a:cubicBezTo>
                <a:lnTo>
                  <a:pt x="100463" y="603060"/>
                </a:lnTo>
                <a:cubicBezTo>
                  <a:pt x="102881" y="603394"/>
                  <a:pt x="105048" y="604699"/>
                  <a:pt x="106465" y="606672"/>
                </a:cubicBezTo>
                <a:lnTo>
                  <a:pt x="120134" y="625648"/>
                </a:lnTo>
                <a:lnTo>
                  <a:pt x="146223" y="633899"/>
                </a:lnTo>
                <a:cubicBezTo>
                  <a:pt x="149695" y="635011"/>
                  <a:pt x="152140" y="638122"/>
                  <a:pt x="152418" y="641762"/>
                </a:cubicBezTo>
                <a:lnTo>
                  <a:pt x="168505" y="874085"/>
                </a:lnTo>
                <a:cubicBezTo>
                  <a:pt x="168699" y="877113"/>
                  <a:pt x="167365" y="880030"/>
                  <a:pt x="164921" y="881836"/>
                </a:cubicBezTo>
                <a:lnTo>
                  <a:pt x="139610" y="900506"/>
                </a:lnTo>
                <a:lnTo>
                  <a:pt x="137137" y="907897"/>
                </a:lnTo>
                <a:lnTo>
                  <a:pt x="141666" y="916065"/>
                </a:lnTo>
                <a:lnTo>
                  <a:pt x="150279" y="918649"/>
                </a:lnTo>
                <a:cubicBezTo>
                  <a:pt x="152196" y="919232"/>
                  <a:pt x="153891" y="920455"/>
                  <a:pt x="155030" y="922094"/>
                </a:cubicBezTo>
                <a:lnTo>
                  <a:pt x="219959" y="1015889"/>
                </a:lnTo>
                <a:lnTo>
                  <a:pt x="291889" y="1013806"/>
                </a:lnTo>
                <a:cubicBezTo>
                  <a:pt x="295001" y="1013750"/>
                  <a:pt x="297918" y="1015250"/>
                  <a:pt x="299613" y="1017862"/>
                </a:cubicBezTo>
                <a:lnTo>
                  <a:pt x="315033" y="1041756"/>
                </a:lnTo>
                <a:cubicBezTo>
                  <a:pt x="315949" y="1043172"/>
                  <a:pt x="316422" y="1044812"/>
                  <a:pt x="316450" y="1046479"/>
                </a:cubicBezTo>
                <a:lnTo>
                  <a:pt x="316838" y="1085486"/>
                </a:lnTo>
                <a:cubicBezTo>
                  <a:pt x="316866" y="1088903"/>
                  <a:pt x="314922" y="1092043"/>
                  <a:pt x="311865" y="1093543"/>
                </a:cubicBezTo>
                <a:lnTo>
                  <a:pt x="260022" y="1118854"/>
                </a:lnTo>
                <a:lnTo>
                  <a:pt x="235490" y="1189756"/>
                </a:lnTo>
                <a:lnTo>
                  <a:pt x="239352" y="1195118"/>
                </a:lnTo>
                <a:lnTo>
                  <a:pt x="248937" y="1197313"/>
                </a:lnTo>
                <a:cubicBezTo>
                  <a:pt x="251909" y="1198008"/>
                  <a:pt x="254326" y="1200147"/>
                  <a:pt x="255354" y="1203036"/>
                </a:cubicBezTo>
                <a:lnTo>
                  <a:pt x="272941" y="1253407"/>
                </a:lnTo>
                <a:lnTo>
                  <a:pt x="282526" y="1256658"/>
                </a:lnTo>
                <a:cubicBezTo>
                  <a:pt x="284499" y="1257325"/>
                  <a:pt x="286166" y="1258658"/>
                  <a:pt x="287250" y="1260436"/>
                </a:cubicBezTo>
                <a:lnTo>
                  <a:pt x="294501" y="1272216"/>
                </a:lnTo>
                <a:cubicBezTo>
                  <a:pt x="295918" y="1274550"/>
                  <a:pt x="296196" y="1277412"/>
                  <a:pt x="295251" y="1279968"/>
                </a:cubicBezTo>
                <a:lnTo>
                  <a:pt x="288083" y="1299249"/>
                </a:lnTo>
                <a:lnTo>
                  <a:pt x="316199" y="1355121"/>
                </a:lnTo>
                <a:close/>
              </a:path>
            </a:pathLst>
          </a:custGeom>
          <a:solidFill>
            <a:srgbClr val="1C75BC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1" name="Forma Livre: Forma 10"/>
          <p:cNvSpPr/>
          <p:nvPr/>
        </p:nvSpPr>
        <p:spPr bwMode="auto">
          <a:xfrm>
            <a:off x="5443315" y="2780820"/>
            <a:ext cx="244185" cy="287027"/>
          </a:xfrm>
          <a:custGeom>
            <a:avLst/>
            <a:gdLst>
              <a:gd name="connsiteX0" fmla="*/ 45926 w 244185"/>
              <a:gd name="connsiteY0" fmla="*/ 287027 h 287027"/>
              <a:gd name="connsiteX1" fmla="*/ 88684 w 244185"/>
              <a:gd name="connsiteY1" fmla="*/ 287027 h 287027"/>
              <a:gd name="connsiteX2" fmla="*/ 99491 w 244185"/>
              <a:gd name="connsiteY2" fmla="*/ 278498 h 287027"/>
              <a:gd name="connsiteX3" fmla="*/ 106882 w 244185"/>
              <a:gd name="connsiteY3" fmla="*/ 276803 h 287027"/>
              <a:gd name="connsiteX4" fmla="*/ 110299 w 244185"/>
              <a:gd name="connsiteY4" fmla="*/ 278359 h 287027"/>
              <a:gd name="connsiteX5" fmla="*/ 244186 w 244185"/>
              <a:gd name="connsiteY5" fmla="*/ 154724 h 287027"/>
              <a:gd name="connsiteX6" fmla="*/ 231656 w 244185"/>
              <a:gd name="connsiteY6" fmla="*/ 137776 h 287027"/>
              <a:gd name="connsiteX7" fmla="*/ 231517 w 244185"/>
              <a:gd name="connsiteY7" fmla="*/ 137610 h 287027"/>
              <a:gd name="connsiteX8" fmla="*/ 220570 w 244185"/>
              <a:gd name="connsiteY8" fmla="*/ 122023 h 287027"/>
              <a:gd name="connsiteX9" fmla="*/ 192176 w 244185"/>
              <a:gd name="connsiteY9" fmla="*/ 110577 h 287027"/>
              <a:gd name="connsiteX10" fmla="*/ 187369 w 244185"/>
              <a:gd name="connsiteY10" fmla="*/ 105909 h 287027"/>
              <a:gd name="connsiteX11" fmla="*/ 169672 w 244185"/>
              <a:gd name="connsiteY11" fmla="*/ 65513 h 287027"/>
              <a:gd name="connsiteX12" fmla="*/ 36674 w 244185"/>
              <a:gd name="connsiteY12" fmla="*/ 0 h 287027"/>
              <a:gd name="connsiteX13" fmla="*/ 68791 w 244185"/>
              <a:gd name="connsiteY13" fmla="*/ 96241 h 287027"/>
              <a:gd name="connsiteX14" fmla="*/ 68652 w 244185"/>
              <a:gd name="connsiteY14" fmla="*/ 102270 h 287027"/>
              <a:gd name="connsiteX15" fmla="*/ 45648 w 244185"/>
              <a:gd name="connsiteY15" fmla="*/ 161337 h 287027"/>
              <a:gd name="connsiteX16" fmla="*/ 39480 w 244185"/>
              <a:gd name="connsiteY16" fmla="*/ 166754 h 287027"/>
              <a:gd name="connsiteX17" fmla="*/ 10363 w 244185"/>
              <a:gd name="connsiteY17" fmla="*/ 173839 h 287027"/>
              <a:gd name="connsiteX18" fmla="*/ 0 w 244185"/>
              <a:gd name="connsiteY18" fmla="*/ 187369 h 287027"/>
              <a:gd name="connsiteX19" fmla="*/ 27867 w 244185"/>
              <a:gd name="connsiteY19" fmla="*/ 275136 h 287027"/>
              <a:gd name="connsiteX20" fmla="*/ 45926 w 244185"/>
              <a:gd name="connsiteY20" fmla="*/ 287027 h 287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4185" h="287027" fill="norm" stroke="1" extrusionOk="0">
                <a:moveTo>
                  <a:pt x="45926" y="287027"/>
                </a:moveTo>
                <a:lnTo>
                  <a:pt x="88684" y="287027"/>
                </a:lnTo>
                <a:lnTo>
                  <a:pt x="99491" y="278498"/>
                </a:lnTo>
                <a:cubicBezTo>
                  <a:pt x="101575" y="276859"/>
                  <a:pt x="104270" y="276220"/>
                  <a:pt x="106882" y="276803"/>
                </a:cubicBezTo>
                <a:cubicBezTo>
                  <a:pt x="108132" y="277081"/>
                  <a:pt x="109299" y="277609"/>
                  <a:pt x="110299" y="278359"/>
                </a:cubicBezTo>
                <a:lnTo>
                  <a:pt x="244186" y="154724"/>
                </a:lnTo>
                <a:lnTo>
                  <a:pt x="231656" y="137776"/>
                </a:lnTo>
                <a:cubicBezTo>
                  <a:pt x="231656" y="137776"/>
                  <a:pt x="231572" y="137665"/>
                  <a:pt x="231517" y="137610"/>
                </a:cubicBezTo>
                <a:lnTo>
                  <a:pt x="220570" y="122023"/>
                </a:lnTo>
                <a:lnTo>
                  <a:pt x="192176" y="110577"/>
                </a:lnTo>
                <a:cubicBezTo>
                  <a:pt x="190037" y="109715"/>
                  <a:pt x="188286" y="108021"/>
                  <a:pt x="187369" y="105909"/>
                </a:cubicBezTo>
                <a:lnTo>
                  <a:pt x="169672" y="65513"/>
                </a:lnTo>
                <a:lnTo>
                  <a:pt x="36674" y="0"/>
                </a:lnTo>
                <a:lnTo>
                  <a:pt x="68791" y="96241"/>
                </a:lnTo>
                <a:cubicBezTo>
                  <a:pt x="69458" y="98213"/>
                  <a:pt x="69402" y="100353"/>
                  <a:pt x="68652" y="102270"/>
                </a:cubicBezTo>
                <a:lnTo>
                  <a:pt x="45648" y="161337"/>
                </a:lnTo>
                <a:cubicBezTo>
                  <a:pt x="44592" y="164031"/>
                  <a:pt x="42286" y="166060"/>
                  <a:pt x="39480" y="166754"/>
                </a:cubicBezTo>
                <a:lnTo>
                  <a:pt x="10363" y="173839"/>
                </a:lnTo>
                <a:lnTo>
                  <a:pt x="0" y="187369"/>
                </a:lnTo>
                <a:lnTo>
                  <a:pt x="27867" y="275136"/>
                </a:lnTo>
                <a:lnTo>
                  <a:pt x="45926" y="287027"/>
                </a:lnTo>
                <a:close/>
              </a:path>
            </a:pathLst>
          </a:custGeom>
          <a:solidFill>
            <a:srgbClr val="1C75BC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2" name="Forma Livre: Forma 11"/>
          <p:cNvSpPr/>
          <p:nvPr/>
        </p:nvSpPr>
        <p:spPr bwMode="auto">
          <a:xfrm>
            <a:off x="5005009" y="1725839"/>
            <a:ext cx="597225" cy="757034"/>
          </a:xfrm>
          <a:custGeom>
            <a:avLst/>
            <a:gdLst>
              <a:gd name="connsiteX0" fmla="*/ 321839 w 597225"/>
              <a:gd name="connsiteY0" fmla="*/ 757034 h 757034"/>
              <a:gd name="connsiteX1" fmla="*/ 328285 w 597225"/>
              <a:gd name="connsiteY1" fmla="*/ 757034 h 757034"/>
              <a:gd name="connsiteX2" fmla="*/ 389186 w 597225"/>
              <a:gd name="connsiteY2" fmla="*/ 679519 h 757034"/>
              <a:gd name="connsiteX3" fmla="*/ 372766 w 597225"/>
              <a:gd name="connsiteY3" fmla="*/ 643651 h 757034"/>
              <a:gd name="connsiteX4" fmla="*/ 372266 w 597225"/>
              <a:gd name="connsiteY4" fmla="*/ 637678 h 757034"/>
              <a:gd name="connsiteX5" fmla="*/ 396715 w 597225"/>
              <a:gd name="connsiteY5" fmla="*/ 545466 h 757034"/>
              <a:gd name="connsiteX6" fmla="*/ 398604 w 597225"/>
              <a:gd name="connsiteY6" fmla="*/ 541910 h 757034"/>
              <a:gd name="connsiteX7" fmla="*/ 597226 w 597225"/>
              <a:gd name="connsiteY7" fmla="*/ 314560 h 757034"/>
              <a:gd name="connsiteX8" fmla="*/ 201344 w 597225"/>
              <a:gd name="connsiteY8" fmla="*/ 667 h 757034"/>
              <a:gd name="connsiteX9" fmla="*/ 25366 w 597225"/>
              <a:gd name="connsiteY9" fmla="*/ 0 h 757034"/>
              <a:gd name="connsiteX10" fmla="*/ 22476 w 597225"/>
              <a:gd name="connsiteY10" fmla="*/ 5195 h 757034"/>
              <a:gd name="connsiteX11" fmla="*/ 17476 w 597225"/>
              <a:gd name="connsiteY11" fmla="*/ 9335 h 757034"/>
              <a:gd name="connsiteX12" fmla="*/ 0 w 597225"/>
              <a:gd name="connsiteY12" fmla="*/ 46426 h 757034"/>
              <a:gd name="connsiteX13" fmla="*/ 79349 w 597225"/>
              <a:gd name="connsiteY13" fmla="*/ 539492 h 757034"/>
              <a:gd name="connsiteX14" fmla="*/ 110049 w 597225"/>
              <a:gd name="connsiteY14" fmla="*/ 565914 h 757034"/>
              <a:gd name="connsiteX15" fmla="*/ 112911 w 597225"/>
              <a:gd name="connsiteY15" fmla="*/ 570665 h 757034"/>
              <a:gd name="connsiteX16" fmla="*/ 122107 w 597225"/>
              <a:gd name="connsiteY16" fmla="*/ 611034 h 757034"/>
              <a:gd name="connsiteX17" fmla="*/ 121607 w 597225"/>
              <a:gd name="connsiteY17" fmla="*/ 616535 h 757034"/>
              <a:gd name="connsiteX18" fmla="*/ 97852 w 597225"/>
              <a:gd name="connsiteY18" fmla="*/ 671601 h 757034"/>
              <a:gd name="connsiteX19" fmla="*/ 228877 w 597225"/>
              <a:gd name="connsiteY19" fmla="*/ 673324 h 757034"/>
              <a:gd name="connsiteX20" fmla="*/ 234823 w 597225"/>
              <a:gd name="connsiteY20" fmla="*/ 675713 h 757034"/>
              <a:gd name="connsiteX21" fmla="*/ 321839 w 597225"/>
              <a:gd name="connsiteY21" fmla="*/ 757006 h 757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97225" h="757034" fill="norm" stroke="1" extrusionOk="0">
                <a:moveTo>
                  <a:pt x="321839" y="757034"/>
                </a:moveTo>
                <a:lnTo>
                  <a:pt x="328285" y="757034"/>
                </a:lnTo>
                <a:lnTo>
                  <a:pt x="389186" y="679519"/>
                </a:lnTo>
                <a:lnTo>
                  <a:pt x="372766" y="643651"/>
                </a:lnTo>
                <a:cubicBezTo>
                  <a:pt x="371905" y="641790"/>
                  <a:pt x="371738" y="639678"/>
                  <a:pt x="372266" y="637678"/>
                </a:cubicBezTo>
                <a:lnTo>
                  <a:pt x="396715" y="545466"/>
                </a:lnTo>
                <a:cubicBezTo>
                  <a:pt x="397076" y="544160"/>
                  <a:pt x="397715" y="542938"/>
                  <a:pt x="398604" y="541910"/>
                </a:cubicBezTo>
                <a:lnTo>
                  <a:pt x="597226" y="314560"/>
                </a:lnTo>
                <a:lnTo>
                  <a:pt x="201344" y="667"/>
                </a:lnTo>
                <a:lnTo>
                  <a:pt x="25366" y="0"/>
                </a:lnTo>
                <a:lnTo>
                  <a:pt x="22476" y="5195"/>
                </a:lnTo>
                <a:cubicBezTo>
                  <a:pt x="21365" y="7168"/>
                  <a:pt x="19587" y="8641"/>
                  <a:pt x="17476" y="9335"/>
                </a:cubicBezTo>
                <a:lnTo>
                  <a:pt x="0" y="46426"/>
                </a:lnTo>
                <a:lnTo>
                  <a:pt x="79349" y="539492"/>
                </a:lnTo>
                <a:lnTo>
                  <a:pt x="110049" y="565914"/>
                </a:lnTo>
                <a:cubicBezTo>
                  <a:pt x="111494" y="567164"/>
                  <a:pt x="112494" y="568831"/>
                  <a:pt x="112911" y="570665"/>
                </a:cubicBezTo>
                <a:lnTo>
                  <a:pt x="122107" y="611034"/>
                </a:lnTo>
                <a:cubicBezTo>
                  <a:pt x="122523" y="612868"/>
                  <a:pt x="122357" y="614785"/>
                  <a:pt x="121607" y="616535"/>
                </a:cubicBezTo>
                <a:lnTo>
                  <a:pt x="97852" y="671601"/>
                </a:lnTo>
                <a:lnTo>
                  <a:pt x="228877" y="673324"/>
                </a:lnTo>
                <a:cubicBezTo>
                  <a:pt x="231100" y="673352"/>
                  <a:pt x="233212" y="674213"/>
                  <a:pt x="234823" y="675713"/>
                </a:cubicBezTo>
                <a:lnTo>
                  <a:pt x="321839" y="757006"/>
                </a:lnTo>
                <a:close/>
              </a:path>
            </a:pathLst>
          </a:custGeom>
          <a:solidFill>
            <a:srgbClr val="1C75BC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3" name="Forma Livre: Forma 12"/>
          <p:cNvSpPr/>
          <p:nvPr/>
        </p:nvSpPr>
        <p:spPr bwMode="auto">
          <a:xfrm>
            <a:off x="79174" y="918683"/>
            <a:ext cx="2603694" cy="1869942"/>
          </a:xfrm>
          <a:custGeom>
            <a:avLst/>
            <a:gdLst>
              <a:gd name="connsiteX0" fmla="*/ 2056 w 2603694"/>
              <a:gd name="connsiteY0" fmla="*/ 1509179 h 1869942"/>
              <a:gd name="connsiteX1" fmla="*/ 1053258 w 2603694"/>
              <a:gd name="connsiteY1" fmla="*/ 1869942 h 1869942"/>
              <a:gd name="connsiteX2" fmla="*/ 1053147 w 2603694"/>
              <a:gd name="connsiteY2" fmla="*/ 1863830 h 1869942"/>
              <a:gd name="connsiteX3" fmla="*/ 1055481 w 2603694"/>
              <a:gd name="connsiteY3" fmla="*/ 1857662 h 1869942"/>
              <a:gd name="connsiteX4" fmla="*/ 1110991 w 2603694"/>
              <a:gd name="connsiteY4" fmla="*/ 1797039 h 1869942"/>
              <a:gd name="connsiteX5" fmla="*/ 1118631 w 2603694"/>
              <a:gd name="connsiteY5" fmla="*/ 1794233 h 1869942"/>
              <a:gd name="connsiteX6" fmla="*/ 1208982 w 2603694"/>
              <a:gd name="connsiteY6" fmla="*/ 1805430 h 1869942"/>
              <a:gd name="connsiteX7" fmla="*/ 1254324 w 2603694"/>
              <a:gd name="connsiteY7" fmla="*/ 1785398 h 1869942"/>
              <a:gd name="connsiteX8" fmla="*/ 1256602 w 2603694"/>
              <a:gd name="connsiteY8" fmla="*/ 1784732 h 1869942"/>
              <a:gd name="connsiteX9" fmla="*/ 1308196 w 2603694"/>
              <a:gd name="connsiteY9" fmla="*/ 1777036 h 1869942"/>
              <a:gd name="connsiteX10" fmla="*/ 1318670 w 2603694"/>
              <a:gd name="connsiteY10" fmla="*/ 1773146 h 1869942"/>
              <a:gd name="connsiteX11" fmla="*/ 1336229 w 2603694"/>
              <a:gd name="connsiteY11" fmla="*/ 1728582 h 1869942"/>
              <a:gd name="connsiteX12" fmla="*/ 1341452 w 2603694"/>
              <a:gd name="connsiteY12" fmla="*/ 1723497 h 1869942"/>
              <a:gd name="connsiteX13" fmla="*/ 1472366 w 2603694"/>
              <a:gd name="connsiteY13" fmla="*/ 1676072 h 1869942"/>
              <a:gd name="connsiteX14" fmla="*/ 1465170 w 2603694"/>
              <a:gd name="connsiteY14" fmla="*/ 1648483 h 1869942"/>
              <a:gd name="connsiteX15" fmla="*/ 1465281 w 2603694"/>
              <a:gd name="connsiteY15" fmla="*/ 1643649 h 1869942"/>
              <a:gd name="connsiteX16" fmla="*/ 1472561 w 2603694"/>
              <a:gd name="connsiteY16" fmla="*/ 1619978 h 1869942"/>
              <a:gd name="connsiteX17" fmla="*/ 1475089 w 2603694"/>
              <a:gd name="connsiteY17" fmla="*/ 1616005 h 1869942"/>
              <a:gd name="connsiteX18" fmla="*/ 1541629 w 2603694"/>
              <a:gd name="connsiteY18" fmla="*/ 1555715 h 1869942"/>
              <a:gd name="connsiteX19" fmla="*/ 1548492 w 2603694"/>
              <a:gd name="connsiteY19" fmla="*/ 1553465 h 1869942"/>
              <a:gd name="connsiteX20" fmla="*/ 1657068 w 2603694"/>
              <a:gd name="connsiteY20" fmla="*/ 1564606 h 1869942"/>
              <a:gd name="connsiteX21" fmla="*/ 1662653 w 2603694"/>
              <a:gd name="connsiteY21" fmla="*/ 1567356 h 1869942"/>
              <a:gd name="connsiteX22" fmla="*/ 1725026 w 2603694"/>
              <a:gd name="connsiteY22" fmla="*/ 1633953 h 1869942"/>
              <a:gd name="connsiteX23" fmla="*/ 1779981 w 2603694"/>
              <a:gd name="connsiteY23" fmla="*/ 1673405 h 1869942"/>
              <a:gd name="connsiteX24" fmla="*/ 1798290 w 2603694"/>
              <a:gd name="connsiteY24" fmla="*/ 1656624 h 1869942"/>
              <a:gd name="connsiteX25" fmla="*/ 1805930 w 2603694"/>
              <a:gd name="connsiteY25" fmla="*/ 1654429 h 1869942"/>
              <a:gd name="connsiteX26" fmla="*/ 1846104 w 2603694"/>
              <a:gd name="connsiteY26" fmla="*/ 1661986 h 1869942"/>
              <a:gd name="connsiteX27" fmla="*/ 2298441 w 2603694"/>
              <a:gd name="connsiteY27" fmla="*/ 1637564 h 1869942"/>
              <a:gd name="connsiteX28" fmla="*/ 2318390 w 2603694"/>
              <a:gd name="connsiteY28" fmla="*/ 1505095 h 1869942"/>
              <a:gd name="connsiteX29" fmla="*/ 2318529 w 2603694"/>
              <a:gd name="connsiteY29" fmla="*/ 1504344 h 1869942"/>
              <a:gd name="connsiteX30" fmla="*/ 2330337 w 2603694"/>
              <a:gd name="connsiteY30" fmla="*/ 1455141 h 1869942"/>
              <a:gd name="connsiteX31" fmla="*/ 2332059 w 2603694"/>
              <a:gd name="connsiteY31" fmla="*/ 1451640 h 1869942"/>
              <a:gd name="connsiteX32" fmla="*/ 2348923 w 2603694"/>
              <a:gd name="connsiteY32" fmla="*/ 1430775 h 1869942"/>
              <a:gd name="connsiteX33" fmla="*/ 2303554 w 2603694"/>
              <a:gd name="connsiteY33" fmla="*/ 1345508 h 1869942"/>
              <a:gd name="connsiteX34" fmla="*/ 2303276 w 2603694"/>
              <a:gd name="connsiteY34" fmla="*/ 1337729 h 1869942"/>
              <a:gd name="connsiteX35" fmla="*/ 2603694 w 2603694"/>
              <a:gd name="connsiteY35" fmla="*/ 663627 h 1869942"/>
              <a:gd name="connsiteX36" fmla="*/ 2597443 w 2603694"/>
              <a:gd name="connsiteY36" fmla="*/ 646902 h 1869942"/>
              <a:gd name="connsiteX37" fmla="*/ 2306693 w 2603694"/>
              <a:gd name="connsiteY37" fmla="*/ 480453 h 1869942"/>
              <a:gd name="connsiteX38" fmla="*/ 2302942 w 2603694"/>
              <a:gd name="connsiteY38" fmla="*/ 476230 h 1869942"/>
              <a:gd name="connsiteX39" fmla="*/ 2222983 w 2603694"/>
              <a:gd name="connsiteY39" fmla="*/ 287944 h 1869942"/>
              <a:gd name="connsiteX40" fmla="*/ 2042865 w 2603694"/>
              <a:gd name="connsiteY40" fmla="*/ 316644 h 1869942"/>
              <a:gd name="connsiteX41" fmla="*/ 1999078 w 2603694"/>
              <a:gd name="connsiteY41" fmla="*/ 435417 h 1869942"/>
              <a:gd name="connsiteX42" fmla="*/ 1993160 w 2603694"/>
              <a:gd name="connsiteY42" fmla="*/ 440890 h 1869942"/>
              <a:gd name="connsiteX43" fmla="*/ 1973157 w 2603694"/>
              <a:gd name="connsiteY43" fmla="*/ 446530 h 1869942"/>
              <a:gd name="connsiteX44" fmla="*/ 1966266 w 2603694"/>
              <a:gd name="connsiteY44" fmla="*/ 445669 h 1869942"/>
              <a:gd name="connsiteX45" fmla="*/ 1902977 w 2603694"/>
              <a:gd name="connsiteY45" fmla="*/ 408828 h 1869942"/>
              <a:gd name="connsiteX46" fmla="*/ 1842326 w 2603694"/>
              <a:gd name="connsiteY46" fmla="*/ 426971 h 1869942"/>
              <a:gd name="connsiteX47" fmla="*/ 1818266 w 2603694"/>
              <a:gd name="connsiteY47" fmla="*/ 522156 h 1869942"/>
              <a:gd name="connsiteX48" fmla="*/ 1814987 w 2603694"/>
              <a:gd name="connsiteY48" fmla="*/ 527073 h 1869942"/>
              <a:gd name="connsiteX49" fmla="*/ 1801846 w 2603694"/>
              <a:gd name="connsiteY49" fmla="*/ 536909 h 1869942"/>
              <a:gd name="connsiteX50" fmla="*/ 1790149 w 2603694"/>
              <a:gd name="connsiteY50" fmla="*/ 535992 h 1869942"/>
              <a:gd name="connsiteX51" fmla="*/ 1693714 w 2603694"/>
              <a:gd name="connsiteY51" fmla="*/ 436612 h 1869942"/>
              <a:gd name="connsiteX52" fmla="*/ 1691325 w 2603694"/>
              <a:gd name="connsiteY52" fmla="*/ 431944 h 1869942"/>
              <a:gd name="connsiteX53" fmla="*/ 1622034 w 2603694"/>
              <a:gd name="connsiteY53" fmla="*/ 30561 h 1869942"/>
              <a:gd name="connsiteX54" fmla="*/ 1578664 w 2603694"/>
              <a:gd name="connsiteY54" fmla="*/ 15253 h 1869942"/>
              <a:gd name="connsiteX55" fmla="*/ 1574441 w 2603694"/>
              <a:gd name="connsiteY55" fmla="*/ 12113 h 1869942"/>
              <a:gd name="connsiteX56" fmla="*/ 1569274 w 2603694"/>
              <a:gd name="connsiteY56" fmla="*/ 5057 h 1869942"/>
              <a:gd name="connsiteX57" fmla="*/ 1543935 w 2603694"/>
              <a:gd name="connsiteY57" fmla="*/ 0 h 1869942"/>
              <a:gd name="connsiteX58" fmla="*/ 1450584 w 2603694"/>
              <a:gd name="connsiteY58" fmla="*/ 45120 h 1869942"/>
              <a:gd name="connsiteX59" fmla="*/ 1433470 w 2603694"/>
              <a:gd name="connsiteY59" fmla="*/ 92546 h 1869942"/>
              <a:gd name="connsiteX60" fmla="*/ 1429858 w 2603694"/>
              <a:gd name="connsiteY60" fmla="*/ 97046 h 1869942"/>
              <a:gd name="connsiteX61" fmla="*/ 1343258 w 2603694"/>
              <a:gd name="connsiteY61" fmla="*/ 151529 h 1869942"/>
              <a:gd name="connsiteX62" fmla="*/ 1340702 w 2603694"/>
              <a:gd name="connsiteY62" fmla="*/ 152613 h 1869942"/>
              <a:gd name="connsiteX63" fmla="*/ 1296805 w 2603694"/>
              <a:gd name="connsiteY63" fmla="*/ 163698 h 1869942"/>
              <a:gd name="connsiteX64" fmla="*/ 1222151 w 2603694"/>
              <a:gd name="connsiteY64" fmla="*/ 248937 h 1869942"/>
              <a:gd name="connsiteX65" fmla="*/ 1214400 w 2603694"/>
              <a:gd name="connsiteY65" fmla="*/ 251909 h 1869942"/>
              <a:gd name="connsiteX66" fmla="*/ 1122521 w 2603694"/>
              <a:gd name="connsiteY66" fmla="*/ 240741 h 1869942"/>
              <a:gd name="connsiteX67" fmla="*/ 1120048 w 2603694"/>
              <a:gd name="connsiteY67" fmla="*/ 240074 h 1869942"/>
              <a:gd name="connsiteX68" fmla="*/ 970520 w 2603694"/>
              <a:gd name="connsiteY68" fmla="*/ 174784 h 1869942"/>
              <a:gd name="connsiteX69" fmla="*/ 965185 w 2603694"/>
              <a:gd name="connsiteY69" fmla="*/ 166865 h 1869942"/>
              <a:gd name="connsiteX70" fmla="*/ 963574 w 2603694"/>
              <a:gd name="connsiteY70" fmla="*/ 101325 h 1869942"/>
              <a:gd name="connsiteX71" fmla="*/ 920149 w 2603694"/>
              <a:gd name="connsiteY71" fmla="*/ 47398 h 1869942"/>
              <a:gd name="connsiteX72" fmla="*/ 902812 w 2603694"/>
              <a:gd name="connsiteY72" fmla="*/ 45259 h 1869942"/>
              <a:gd name="connsiteX73" fmla="*/ 827631 w 2603694"/>
              <a:gd name="connsiteY73" fmla="*/ 90323 h 1869942"/>
              <a:gd name="connsiteX74" fmla="*/ 825714 w 2603694"/>
              <a:gd name="connsiteY74" fmla="*/ 91184 h 1869942"/>
              <a:gd name="connsiteX75" fmla="*/ 785734 w 2603694"/>
              <a:gd name="connsiteY75" fmla="*/ 103659 h 1869942"/>
              <a:gd name="connsiteX76" fmla="*/ 783512 w 2603694"/>
              <a:gd name="connsiteY76" fmla="*/ 104048 h 1869942"/>
              <a:gd name="connsiteX77" fmla="*/ 567498 w 2603694"/>
              <a:gd name="connsiteY77" fmla="*/ 114244 h 1869942"/>
              <a:gd name="connsiteX78" fmla="*/ 552301 w 2603694"/>
              <a:gd name="connsiteY78" fmla="*/ 187508 h 1869942"/>
              <a:gd name="connsiteX79" fmla="*/ 562414 w 2603694"/>
              <a:gd name="connsiteY79" fmla="*/ 194954 h 1869942"/>
              <a:gd name="connsiteX80" fmla="*/ 621953 w 2603694"/>
              <a:gd name="connsiteY80" fmla="*/ 199705 h 1869942"/>
              <a:gd name="connsiteX81" fmla="*/ 626982 w 2603694"/>
              <a:gd name="connsiteY81" fmla="*/ 201789 h 1869942"/>
              <a:gd name="connsiteX82" fmla="*/ 636817 w 2603694"/>
              <a:gd name="connsiteY82" fmla="*/ 210124 h 1869942"/>
              <a:gd name="connsiteX83" fmla="*/ 639484 w 2603694"/>
              <a:gd name="connsiteY83" fmla="*/ 214041 h 1869942"/>
              <a:gd name="connsiteX84" fmla="*/ 651708 w 2603694"/>
              <a:gd name="connsiteY84" fmla="*/ 249992 h 1869942"/>
              <a:gd name="connsiteX85" fmla="*/ 651264 w 2603694"/>
              <a:gd name="connsiteY85" fmla="*/ 256799 h 1869942"/>
              <a:gd name="connsiteX86" fmla="*/ 645430 w 2603694"/>
              <a:gd name="connsiteY86" fmla="*/ 268607 h 1869942"/>
              <a:gd name="connsiteX87" fmla="*/ 639095 w 2603694"/>
              <a:gd name="connsiteY87" fmla="*/ 273414 h 1869942"/>
              <a:gd name="connsiteX88" fmla="*/ 527768 w 2603694"/>
              <a:gd name="connsiteY88" fmla="*/ 294251 h 1869942"/>
              <a:gd name="connsiteX89" fmla="*/ 522239 w 2603694"/>
              <a:gd name="connsiteY89" fmla="*/ 383574 h 1869942"/>
              <a:gd name="connsiteX90" fmla="*/ 597837 w 2603694"/>
              <a:gd name="connsiteY90" fmla="*/ 499207 h 1869942"/>
              <a:gd name="connsiteX91" fmla="*/ 599226 w 2603694"/>
              <a:gd name="connsiteY91" fmla="*/ 505041 h 1869942"/>
              <a:gd name="connsiteX92" fmla="*/ 539659 w 2603694"/>
              <a:gd name="connsiteY92" fmla="*/ 1037449 h 1869942"/>
              <a:gd name="connsiteX93" fmla="*/ 535575 w 2603694"/>
              <a:gd name="connsiteY93" fmla="*/ 1043978 h 1869942"/>
              <a:gd name="connsiteX94" fmla="*/ 527935 w 2603694"/>
              <a:gd name="connsiteY94" fmla="*/ 1044867 h 1869942"/>
              <a:gd name="connsiteX95" fmla="*/ 479564 w 2603694"/>
              <a:gd name="connsiteY95" fmla="*/ 1028058 h 1869942"/>
              <a:gd name="connsiteX96" fmla="*/ 109521 w 2603694"/>
              <a:gd name="connsiteY96" fmla="*/ 1211649 h 1869942"/>
              <a:gd name="connsiteX97" fmla="*/ 81266 w 2603694"/>
              <a:gd name="connsiteY97" fmla="*/ 1408159 h 1869942"/>
              <a:gd name="connsiteX98" fmla="*/ 78543 w 2603694"/>
              <a:gd name="connsiteY98" fmla="*/ 1413382 h 1869942"/>
              <a:gd name="connsiteX99" fmla="*/ 0 w 2603694"/>
              <a:gd name="connsiteY99" fmla="*/ 1487174 h 1869942"/>
              <a:gd name="connsiteX100" fmla="*/ 1889 w 2603694"/>
              <a:gd name="connsiteY100" fmla="*/ 1509318 h 1869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2603694" h="1869942" fill="norm" stroke="1" extrusionOk="0">
                <a:moveTo>
                  <a:pt x="2056" y="1509179"/>
                </a:moveTo>
                <a:lnTo>
                  <a:pt x="1053258" y="1869942"/>
                </a:lnTo>
                <a:lnTo>
                  <a:pt x="1053147" y="1863830"/>
                </a:lnTo>
                <a:cubicBezTo>
                  <a:pt x="1053091" y="1861552"/>
                  <a:pt x="1053925" y="1859329"/>
                  <a:pt x="1055481" y="1857662"/>
                </a:cubicBezTo>
                <a:lnTo>
                  <a:pt x="1110991" y="1797039"/>
                </a:lnTo>
                <a:cubicBezTo>
                  <a:pt x="1112936" y="1794928"/>
                  <a:pt x="1115770" y="1793844"/>
                  <a:pt x="1118631" y="1794233"/>
                </a:cubicBezTo>
                <a:lnTo>
                  <a:pt x="1208982" y="1805430"/>
                </a:lnTo>
                <a:lnTo>
                  <a:pt x="1254324" y="1785398"/>
                </a:lnTo>
                <a:cubicBezTo>
                  <a:pt x="1255047" y="1785093"/>
                  <a:pt x="1255825" y="1784870"/>
                  <a:pt x="1256602" y="1784732"/>
                </a:cubicBezTo>
                <a:lnTo>
                  <a:pt x="1308196" y="1777036"/>
                </a:lnTo>
                <a:lnTo>
                  <a:pt x="1318670" y="1773146"/>
                </a:lnTo>
                <a:lnTo>
                  <a:pt x="1336229" y="1728582"/>
                </a:lnTo>
                <a:cubicBezTo>
                  <a:pt x="1337173" y="1726220"/>
                  <a:pt x="1339063" y="1724359"/>
                  <a:pt x="1341452" y="1723497"/>
                </a:cubicBezTo>
                <a:lnTo>
                  <a:pt x="1472366" y="1676072"/>
                </a:lnTo>
                <a:lnTo>
                  <a:pt x="1465170" y="1648483"/>
                </a:lnTo>
                <a:cubicBezTo>
                  <a:pt x="1464753" y="1646899"/>
                  <a:pt x="1464781" y="1645205"/>
                  <a:pt x="1465281" y="1643649"/>
                </a:cubicBezTo>
                <a:lnTo>
                  <a:pt x="1472561" y="1619978"/>
                </a:lnTo>
                <a:cubicBezTo>
                  <a:pt x="1473033" y="1618450"/>
                  <a:pt x="1473894" y="1617088"/>
                  <a:pt x="1475089" y="1616005"/>
                </a:cubicBezTo>
                <a:lnTo>
                  <a:pt x="1541629" y="1555715"/>
                </a:lnTo>
                <a:cubicBezTo>
                  <a:pt x="1543491" y="1554021"/>
                  <a:pt x="1545991" y="1553187"/>
                  <a:pt x="1548492" y="1553465"/>
                </a:cubicBezTo>
                <a:lnTo>
                  <a:pt x="1657068" y="1564606"/>
                </a:lnTo>
                <a:cubicBezTo>
                  <a:pt x="1659207" y="1564828"/>
                  <a:pt x="1661180" y="1565801"/>
                  <a:pt x="1662653" y="1567356"/>
                </a:cubicBezTo>
                <a:lnTo>
                  <a:pt x="1725026" y="1633953"/>
                </a:lnTo>
                <a:lnTo>
                  <a:pt x="1779981" y="1673405"/>
                </a:lnTo>
                <a:lnTo>
                  <a:pt x="1798290" y="1656624"/>
                </a:lnTo>
                <a:cubicBezTo>
                  <a:pt x="1800346" y="1654734"/>
                  <a:pt x="1803180" y="1653929"/>
                  <a:pt x="1805930" y="1654429"/>
                </a:cubicBezTo>
                <a:lnTo>
                  <a:pt x="1846104" y="1661986"/>
                </a:lnTo>
                <a:lnTo>
                  <a:pt x="2298441" y="1637564"/>
                </a:lnTo>
                <a:lnTo>
                  <a:pt x="2318390" y="1505095"/>
                </a:lnTo>
                <a:cubicBezTo>
                  <a:pt x="2318417" y="1504844"/>
                  <a:pt x="2318473" y="1504594"/>
                  <a:pt x="2318529" y="1504344"/>
                </a:cubicBezTo>
                <a:lnTo>
                  <a:pt x="2330337" y="1455141"/>
                </a:lnTo>
                <a:cubicBezTo>
                  <a:pt x="2330642" y="1453862"/>
                  <a:pt x="2331225" y="1452668"/>
                  <a:pt x="2332059" y="1451640"/>
                </a:cubicBezTo>
                <a:lnTo>
                  <a:pt x="2348923" y="1430775"/>
                </a:lnTo>
                <a:lnTo>
                  <a:pt x="2303554" y="1345508"/>
                </a:lnTo>
                <a:cubicBezTo>
                  <a:pt x="2302275" y="1343091"/>
                  <a:pt x="2302164" y="1340229"/>
                  <a:pt x="2303276" y="1337729"/>
                </a:cubicBezTo>
                <a:lnTo>
                  <a:pt x="2603694" y="663627"/>
                </a:lnTo>
                <a:lnTo>
                  <a:pt x="2597443" y="646902"/>
                </a:lnTo>
                <a:lnTo>
                  <a:pt x="2306693" y="480453"/>
                </a:lnTo>
                <a:cubicBezTo>
                  <a:pt x="2305026" y="479481"/>
                  <a:pt x="2303692" y="478008"/>
                  <a:pt x="2302942" y="476230"/>
                </a:cubicBezTo>
                <a:lnTo>
                  <a:pt x="2222983" y="287944"/>
                </a:lnTo>
                <a:lnTo>
                  <a:pt x="2042865" y="316644"/>
                </a:lnTo>
                <a:lnTo>
                  <a:pt x="1999078" y="435417"/>
                </a:lnTo>
                <a:cubicBezTo>
                  <a:pt x="1998106" y="438084"/>
                  <a:pt x="1995883" y="440112"/>
                  <a:pt x="1993160" y="440890"/>
                </a:cubicBezTo>
                <a:lnTo>
                  <a:pt x="1973157" y="446530"/>
                </a:lnTo>
                <a:cubicBezTo>
                  <a:pt x="1970851" y="447169"/>
                  <a:pt x="1968350" y="446864"/>
                  <a:pt x="1966266" y="445669"/>
                </a:cubicBezTo>
                <a:lnTo>
                  <a:pt x="1902977" y="408828"/>
                </a:lnTo>
                <a:lnTo>
                  <a:pt x="1842326" y="426971"/>
                </a:lnTo>
                <a:lnTo>
                  <a:pt x="1818266" y="522156"/>
                </a:lnTo>
                <a:cubicBezTo>
                  <a:pt x="1817766" y="524128"/>
                  <a:pt x="1816599" y="525879"/>
                  <a:pt x="1814987" y="527073"/>
                </a:cubicBezTo>
                <a:lnTo>
                  <a:pt x="1801846" y="536909"/>
                </a:lnTo>
                <a:cubicBezTo>
                  <a:pt x="1798262" y="539604"/>
                  <a:pt x="1793261" y="539187"/>
                  <a:pt x="1790149" y="535992"/>
                </a:cubicBezTo>
                <a:lnTo>
                  <a:pt x="1693714" y="436612"/>
                </a:lnTo>
                <a:cubicBezTo>
                  <a:pt x="1692464" y="435334"/>
                  <a:pt x="1691630" y="433694"/>
                  <a:pt x="1691325" y="431944"/>
                </a:cubicBezTo>
                <a:lnTo>
                  <a:pt x="1622034" y="30561"/>
                </a:lnTo>
                <a:lnTo>
                  <a:pt x="1578664" y="15253"/>
                </a:lnTo>
                <a:cubicBezTo>
                  <a:pt x="1576969" y="14669"/>
                  <a:pt x="1575497" y="13558"/>
                  <a:pt x="1574441" y="12113"/>
                </a:cubicBezTo>
                <a:lnTo>
                  <a:pt x="1569274" y="5057"/>
                </a:lnTo>
                <a:lnTo>
                  <a:pt x="1543935" y="0"/>
                </a:lnTo>
                <a:lnTo>
                  <a:pt x="1450584" y="45120"/>
                </a:lnTo>
                <a:lnTo>
                  <a:pt x="1433470" y="92546"/>
                </a:lnTo>
                <a:cubicBezTo>
                  <a:pt x="1432803" y="94407"/>
                  <a:pt x="1431525" y="95991"/>
                  <a:pt x="1429858" y="97046"/>
                </a:cubicBezTo>
                <a:lnTo>
                  <a:pt x="1343258" y="151529"/>
                </a:lnTo>
                <a:cubicBezTo>
                  <a:pt x="1342480" y="152029"/>
                  <a:pt x="1341619" y="152390"/>
                  <a:pt x="1340702" y="152613"/>
                </a:cubicBezTo>
                <a:lnTo>
                  <a:pt x="1296805" y="163698"/>
                </a:lnTo>
                <a:lnTo>
                  <a:pt x="1222151" y="248937"/>
                </a:lnTo>
                <a:cubicBezTo>
                  <a:pt x="1220207" y="251159"/>
                  <a:pt x="1217317" y="252243"/>
                  <a:pt x="1214400" y="251909"/>
                </a:cubicBezTo>
                <a:lnTo>
                  <a:pt x="1122521" y="240741"/>
                </a:lnTo>
                <a:cubicBezTo>
                  <a:pt x="1121660" y="240630"/>
                  <a:pt x="1120826" y="240407"/>
                  <a:pt x="1120048" y="240074"/>
                </a:cubicBezTo>
                <a:lnTo>
                  <a:pt x="970520" y="174784"/>
                </a:lnTo>
                <a:cubicBezTo>
                  <a:pt x="967352" y="173394"/>
                  <a:pt x="965269" y="170310"/>
                  <a:pt x="965185" y="166865"/>
                </a:cubicBezTo>
                <a:lnTo>
                  <a:pt x="963574" y="101325"/>
                </a:lnTo>
                <a:lnTo>
                  <a:pt x="920149" y="47398"/>
                </a:lnTo>
                <a:lnTo>
                  <a:pt x="902812" y="45259"/>
                </a:lnTo>
                <a:lnTo>
                  <a:pt x="827631" y="90323"/>
                </a:lnTo>
                <a:cubicBezTo>
                  <a:pt x="827020" y="90684"/>
                  <a:pt x="826381" y="90962"/>
                  <a:pt x="825714" y="91184"/>
                </a:cubicBezTo>
                <a:lnTo>
                  <a:pt x="785734" y="103659"/>
                </a:lnTo>
                <a:cubicBezTo>
                  <a:pt x="785012" y="103881"/>
                  <a:pt x="784262" y="104020"/>
                  <a:pt x="783512" y="104048"/>
                </a:cubicBezTo>
                <a:lnTo>
                  <a:pt x="567498" y="114244"/>
                </a:lnTo>
                <a:lnTo>
                  <a:pt x="552301" y="187508"/>
                </a:lnTo>
                <a:lnTo>
                  <a:pt x="562414" y="194954"/>
                </a:lnTo>
                <a:lnTo>
                  <a:pt x="621953" y="199705"/>
                </a:lnTo>
                <a:cubicBezTo>
                  <a:pt x="623814" y="199844"/>
                  <a:pt x="625565" y="200566"/>
                  <a:pt x="626982" y="201789"/>
                </a:cubicBezTo>
                <a:lnTo>
                  <a:pt x="636817" y="210124"/>
                </a:lnTo>
                <a:cubicBezTo>
                  <a:pt x="638039" y="211152"/>
                  <a:pt x="638956" y="212513"/>
                  <a:pt x="639484" y="214041"/>
                </a:cubicBezTo>
                <a:lnTo>
                  <a:pt x="651708" y="249992"/>
                </a:lnTo>
                <a:cubicBezTo>
                  <a:pt x="652459" y="252215"/>
                  <a:pt x="652320" y="254660"/>
                  <a:pt x="651264" y="256799"/>
                </a:cubicBezTo>
                <a:lnTo>
                  <a:pt x="645430" y="268607"/>
                </a:lnTo>
                <a:cubicBezTo>
                  <a:pt x="644179" y="271108"/>
                  <a:pt x="641845" y="272886"/>
                  <a:pt x="639095" y="273414"/>
                </a:cubicBezTo>
                <a:lnTo>
                  <a:pt x="527768" y="294251"/>
                </a:lnTo>
                <a:lnTo>
                  <a:pt x="522239" y="383574"/>
                </a:lnTo>
                <a:lnTo>
                  <a:pt x="597837" y="499207"/>
                </a:lnTo>
                <a:cubicBezTo>
                  <a:pt x="598976" y="500930"/>
                  <a:pt x="599448" y="503013"/>
                  <a:pt x="599226" y="505041"/>
                </a:cubicBezTo>
                <a:lnTo>
                  <a:pt x="539659" y="1037449"/>
                </a:lnTo>
                <a:cubicBezTo>
                  <a:pt x="539354" y="1040144"/>
                  <a:pt x="537853" y="1042533"/>
                  <a:pt x="535575" y="1043978"/>
                </a:cubicBezTo>
                <a:cubicBezTo>
                  <a:pt x="533297" y="1045423"/>
                  <a:pt x="530463" y="1045728"/>
                  <a:pt x="527935" y="1044867"/>
                </a:cubicBezTo>
                <a:lnTo>
                  <a:pt x="479564" y="1028058"/>
                </a:lnTo>
                <a:lnTo>
                  <a:pt x="109521" y="1211649"/>
                </a:lnTo>
                <a:lnTo>
                  <a:pt x="81266" y="1408159"/>
                </a:lnTo>
                <a:cubicBezTo>
                  <a:pt x="80988" y="1410160"/>
                  <a:pt x="80015" y="1411993"/>
                  <a:pt x="78543" y="1413382"/>
                </a:cubicBezTo>
                <a:lnTo>
                  <a:pt x="0" y="1487174"/>
                </a:lnTo>
                <a:lnTo>
                  <a:pt x="1889" y="1509318"/>
                </a:lnTo>
                <a:close/>
              </a:path>
            </a:pathLst>
          </a:custGeom>
          <a:solidFill>
            <a:srgbClr val="46A748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4" name="Forma Livre: Forma 13"/>
          <p:cNvSpPr/>
          <p:nvPr/>
        </p:nvSpPr>
        <p:spPr bwMode="auto">
          <a:xfrm>
            <a:off x="2954588" y="584870"/>
            <a:ext cx="726290" cy="805015"/>
          </a:xfrm>
          <a:custGeom>
            <a:avLst/>
            <a:gdLst>
              <a:gd name="connsiteX0" fmla="*/ 379323 w 726290"/>
              <a:gd name="connsiteY0" fmla="*/ 799126 h 805015"/>
              <a:gd name="connsiteX1" fmla="*/ 416497 w 726290"/>
              <a:gd name="connsiteY1" fmla="*/ 805016 h 805015"/>
              <a:gd name="connsiteX2" fmla="*/ 428888 w 726290"/>
              <a:gd name="connsiteY2" fmla="*/ 795514 h 805015"/>
              <a:gd name="connsiteX3" fmla="*/ 433278 w 726290"/>
              <a:gd name="connsiteY3" fmla="*/ 793736 h 805015"/>
              <a:gd name="connsiteX4" fmla="*/ 450503 w 726290"/>
              <a:gd name="connsiteY4" fmla="*/ 791763 h 805015"/>
              <a:gd name="connsiteX5" fmla="*/ 653320 w 726290"/>
              <a:gd name="connsiteY5" fmla="*/ 535908 h 805015"/>
              <a:gd name="connsiteX6" fmla="*/ 655209 w 726290"/>
              <a:gd name="connsiteY6" fmla="*/ 534130 h 805015"/>
              <a:gd name="connsiteX7" fmla="*/ 681742 w 726290"/>
              <a:gd name="connsiteY7" fmla="*/ 515627 h 805015"/>
              <a:gd name="connsiteX8" fmla="*/ 688077 w 726290"/>
              <a:gd name="connsiteY8" fmla="*/ 508875 h 805015"/>
              <a:gd name="connsiteX9" fmla="*/ 724361 w 726290"/>
              <a:gd name="connsiteY9" fmla="*/ 469118 h 805015"/>
              <a:gd name="connsiteX10" fmla="*/ 721333 w 726290"/>
              <a:gd name="connsiteY10" fmla="*/ 432333 h 805015"/>
              <a:gd name="connsiteX11" fmla="*/ 692161 w 726290"/>
              <a:gd name="connsiteY11" fmla="*/ 409968 h 805015"/>
              <a:gd name="connsiteX12" fmla="*/ 648847 w 726290"/>
              <a:gd name="connsiteY12" fmla="*/ 375989 h 805015"/>
              <a:gd name="connsiteX13" fmla="*/ 627120 w 726290"/>
              <a:gd name="connsiteY13" fmla="*/ 346483 h 805015"/>
              <a:gd name="connsiteX14" fmla="*/ 603838 w 726290"/>
              <a:gd name="connsiteY14" fmla="*/ 330897 h 805015"/>
              <a:gd name="connsiteX15" fmla="*/ 600032 w 726290"/>
              <a:gd name="connsiteY15" fmla="*/ 325090 h 805015"/>
              <a:gd name="connsiteX16" fmla="*/ 601560 w 726290"/>
              <a:gd name="connsiteY16" fmla="*/ 318339 h 805015"/>
              <a:gd name="connsiteX17" fmla="*/ 610478 w 726290"/>
              <a:gd name="connsiteY17" fmla="*/ 305920 h 805015"/>
              <a:gd name="connsiteX18" fmla="*/ 516433 w 726290"/>
              <a:gd name="connsiteY18" fmla="*/ 10113 h 805015"/>
              <a:gd name="connsiteX19" fmla="*/ 496707 w 726290"/>
              <a:gd name="connsiteY19" fmla="*/ 0 h 805015"/>
              <a:gd name="connsiteX20" fmla="*/ 402605 w 726290"/>
              <a:gd name="connsiteY20" fmla="*/ 167782 h 805015"/>
              <a:gd name="connsiteX21" fmla="*/ 282832 w 726290"/>
              <a:gd name="connsiteY21" fmla="*/ 311699 h 805015"/>
              <a:gd name="connsiteX22" fmla="*/ 282832 w 726290"/>
              <a:gd name="connsiteY22" fmla="*/ 311699 h 805015"/>
              <a:gd name="connsiteX23" fmla="*/ 60428 w 726290"/>
              <a:gd name="connsiteY23" fmla="*/ 325507 h 805015"/>
              <a:gd name="connsiteX24" fmla="*/ 54955 w 726290"/>
              <a:gd name="connsiteY24" fmla="*/ 324034 h 805015"/>
              <a:gd name="connsiteX25" fmla="*/ 10724 w 726290"/>
              <a:gd name="connsiteY25" fmla="*/ 294695 h 805015"/>
              <a:gd name="connsiteX26" fmla="*/ 0 w 726290"/>
              <a:gd name="connsiteY26" fmla="*/ 310198 h 805015"/>
              <a:gd name="connsiteX27" fmla="*/ 6223 w 726290"/>
              <a:gd name="connsiteY27" fmla="*/ 347206 h 805015"/>
              <a:gd name="connsiteX28" fmla="*/ 173117 w 726290"/>
              <a:gd name="connsiteY28" fmla="*/ 422664 h 805015"/>
              <a:gd name="connsiteX29" fmla="*/ 177256 w 726290"/>
              <a:gd name="connsiteY29" fmla="*/ 426526 h 805015"/>
              <a:gd name="connsiteX30" fmla="*/ 379212 w 726290"/>
              <a:gd name="connsiteY30" fmla="*/ 799042 h 80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726290" h="805015" fill="norm" stroke="1" extrusionOk="0">
                <a:moveTo>
                  <a:pt x="379323" y="799126"/>
                </a:moveTo>
                <a:lnTo>
                  <a:pt x="416497" y="805016"/>
                </a:lnTo>
                <a:lnTo>
                  <a:pt x="428888" y="795514"/>
                </a:lnTo>
                <a:cubicBezTo>
                  <a:pt x="430166" y="794541"/>
                  <a:pt x="431666" y="793930"/>
                  <a:pt x="433278" y="793736"/>
                </a:cubicBezTo>
                <a:lnTo>
                  <a:pt x="450503" y="791763"/>
                </a:lnTo>
                <a:lnTo>
                  <a:pt x="653320" y="535908"/>
                </a:lnTo>
                <a:cubicBezTo>
                  <a:pt x="653848" y="535242"/>
                  <a:pt x="654487" y="534630"/>
                  <a:pt x="655209" y="534130"/>
                </a:cubicBezTo>
                <a:lnTo>
                  <a:pt x="681742" y="515627"/>
                </a:lnTo>
                <a:lnTo>
                  <a:pt x="688077" y="508875"/>
                </a:lnTo>
                <a:cubicBezTo>
                  <a:pt x="700329" y="495873"/>
                  <a:pt x="712998" y="482426"/>
                  <a:pt x="724361" y="469118"/>
                </a:cubicBezTo>
                <a:cubicBezTo>
                  <a:pt x="727695" y="452920"/>
                  <a:pt x="726723" y="441168"/>
                  <a:pt x="721333" y="432333"/>
                </a:cubicBezTo>
                <a:cubicBezTo>
                  <a:pt x="715526" y="422831"/>
                  <a:pt x="704691" y="416886"/>
                  <a:pt x="692161" y="409968"/>
                </a:cubicBezTo>
                <a:cubicBezTo>
                  <a:pt x="677686" y="401994"/>
                  <a:pt x="661266" y="392937"/>
                  <a:pt x="648847" y="375989"/>
                </a:cubicBezTo>
                <a:cubicBezTo>
                  <a:pt x="648291" y="375239"/>
                  <a:pt x="631316" y="352151"/>
                  <a:pt x="627120" y="346483"/>
                </a:cubicBezTo>
                <a:lnTo>
                  <a:pt x="603838" y="330897"/>
                </a:lnTo>
                <a:cubicBezTo>
                  <a:pt x="601838" y="329563"/>
                  <a:pt x="600476" y="327452"/>
                  <a:pt x="600032" y="325090"/>
                </a:cubicBezTo>
                <a:cubicBezTo>
                  <a:pt x="599615" y="322729"/>
                  <a:pt x="600143" y="320284"/>
                  <a:pt x="601560" y="318339"/>
                </a:cubicBezTo>
                <a:lnTo>
                  <a:pt x="610478" y="305920"/>
                </a:lnTo>
                <a:lnTo>
                  <a:pt x="516433" y="10113"/>
                </a:lnTo>
                <a:cubicBezTo>
                  <a:pt x="510348" y="5195"/>
                  <a:pt x="503847" y="1861"/>
                  <a:pt x="496707" y="0"/>
                </a:cubicBezTo>
                <a:cubicBezTo>
                  <a:pt x="481926" y="29089"/>
                  <a:pt x="443807" y="100214"/>
                  <a:pt x="402605" y="167782"/>
                </a:cubicBezTo>
                <a:cubicBezTo>
                  <a:pt x="316116" y="309643"/>
                  <a:pt x="291945" y="311143"/>
                  <a:pt x="282832" y="311699"/>
                </a:cubicBezTo>
                <a:lnTo>
                  <a:pt x="282832" y="311699"/>
                </a:lnTo>
                <a:cubicBezTo>
                  <a:pt x="279387" y="311921"/>
                  <a:pt x="254521" y="313477"/>
                  <a:pt x="60428" y="325507"/>
                </a:cubicBezTo>
                <a:cubicBezTo>
                  <a:pt x="58511" y="325618"/>
                  <a:pt x="56566" y="325118"/>
                  <a:pt x="54955" y="324034"/>
                </a:cubicBezTo>
                <a:lnTo>
                  <a:pt x="10724" y="294695"/>
                </a:lnTo>
                <a:lnTo>
                  <a:pt x="0" y="310198"/>
                </a:lnTo>
                <a:lnTo>
                  <a:pt x="6223" y="347206"/>
                </a:lnTo>
                <a:lnTo>
                  <a:pt x="173117" y="422664"/>
                </a:lnTo>
                <a:cubicBezTo>
                  <a:pt x="174895" y="423470"/>
                  <a:pt x="176339" y="424832"/>
                  <a:pt x="177256" y="426526"/>
                </a:cubicBezTo>
                <a:lnTo>
                  <a:pt x="379212" y="799042"/>
                </a:lnTo>
                <a:close/>
              </a:path>
            </a:pathLst>
          </a:custGeom>
          <a:solidFill>
            <a:srgbClr val="46A748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5" name="Forma Livre: Forma 14"/>
          <p:cNvSpPr/>
          <p:nvPr/>
        </p:nvSpPr>
        <p:spPr bwMode="auto">
          <a:xfrm>
            <a:off x="3589654" y="2044205"/>
            <a:ext cx="689271" cy="1229708"/>
          </a:xfrm>
          <a:custGeom>
            <a:avLst/>
            <a:gdLst>
              <a:gd name="connsiteX0" fmla="*/ 350734 w 689271"/>
              <a:gd name="connsiteY0" fmla="*/ 1199786 h 1229708"/>
              <a:gd name="connsiteX1" fmla="*/ 355068 w 689271"/>
              <a:gd name="connsiteY1" fmla="*/ 1200925 h 1229708"/>
              <a:gd name="connsiteX2" fmla="*/ 406495 w 689271"/>
              <a:gd name="connsiteY2" fmla="*/ 1229708 h 1229708"/>
              <a:gd name="connsiteX3" fmla="*/ 409606 w 689271"/>
              <a:gd name="connsiteY3" fmla="*/ 1228458 h 1229708"/>
              <a:gd name="connsiteX4" fmla="*/ 413190 w 689271"/>
              <a:gd name="connsiteY4" fmla="*/ 1211455 h 1229708"/>
              <a:gd name="connsiteX5" fmla="*/ 418997 w 689271"/>
              <a:gd name="connsiteY5" fmla="*/ 1204898 h 1229708"/>
              <a:gd name="connsiteX6" fmla="*/ 428471 w 689271"/>
              <a:gd name="connsiteY6" fmla="*/ 1201647 h 1229708"/>
              <a:gd name="connsiteX7" fmla="*/ 435528 w 689271"/>
              <a:gd name="connsiteY7" fmla="*/ 1202203 h 1229708"/>
              <a:gd name="connsiteX8" fmla="*/ 459727 w 689271"/>
              <a:gd name="connsiteY8" fmla="*/ 1215067 h 1229708"/>
              <a:gd name="connsiteX9" fmla="*/ 629760 w 689271"/>
              <a:gd name="connsiteY9" fmla="*/ 1155166 h 1229708"/>
              <a:gd name="connsiteX10" fmla="*/ 624953 w 689271"/>
              <a:gd name="connsiteY10" fmla="*/ 1122521 h 1229708"/>
              <a:gd name="connsiteX11" fmla="*/ 618396 w 689271"/>
              <a:gd name="connsiteY11" fmla="*/ 1059620 h 1229708"/>
              <a:gd name="connsiteX12" fmla="*/ 619147 w 689271"/>
              <a:gd name="connsiteY12" fmla="*/ 1055036 h 1229708"/>
              <a:gd name="connsiteX13" fmla="*/ 635150 w 689271"/>
              <a:gd name="connsiteY13" fmla="*/ 1019585 h 1229708"/>
              <a:gd name="connsiteX14" fmla="*/ 639845 w 689271"/>
              <a:gd name="connsiteY14" fmla="*/ 981049 h 1229708"/>
              <a:gd name="connsiteX15" fmla="*/ 593669 w 689271"/>
              <a:gd name="connsiteY15" fmla="*/ 954572 h 1229708"/>
              <a:gd name="connsiteX16" fmla="*/ 589835 w 689271"/>
              <a:gd name="connsiteY16" fmla="*/ 943542 h 1229708"/>
              <a:gd name="connsiteX17" fmla="*/ 624314 w 689271"/>
              <a:gd name="connsiteY17" fmla="*/ 857748 h 1229708"/>
              <a:gd name="connsiteX18" fmla="*/ 626342 w 689271"/>
              <a:gd name="connsiteY18" fmla="*/ 854720 h 1229708"/>
              <a:gd name="connsiteX19" fmla="*/ 689271 w 689271"/>
              <a:gd name="connsiteY19" fmla="*/ 792902 h 1229708"/>
              <a:gd name="connsiteX20" fmla="*/ 687660 w 689271"/>
              <a:gd name="connsiteY20" fmla="*/ 792736 h 1229708"/>
              <a:gd name="connsiteX21" fmla="*/ 684687 w 689271"/>
              <a:gd name="connsiteY21" fmla="*/ 791902 h 1229708"/>
              <a:gd name="connsiteX22" fmla="*/ 613006 w 689271"/>
              <a:gd name="connsiteY22" fmla="*/ 757673 h 1229708"/>
              <a:gd name="connsiteX23" fmla="*/ 608894 w 689271"/>
              <a:gd name="connsiteY23" fmla="*/ 753645 h 1229708"/>
              <a:gd name="connsiteX24" fmla="*/ 577666 w 689271"/>
              <a:gd name="connsiteY24" fmla="*/ 691577 h 1229708"/>
              <a:gd name="connsiteX25" fmla="*/ 577277 w 689271"/>
              <a:gd name="connsiteY25" fmla="*/ 684493 h 1229708"/>
              <a:gd name="connsiteX26" fmla="*/ 584306 w 689271"/>
              <a:gd name="connsiteY26" fmla="*/ 665628 h 1229708"/>
              <a:gd name="connsiteX27" fmla="*/ 581000 w 689271"/>
              <a:gd name="connsiteY27" fmla="*/ 660266 h 1229708"/>
              <a:gd name="connsiteX28" fmla="*/ 570331 w 689271"/>
              <a:gd name="connsiteY28" fmla="*/ 656654 h 1229708"/>
              <a:gd name="connsiteX29" fmla="*/ 564803 w 689271"/>
              <a:gd name="connsiteY29" fmla="*/ 651181 h 1229708"/>
              <a:gd name="connsiteX30" fmla="*/ 547410 w 689271"/>
              <a:gd name="connsiteY30" fmla="*/ 601365 h 1229708"/>
              <a:gd name="connsiteX31" fmla="*/ 539326 w 689271"/>
              <a:gd name="connsiteY31" fmla="*/ 599532 h 1229708"/>
              <a:gd name="connsiteX32" fmla="*/ 534075 w 689271"/>
              <a:gd name="connsiteY32" fmla="*/ 596059 h 1229708"/>
              <a:gd name="connsiteX33" fmla="*/ 525573 w 689271"/>
              <a:gd name="connsiteY33" fmla="*/ 584223 h 1229708"/>
              <a:gd name="connsiteX34" fmla="*/ 524406 w 689271"/>
              <a:gd name="connsiteY34" fmla="*/ 576138 h 1229708"/>
              <a:gd name="connsiteX35" fmla="*/ 551634 w 689271"/>
              <a:gd name="connsiteY35" fmla="*/ 497429 h 1229708"/>
              <a:gd name="connsiteX36" fmla="*/ 556134 w 689271"/>
              <a:gd name="connsiteY36" fmla="*/ 492345 h 1229708"/>
              <a:gd name="connsiteX37" fmla="*/ 606227 w 689271"/>
              <a:gd name="connsiteY37" fmla="*/ 467867 h 1229708"/>
              <a:gd name="connsiteX38" fmla="*/ 605922 w 689271"/>
              <a:gd name="connsiteY38" fmla="*/ 437056 h 1229708"/>
              <a:gd name="connsiteX39" fmla="*/ 594614 w 689271"/>
              <a:gd name="connsiteY39" fmla="*/ 419525 h 1229708"/>
              <a:gd name="connsiteX40" fmla="*/ 522878 w 689271"/>
              <a:gd name="connsiteY40" fmla="*/ 421609 h 1229708"/>
              <a:gd name="connsiteX41" fmla="*/ 515321 w 689271"/>
              <a:gd name="connsiteY41" fmla="*/ 417775 h 1229708"/>
              <a:gd name="connsiteX42" fmla="*/ 449420 w 689271"/>
              <a:gd name="connsiteY42" fmla="*/ 322590 h 1229708"/>
              <a:gd name="connsiteX43" fmla="*/ 440307 w 689271"/>
              <a:gd name="connsiteY43" fmla="*/ 319867 h 1229708"/>
              <a:gd name="connsiteX44" fmla="*/ 435083 w 689271"/>
              <a:gd name="connsiteY44" fmla="*/ 315672 h 1229708"/>
              <a:gd name="connsiteX45" fmla="*/ 426915 w 689271"/>
              <a:gd name="connsiteY45" fmla="*/ 300919 h 1229708"/>
              <a:gd name="connsiteX46" fmla="*/ 426248 w 689271"/>
              <a:gd name="connsiteY46" fmla="*/ 293806 h 1229708"/>
              <a:gd name="connsiteX47" fmla="*/ 430833 w 689271"/>
              <a:gd name="connsiteY47" fmla="*/ 280054 h 1229708"/>
              <a:gd name="connsiteX48" fmla="*/ 433972 w 689271"/>
              <a:gd name="connsiteY48" fmla="*/ 275720 h 1229708"/>
              <a:gd name="connsiteX49" fmla="*/ 457616 w 689271"/>
              <a:gd name="connsiteY49" fmla="*/ 258272 h 1229708"/>
              <a:gd name="connsiteX50" fmla="*/ 442279 w 689271"/>
              <a:gd name="connsiteY50" fmla="*/ 36868 h 1229708"/>
              <a:gd name="connsiteX51" fmla="*/ 419136 w 689271"/>
              <a:gd name="connsiteY51" fmla="*/ 29561 h 1229708"/>
              <a:gd name="connsiteX52" fmla="*/ 414607 w 689271"/>
              <a:gd name="connsiteY52" fmla="*/ 26283 h 1229708"/>
              <a:gd name="connsiteX53" fmla="*/ 401438 w 689271"/>
              <a:gd name="connsiteY53" fmla="*/ 8002 h 1229708"/>
              <a:gd name="connsiteX54" fmla="*/ 342843 w 689271"/>
              <a:gd name="connsiteY54" fmla="*/ 0 h 1229708"/>
              <a:gd name="connsiteX55" fmla="*/ 316283 w 689271"/>
              <a:gd name="connsiteY55" fmla="*/ 12364 h 1229708"/>
              <a:gd name="connsiteX56" fmla="*/ 366209 w 689271"/>
              <a:gd name="connsiteY56" fmla="*/ 40535 h 1229708"/>
              <a:gd name="connsiteX57" fmla="*/ 369877 w 689271"/>
              <a:gd name="connsiteY57" fmla="*/ 52066 h 1229708"/>
              <a:gd name="connsiteX58" fmla="*/ 297362 w 689271"/>
              <a:gd name="connsiteY58" fmla="*/ 206262 h 1229708"/>
              <a:gd name="connsiteX59" fmla="*/ 293362 w 689271"/>
              <a:gd name="connsiteY59" fmla="*/ 210401 h 1229708"/>
              <a:gd name="connsiteX60" fmla="*/ 230211 w 689271"/>
              <a:gd name="connsiteY60" fmla="*/ 242574 h 1229708"/>
              <a:gd name="connsiteX61" fmla="*/ 193176 w 689271"/>
              <a:gd name="connsiteY61" fmla="*/ 347650 h 1229708"/>
              <a:gd name="connsiteX62" fmla="*/ 217514 w 689271"/>
              <a:gd name="connsiteY62" fmla="*/ 409912 h 1229708"/>
              <a:gd name="connsiteX63" fmla="*/ 216680 w 689271"/>
              <a:gd name="connsiteY63" fmla="*/ 417997 h 1229708"/>
              <a:gd name="connsiteX64" fmla="*/ 205512 w 689271"/>
              <a:gd name="connsiteY64" fmla="*/ 435167 h 1229708"/>
              <a:gd name="connsiteX65" fmla="*/ 207234 w 689271"/>
              <a:gd name="connsiteY65" fmla="*/ 457699 h 1229708"/>
              <a:gd name="connsiteX66" fmla="*/ 205845 w 689271"/>
              <a:gd name="connsiteY66" fmla="*/ 463200 h 1229708"/>
              <a:gd name="connsiteX67" fmla="*/ 51148 w 689271"/>
              <a:gd name="connsiteY67" fmla="*/ 702718 h 1229708"/>
              <a:gd name="connsiteX68" fmla="*/ 0 w 689271"/>
              <a:gd name="connsiteY68" fmla="*/ 1139635 h 1229708"/>
              <a:gd name="connsiteX69" fmla="*/ 10141 w 689271"/>
              <a:gd name="connsiteY69" fmla="*/ 1108185 h 1229708"/>
              <a:gd name="connsiteX70" fmla="*/ 12891 w 689271"/>
              <a:gd name="connsiteY70" fmla="*/ 1104101 h 1229708"/>
              <a:gd name="connsiteX71" fmla="*/ 25366 w 689271"/>
              <a:gd name="connsiteY71" fmla="*/ 1093627 h 1229708"/>
              <a:gd name="connsiteX72" fmla="*/ 29533 w 689271"/>
              <a:gd name="connsiteY72" fmla="*/ 1091682 h 1229708"/>
              <a:gd name="connsiteX73" fmla="*/ 40702 w 689271"/>
              <a:gd name="connsiteY73" fmla="*/ 1089709 h 1229708"/>
              <a:gd name="connsiteX74" fmla="*/ 46370 w 689271"/>
              <a:gd name="connsiteY74" fmla="*/ 1090570 h 1229708"/>
              <a:gd name="connsiteX75" fmla="*/ 52565 w 689271"/>
              <a:gd name="connsiteY75" fmla="*/ 1093793 h 1229708"/>
              <a:gd name="connsiteX76" fmla="*/ 57233 w 689271"/>
              <a:gd name="connsiteY76" fmla="*/ 1103073 h 1229708"/>
              <a:gd name="connsiteX77" fmla="*/ 48704 w 689271"/>
              <a:gd name="connsiteY77" fmla="*/ 1156139 h 1229708"/>
              <a:gd name="connsiteX78" fmla="*/ 138749 w 689271"/>
              <a:gd name="connsiteY78" fmla="*/ 1208426 h 1229708"/>
              <a:gd name="connsiteX79" fmla="*/ 159058 w 689271"/>
              <a:gd name="connsiteY79" fmla="*/ 1206704 h 1229708"/>
              <a:gd name="connsiteX80" fmla="*/ 199260 w 689271"/>
              <a:gd name="connsiteY80" fmla="*/ 1148165 h 1229708"/>
              <a:gd name="connsiteX81" fmla="*/ 206595 w 689271"/>
              <a:gd name="connsiteY81" fmla="*/ 1144303 h 1229708"/>
              <a:gd name="connsiteX82" fmla="*/ 222376 w 689271"/>
              <a:gd name="connsiteY82" fmla="*/ 1144303 h 1229708"/>
              <a:gd name="connsiteX83" fmla="*/ 228960 w 689271"/>
              <a:gd name="connsiteY83" fmla="*/ 1147220 h 1229708"/>
              <a:gd name="connsiteX84" fmla="*/ 254577 w 689271"/>
              <a:gd name="connsiteY84" fmla="*/ 1175448 h 1229708"/>
              <a:gd name="connsiteX85" fmla="*/ 256716 w 689271"/>
              <a:gd name="connsiteY85" fmla="*/ 1179699 h 1229708"/>
              <a:gd name="connsiteX86" fmla="*/ 265440 w 689271"/>
              <a:gd name="connsiteY86" fmla="*/ 1224041 h 1229708"/>
              <a:gd name="connsiteX87" fmla="*/ 266412 w 689271"/>
              <a:gd name="connsiteY87" fmla="*/ 1224624 h 1229708"/>
              <a:gd name="connsiteX88" fmla="*/ 275775 w 689271"/>
              <a:gd name="connsiteY88" fmla="*/ 1211121 h 1229708"/>
              <a:gd name="connsiteX89" fmla="*/ 282082 w 689271"/>
              <a:gd name="connsiteY89" fmla="*/ 1207343 h 1229708"/>
              <a:gd name="connsiteX90" fmla="*/ 349678 w 689271"/>
              <a:gd name="connsiteY90" fmla="*/ 1199786 h 1229708"/>
              <a:gd name="connsiteX91" fmla="*/ 350651 w 689271"/>
              <a:gd name="connsiteY91" fmla="*/ 1199730 h 1229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689271" h="1229708" fill="norm" stroke="1" extrusionOk="0">
                <a:moveTo>
                  <a:pt x="350734" y="1199786"/>
                </a:moveTo>
                <a:cubicBezTo>
                  <a:pt x="352234" y="1199786"/>
                  <a:pt x="353734" y="1200175"/>
                  <a:pt x="355068" y="1200925"/>
                </a:cubicBezTo>
                <a:lnTo>
                  <a:pt x="406495" y="1229708"/>
                </a:lnTo>
                <a:lnTo>
                  <a:pt x="409606" y="1228458"/>
                </a:lnTo>
                <a:lnTo>
                  <a:pt x="413190" y="1211455"/>
                </a:lnTo>
                <a:cubicBezTo>
                  <a:pt x="413829" y="1208399"/>
                  <a:pt x="416052" y="1205898"/>
                  <a:pt x="418997" y="1204898"/>
                </a:cubicBezTo>
                <a:lnTo>
                  <a:pt x="428471" y="1201647"/>
                </a:lnTo>
                <a:cubicBezTo>
                  <a:pt x="430777" y="1200842"/>
                  <a:pt x="433361" y="1201036"/>
                  <a:pt x="435528" y="1202203"/>
                </a:cubicBezTo>
                <a:lnTo>
                  <a:pt x="459727" y="1215067"/>
                </a:lnTo>
                <a:lnTo>
                  <a:pt x="629760" y="1155166"/>
                </a:lnTo>
                <a:cubicBezTo>
                  <a:pt x="627482" y="1141386"/>
                  <a:pt x="625064" y="1123438"/>
                  <a:pt x="624953" y="1122521"/>
                </a:cubicBezTo>
                <a:lnTo>
                  <a:pt x="618396" y="1059620"/>
                </a:lnTo>
                <a:cubicBezTo>
                  <a:pt x="618230" y="1058064"/>
                  <a:pt x="618480" y="1056481"/>
                  <a:pt x="619147" y="1055036"/>
                </a:cubicBezTo>
                <a:lnTo>
                  <a:pt x="635150" y="1019585"/>
                </a:lnTo>
                <a:lnTo>
                  <a:pt x="639845" y="981049"/>
                </a:lnTo>
                <a:lnTo>
                  <a:pt x="593669" y="954572"/>
                </a:lnTo>
                <a:cubicBezTo>
                  <a:pt x="589835" y="952377"/>
                  <a:pt x="588196" y="947654"/>
                  <a:pt x="589835" y="943542"/>
                </a:cubicBezTo>
                <a:lnTo>
                  <a:pt x="624314" y="857748"/>
                </a:lnTo>
                <a:cubicBezTo>
                  <a:pt x="624787" y="856609"/>
                  <a:pt x="625453" y="855581"/>
                  <a:pt x="626342" y="854720"/>
                </a:cubicBezTo>
                <a:lnTo>
                  <a:pt x="689271" y="792902"/>
                </a:lnTo>
                <a:lnTo>
                  <a:pt x="687660" y="792736"/>
                </a:lnTo>
                <a:cubicBezTo>
                  <a:pt x="686632" y="792624"/>
                  <a:pt x="685631" y="792347"/>
                  <a:pt x="684687" y="791902"/>
                </a:cubicBezTo>
                <a:lnTo>
                  <a:pt x="613006" y="757673"/>
                </a:lnTo>
                <a:cubicBezTo>
                  <a:pt x="611228" y="756812"/>
                  <a:pt x="609784" y="755395"/>
                  <a:pt x="608894" y="753645"/>
                </a:cubicBezTo>
                <a:lnTo>
                  <a:pt x="577666" y="691577"/>
                </a:lnTo>
                <a:cubicBezTo>
                  <a:pt x="576555" y="689382"/>
                  <a:pt x="576416" y="686799"/>
                  <a:pt x="577277" y="684493"/>
                </a:cubicBezTo>
                <a:lnTo>
                  <a:pt x="584306" y="665628"/>
                </a:lnTo>
                <a:lnTo>
                  <a:pt x="581000" y="660266"/>
                </a:lnTo>
                <a:lnTo>
                  <a:pt x="570331" y="656654"/>
                </a:lnTo>
                <a:cubicBezTo>
                  <a:pt x="567748" y="655765"/>
                  <a:pt x="565692" y="653764"/>
                  <a:pt x="564803" y="651181"/>
                </a:cubicBezTo>
                <a:lnTo>
                  <a:pt x="547410" y="601365"/>
                </a:lnTo>
                <a:lnTo>
                  <a:pt x="539326" y="599532"/>
                </a:lnTo>
                <a:cubicBezTo>
                  <a:pt x="537214" y="599059"/>
                  <a:pt x="535353" y="597809"/>
                  <a:pt x="534075" y="596059"/>
                </a:cubicBezTo>
                <a:lnTo>
                  <a:pt x="525573" y="584223"/>
                </a:lnTo>
                <a:cubicBezTo>
                  <a:pt x="523906" y="581890"/>
                  <a:pt x="523461" y="578861"/>
                  <a:pt x="524406" y="576138"/>
                </a:cubicBezTo>
                <a:lnTo>
                  <a:pt x="551634" y="497429"/>
                </a:lnTo>
                <a:cubicBezTo>
                  <a:pt x="552412" y="495206"/>
                  <a:pt x="554023" y="493373"/>
                  <a:pt x="556134" y="492345"/>
                </a:cubicBezTo>
                <a:lnTo>
                  <a:pt x="606227" y="467867"/>
                </a:lnTo>
                <a:lnTo>
                  <a:pt x="605922" y="437056"/>
                </a:lnTo>
                <a:lnTo>
                  <a:pt x="594614" y="419525"/>
                </a:lnTo>
                <a:lnTo>
                  <a:pt x="522878" y="421609"/>
                </a:lnTo>
                <a:cubicBezTo>
                  <a:pt x="519822" y="421748"/>
                  <a:pt x="517016" y="420247"/>
                  <a:pt x="515321" y="417775"/>
                </a:cubicBezTo>
                <a:lnTo>
                  <a:pt x="449420" y="322590"/>
                </a:lnTo>
                <a:lnTo>
                  <a:pt x="440307" y="319867"/>
                </a:lnTo>
                <a:cubicBezTo>
                  <a:pt x="438084" y="319200"/>
                  <a:pt x="436223" y="317700"/>
                  <a:pt x="435083" y="315672"/>
                </a:cubicBezTo>
                <a:lnTo>
                  <a:pt x="426915" y="300919"/>
                </a:lnTo>
                <a:cubicBezTo>
                  <a:pt x="425721" y="298752"/>
                  <a:pt x="425470" y="296168"/>
                  <a:pt x="426248" y="293806"/>
                </a:cubicBezTo>
                <a:lnTo>
                  <a:pt x="430833" y="280054"/>
                </a:lnTo>
                <a:cubicBezTo>
                  <a:pt x="431416" y="278331"/>
                  <a:pt x="432500" y="276803"/>
                  <a:pt x="433972" y="275720"/>
                </a:cubicBezTo>
                <a:lnTo>
                  <a:pt x="457616" y="258272"/>
                </a:lnTo>
                <a:lnTo>
                  <a:pt x="442279" y="36868"/>
                </a:lnTo>
                <a:lnTo>
                  <a:pt x="419136" y="29561"/>
                </a:lnTo>
                <a:cubicBezTo>
                  <a:pt x="417302" y="28978"/>
                  <a:pt x="415719" y="27839"/>
                  <a:pt x="414607" y="26283"/>
                </a:cubicBezTo>
                <a:lnTo>
                  <a:pt x="401438" y="8002"/>
                </a:lnTo>
                <a:lnTo>
                  <a:pt x="342843" y="0"/>
                </a:lnTo>
                <a:lnTo>
                  <a:pt x="316283" y="12364"/>
                </a:lnTo>
                <a:lnTo>
                  <a:pt x="366209" y="40535"/>
                </a:lnTo>
                <a:cubicBezTo>
                  <a:pt x="370265" y="42814"/>
                  <a:pt x="371849" y="47842"/>
                  <a:pt x="369877" y="52066"/>
                </a:cubicBezTo>
                <a:lnTo>
                  <a:pt x="297362" y="206262"/>
                </a:lnTo>
                <a:cubicBezTo>
                  <a:pt x="296529" y="208040"/>
                  <a:pt x="295112" y="209512"/>
                  <a:pt x="293362" y="210401"/>
                </a:cubicBezTo>
                <a:lnTo>
                  <a:pt x="230211" y="242574"/>
                </a:lnTo>
                <a:lnTo>
                  <a:pt x="193176" y="347650"/>
                </a:lnTo>
                <a:lnTo>
                  <a:pt x="217514" y="409912"/>
                </a:lnTo>
                <a:cubicBezTo>
                  <a:pt x="218542" y="412579"/>
                  <a:pt x="218236" y="415580"/>
                  <a:pt x="216680" y="417997"/>
                </a:cubicBezTo>
                <a:lnTo>
                  <a:pt x="205512" y="435167"/>
                </a:lnTo>
                <a:lnTo>
                  <a:pt x="207234" y="457699"/>
                </a:lnTo>
                <a:cubicBezTo>
                  <a:pt x="207373" y="459644"/>
                  <a:pt x="206901" y="461561"/>
                  <a:pt x="205845" y="463200"/>
                </a:cubicBezTo>
                <a:lnTo>
                  <a:pt x="51148" y="702718"/>
                </a:lnTo>
                <a:lnTo>
                  <a:pt x="0" y="1139635"/>
                </a:lnTo>
                <a:lnTo>
                  <a:pt x="10141" y="1108185"/>
                </a:lnTo>
                <a:cubicBezTo>
                  <a:pt x="10641" y="1106601"/>
                  <a:pt x="11613" y="1105184"/>
                  <a:pt x="12891" y="1104101"/>
                </a:cubicBezTo>
                <a:lnTo>
                  <a:pt x="25366" y="1093627"/>
                </a:lnTo>
                <a:cubicBezTo>
                  <a:pt x="26560" y="1092627"/>
                  <a:pt x="28005" y="1091960"/>
                  <a:pt x="29533" y="1091682"/>
                </a:cubicBezTo>
                <a:lnTo>
                  <a:pt x="40702" y="1089709"/>
                </a:lnTo>
                <a:cubicBezTo>
                  <a:pt x="42619" y="1089376"/>
                  <a:pt x="44620" y="1089682"/>
                  <a:pt x="46370" y="1090570"/>
                </a:cubicBezTo>
                <a:lnTo>
                  <a:pt x="52565" y="1093793"/>
                </a:lnTo>
                <a:cubicBezTo>
                  <a:pt x="55955" y="1095572"/>
                  <a:pt x="57816" y="1099294"/>
                  <a:pt x="57233" y="1103073"/>
                </a:cubicBezTo>
                <a:lnTo>
                  <a:pt x="48704" y="1156139"/>
                </a:lnTo>
                <a:lnTo>
                  <a:pt x="138749" y="1208426"/>
                </a:lnTo>
                <a:lnTo>
                  <a:pt x="159058" y="1206704"/>
                </a:lnTo>
                <a:lnTo>
                  <a:pt x="199260" y="1148165"/>
                </a:lnTo>
                <a:cubicBezTo>
                  <a:pt x="200927" y="1145748"/>
                  <a:pt x="203650" y="1144303"/>
                  <a:pt x="206595" y="1144303"/>
                </a:cubicBezTo>
                <a:lnTo>
                  <a:pt x="222376" y="1144303"/>
                </a:lnTo>
                <a:cubicBezTo>
                  <a:pt x="224876" y="1144303"/>
                  <a:pt x="227266" y="1145359"/>
                  <a:pt x="228960" y="1147220"/>
                </a:cubicBezTo>
                <a:lnTo>
                  <a:pt x="254577" y="1175448"/>
                </a:lnTo>
                <a:cubicBezTo>
                  <a:pt x="255660" y="1176643"/>
                  <a:pt x="256410" y="1178115"/>
                  <a:pt x="256716" y="1179699"/>
                </a:cubicBezTo>
                <a:lnTo>
                  <a:pt x="265440" y="1224041"/>
                </a:lnTo>
                <a:lnTo>
                  <a:pt x="266412" y="1224624"/>
                </a:lnTo>
                <a:lnTo>
                  <a:pt x="275775" y="1211121"/>
                </a:lnTo>
                <a:cubicBezTo>
                  <a:pt x="277247" y="1209010"/>
                  <a:pt x="279526" y="1207648"/>
                  <a:pt x="282082" y="1207343"/>
                </a:cubicBezTo>
                <a:lnTo>
                  <a:pt x="349678" y="1199786"/>
                </a:lnTo>
                <a:cubicBezTo>
                  <a:pt x="350012" y="1199758"/>
                  <a:pt x="350345" y="1199730"/>
                  <a:pt x="350651" y="1199730"/>
                </a:cubicBezTo>
                <a:close/>
              </a:path>
            </a:pathLst>
          </a:custGeom>
          <a:solidFill>
            <a:srgbClr val="46A748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6" name="Forma Livre: Forma 15"/>
          <p:cNvSpPr/>
          <p:nvPr/>
        </p:nvSpPr>
        <p:spPr bwMode="auto">
          <a:xfrm>
            <a:off x="4288510" y="1702418"/>
            <a:ext cx="820685" cy="1196229"/>
          </a:xfrm>
          <a:custGeom>
            <a:avLst/>
            <a:gdLst>
              <a:gd name="connsiteX0" fmla="*/ 66735 w 820685"/>
              <a:gd name="connsiteY0" fmla="*/ 1161640 h 1196229"/>
              <a:gd name="connsiteX1" fmla="*/ 119051 w 820685"/>
              <a:gd name="connsiteY1" fmla="*/ 1196230 h 1196229"/>
              <a:gd name="connsiteX2" fmla="*/ 252049 w 820685"/>
              <a:gd name="connsiteY2" fmla="*/ 1159084 h 1196229"/>
              <a:gd name="connsiteX3" fmla="*/ 305837 w 820685"/>
              <a:gd name="connsiteY3" fmla="*/ 1022946 h 1196229"/>
              <a:gd name="connsiteX4" fmla="*/ 311199 w 820685"/>
              <a:gd name="connsiteY4" fmla="*/ 1017807 h 1196229"/>
              <a:gd name="connsiteX5" fmla="*/ 383963 w 820685"/>
              <a:gd name="connsiteY5" fmla="*/ 992774 h 1196229"/>
              <a:gd name="connsiteX6" fmla="*/ 386908 w 820685"/>
              <a:gd name="connsiteY6" fmla="*/ 992302 h 1196229"/>
              <a:gd name="connsiteX7" fmla="*/ 504125 w 820685"/>
              <a:gd name="connsiteY7" fmla="*/ 992857 h 1196229"/>
              <a:gd name="connsiteX8" fmla="*/ 692550 w 820685"/>
              <a:gd name="connsiteY8" fmla="*/ 898478 h 1196229"/>
              <a:gd name="connsiteX9" fmla="*/ 801987 w 820685"/>
              <a:gd name="connsiteY9" fmla="*/ 800876 h 1196229"/>
              <a:gd name="connsiteX10" fmla="*/ 792096 w 820685"/>
              <a:gd name="connsiteY10" fmla="*/ 704719 h 1196229"/>
              <a:gd name="connsiteX11" fmla="*/ 792791 w 820685"/>
              <a:gd name="connsiteY11" fmla="*/ 700301 h 1196229"/>
              <a:gd name="connsiteX12" fmla="*/ 820685 w 820685"/>
              <a:gd name="connsiteY12" fmla="*/ 635678 h 1196229"/>
              <a:gd name="connsiteX13" fmla="*/ 812795 w 820685"/>
              <a:gd name="connsiteY13" fmla="*/ 601004 h 1196229"/>
              <a:gd name="connsiteX14" fmla="*/ 781845 w 820685"/>
              <a:gd name="connsiteY14" fmla="*/ 574360 h 1196229"/>
              <a:gd name="connsiteX15" fmla="*/ 778872 w 820685"/>
              <a:gd name="connsiteY15" fmla="*/ 569026 h 1196229"/>
              <a:gd name="connsiteX16" fmla="*/ 698551 w 820685"/>
              <a:gd name="connsiteY16" fmla="*/ 70041 h 1196229"/>
              <a:gd name="connsiteX17" fmla="*/ 699273 w 820685"/>
              <a:gd name="connsiteY17" fmla="*/ 64846 h 1196229"/>
              <a:gd name="connsiteX18" fmla="*/ 716110 w 820685"/>
              <a:gd name="connsiteY18" fmla="*/ 29061 h 1196229"/>
              <a:gd name="connsiteX19" fmla="*/ 709442 w 820685"/>
              <a:gd name="connsiteY19" fmla="*/ 26144 h 1196229"/>
              <a:gd name="connsiteX20" fmla="*/ 694578 w 820685"/>
              <a:gd name="connsiteY20" fmla="*/ 27839 h 1196229"/>
              <a:gd name="connsiteX21" fmla="*/ 688910 w 820685"/>
              <a:gd name="connsiteY21" fmla="*/ 26561 h 1196229"/>
              <a:gd name="connsiteX22" fmla="*/ 646041 w 820685"/>
              <a:gd name="connsiteY22" fmla="*/ 0 h 1196229"/>
              <a:gd name="connsiteX23" fmla="*/ 640179 w 820685"/>
              <a:gd name="connsiteY23" fmla="*/ 38785 h 1196229"/>
              <a:gd name="connsiteX24" fmla="*/ 637595 w 820685"/>
              <a:gd name="connsiteY24" fmla="*/ 43814 h 1196229"/>
              <a:gd name="connsiteX25" fmla="*/ 478370 w 820685"/>
              <a:gd name="connsiteY25" fmla="*/ 199566 h 1196229"/>
              <a:gd name="connsiteX26" fmla="*/ 450086 w 820685"/>
              <a:gd name="connsiteY26" fmla="*/ 451059 h 1196229"/>
              <a:gd name="connsiteX27" fmla="*/ 482259 w 820685"/>
              <a:gd name="connsiteY27" fmla="*/ 511598 h 1196229"/>
              <a:gd name="connsiteX28" fmla="*/ 483204 w 820685"/>
              <a:gd name="connsiteY28" fmla="*/ 517099 h 1196229"/>
              <a:gd name="connsiteX29" fmla="*/ 474813 w 820685"/>
              <a:gd name="connsiteY29" fmla="*/ 572193 h 1196229"/>
              <a:gd name="connsiteX30" fmla="*/ 470563 w 820685"/>
              <a:gd name="connsiteY30" fmla="*/ 578500 h 1196229"/>
              <a:gd name="connsiteX31" fmla="*/ 434639 w 820685"/>
              <a:gd name="connsiteY31" fmla="*/ 599726 h 1196229"/>
              <a:gd name="connsiteX32" fmla="*/ 428694 w 820685"/>
              <a:gd name="connsiteY32" fmla="*/ 600838 h 1196229"/>
              <a:gd name="connsiteX33" fmla="*/ 325646 w 820685"/>
              <a:gd name="connsiteY33" fmla="*/ 584112 h 1196229"/>
              <a:gd name="connsiteX34" fmla="*/ 80377 w 820685"/>
              <a:gd name="connsiteY34" fmla="*/ 733169 h 1196229"/>
              <a:gd name="connsiteX35" fmla="*/ 11308 w 820685"/>
              <a:gd name="connsiteY35" fmla="*/ 971937 h 1196229"/>
              <a:gd name="connsiteX36" fmla="*/ 19198 w 820685"/>
              <a:gd name="connsiteY36" fmla="*/ 981605 h 1196229"/>
              <a:gd name="connsiteX37" fmla="*/ 21088 w 820685"/>
              <a:gd name="connsiteY37" fmla="*/ 988662 h 1196229"/>
              <a:gd name="connsiteX38" fmla="*/ 0 w 820685"/>
              <a:gd name="connsiteY38" fmla="*/ 1117854 h 1196229"/>
              <a:gd name="connsiteX39" fmla="*/ 11141 w 820685"/>
              <a:gd name="connsiteY39" fmla="*/ 1118909 h 1196229"/>
              <a:gd name="connsiteX40" fmla="*/ 15837 w 820685"/>
              <a:gd name="connsiteY40" fmla="*/ 1120826 h 1196229"/>
              <a:gd name="connsiteX41" fmla="*/ 66763 w 820685"/>
              <a:gd name="connsiteY41" fmla="*/ 1161695 h 1196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820685" h="1196229" fill="norm" stroke="1" extrusionOk="0">
                <a:moveTo>
                  <a:pt x="66735" y="1161640"/>
                </a:moveTo>
                <a:lnTo>
                  <a:pt x="119051" y="1196230"/>
                </a:lnTo>
                <a:lnTo>
                  <a:pt x="252049" y="1159084"/>
                </a:lnTo>
                <a:lnTo>
                  <a:pt x="305837" y="1022946"/>
                </a:lnTo>
                <a:cubicBezTo>
                  <a:pt x="306781" y="1020529"/>
                  <a:pt x="308754" y="1018668"/>
                  <a:pt x="311199" y="1017807"/>
                </a:cubicBezTo>
                <a:lnTo>
                  <a:pt x="383963" y="992774"/>
                </a:lnTo>
                <a:cubicBezTo>
                  <a:pt x="384907" y="992441"/>
                  <a:pt x="385741" y="992302"/>
                  <a:pt x="386908" y="992302"/>
                </a:cubicBezTo>
                <a:lnTo>
                  <a:pt x="504125" y="992857"/>
                </a:lnTo>
                <a:lnTo>
                  <a:pt x="692550" y="898478"/>
                </a:lnTo>
                <a:lnTo>
                  <a:pt x="801987" y="800876"/>
                </a:lnTo>
                <a:lnTo>
                  <a:pt x="792096" y="704719"/>
                </a:lnTo>
                <a:cubicBezTo>
                  <a:pt x="791958" y="703218"/>
                  <a:pt x="792180" y="701690"/>
                  <a:pt x="792791" y="700301"/>
                </a:cubicBezTo>
                <a:lnTo>
                  <a:pt x="820685" y="635678"/>
                </a:lnTo>
                <a:lnTo>
                  <a:pt x="812795" y="601004"/>
                </a:lnTo>
                <a:lnTo>
                  <a:pt x="781845" y="574360"/>
                </a:lnTo>
                <a:cubicBezTo>
                  <a:pt x="780261" y="572999"/>
                  <a:pt x="779205" y="571110"/>
                  <a:pt x="778872" y="569026"/>
                </a:cubicBezTo>
                <a:lnTo>
                  <a:pt x="698551" y="70041"/>
                </a:lnTo>
                <a:cubicBezTo>
                  <a:pt x="698273" y="68263"/>
                  <a:pt x="698551" y="66457"/>
                  <a:pt x="699273" y="64846"/>
                </a:cubicBezTo>
                <a:lnTo>
                  <a:pt x="716110" y="29061"/>
                </a:lnTo>
                <a:lnTo>
                  <a:pt x="709442" y="26144"/>
                </a:lnTo>
                <a:lnTo>
                  <a:pt x="694578" y="27839"/>
                </a:lnTo>
                <a:cubicBezTo>
                  <a:pt x="692605" y="28061"/>
                  <a:pt x="690605" y="27616"/>
                  <a:pt x="688910" y="26561"/>
                </a:cubicBezTo>
                <a:lnTo>
                  <a:pt x="646041" y="0"/>
                </a:lnTo>
                <a:lnTo>
                  <a:pt x="640179" y="38785"/>
                </a:lnTo>
                <a:cubicBezTo>
                  <a:pt x="639901" y="40702"/>
                  <a:pt x="638984" y="42453"/>
                  <a:pt x="637595" y="43814"/>
                </a:cubicBezTo>
                <a:lnTo>
                  <a:pt x="478370" y="199566"/>
                </a:lnTo>
                <a:lnTo>
                  <a:pt x="450086" y="451059"/>
                </a:lnTo>
                <a:lnTo>
                  <a:pt x="482259" y="511598"/>
                </a:lnTo>
                <a:cubicBezTo>
                  <a:pt x="483148" y="513293"/>
                  <a:pt x="483482" y="515210"/>
                  <a:pt x="483204" y="517099"/>
                </a:cubicBezTo>
                <a:lnTo>
                  <a:pt x="474813" y="572193"/>
                </a:lnTo>
                <a:cubicBezTo>
                  <a:pt x="474424" y="574833"/>
                  <a:pt x="472841" y="577139"/>
                  <a:pt x="470563" y="578500"/>
                </a:cubicBezTo>
                <a:lnTo>
                  <a:pt x="434639" y="599726"/>
                </a:lnTo>
                <a:cubicBezTo>
                  <a:pt x="432861" y="600782"/>
                  <a:pt x="430749" y="601171"/>
                  <a:pt x="428694" y="600838"/>
                </a:cubicBezTo>
                <a:lnTo>
                  <a:pt x="325646" y="584112"/>
                </a:lnTo>
                <a:lnTo>
                  <a:pt x="80377" y="733169"/>
                </a:lnTo>
                <a:lnTo>
                  <a:pt x="11308" y="971937"/>
                </a:lnTo>
                <a:lnTo>
                  <a:pt x="19198" y="981605"/>
                </a:lnTo>
                <a:cubicBezTo>
                  <a:pt x="20810" y="983578"/>
                  <a:pt x="21504" y="986134"/>
                  <a:pt x="21088" y="988662"/>
                </a:cubicBezTo>
                <a:lnTo>
                  <a:pt x="0" y="1117854"/>
                </a:lnTo>
                <a:lnTo>
                  <a:pt x="11141" y="1118909"/>
                </a:lnTo>
                <a:cubicBezTo>
                  <a:pt x="12864" y="1119076"/>
                  <a:pt x="14503" y="1119743"/>
                  <a:pt x="15837" y="1120826"/>
                </a:cubicBezTo>
                <a:lnTo>
                  <a:pt x="66763" y="1161695"/>
                </a:lnTo>
                <a:close/>
              </a:path>
            </a:pathLst>
          </a:custGeom>
          <a:solidFill>
            <a:srgbClr val="1C75BC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7" name="Forma Livre: Forma 16"/>
          <p:cNvSpPr/>
          <p:nvPr/>
        </p:nvSpPr>
        <p:spPr bwMode="auto">
          <a:xfrm>
            <a:off x="1150241" y="2490180"/>
            <a:ext cx="1026641" cy="845912"/>
          </a:xfrm>
          <a:custGeom>
            <a:avLst/>
            <a:gdLst>
              <a:gd name="connsiteX0" fmla="*/ 243880 w 1026641"/>
              <a:gd name="connsiteY0" fmla="*/ 576500 h 845912"/>
              <a:gd name="connsiteX1" fmla="*/ 905952 w 1026641"/>
              <a:gd name="connsiteY1" fmla="*/ 845912 h 845912"/>
              <a:gd name="connsiteX2" fmla="*/ 1026642 w 1026641"/>
              <a:gd name="connsiteY2" fmla="*/ 650486 h 845912"/>
              <a:gd name="connsiteX3" fmla="*/ 1004582 w 1026641"/>
              <a:gd name="connsiteY3" fmla="*/ 470618 h 845912"/>
              <a:gd name="connsiteX4" fmla="*/ 786373 w 1026641"/>
              <a:gd name="connsiteY4" fmla="*/ 445836 h 845912"/>
              <a:gd name="connsiteX5" fmla="*/ 778511 w 1026641"/>
              <a:gd name="connsiteY5" fmla="*/ 437334 h 845912"/>
              <a:gd name="connsiteX6" fmla="*/ 765953 w 1026641"/>
              <a:gd name="connsiteY6" fmla="*/ 106798 h 845912"/>
              <a:gd name="connsiteX7" fmla="*/ 736058 w 1026641"/>
              <a:gd name="connsiteY7" fmla="*/ 101186 h 845912"/>
              <a:gd name="connsiteX8" fmla="*/ 715721 w 1026641"/>
              <a:gd name="connsiteY8" fmla="*/ 119856 h 845912"/>
              <a:gd name="connsiteX9" fmla="*/ 704552 w 1026641"/>
              <a:gd name="connsiteY9" fmla="*/ 120523 h 845912"/>
              <a:gd name="connsiteX10" fmla="*/ 643012 w 1026641"/>
              <a:gd name="connsiteY10" fmla="*/ 76348 h 845912"/>
              <a:gd name="connsiteX11" fmla="*/ 641707 w 1026641"/>
              <a:gd name="connsiteY11" fmla="*/ 75209 h 845912"/>
              <a:gd name="connsiteX12" fmla="*/ 581001 w 1026641"/>
              <a:gd name="connsiteY12" fmla="*/ 10419 h 845912"/>
              <a:gd name="connsiteX13" fmla="*/ 479648 w 1026641"/>
              <a:gd name="connsiteY13" fmla="*/ 0 h 845912"/>
              <a:gd name="connsiteX14" fmla="*/ 417858 w 1026641"/>
              <a:gd name="connsiteY14" fmla="*/ 55983 h 845912"/>
              <a:gd name="connsiteX15" fmla="*/ 412024 w 1026641"/>
              <a:gd name="connsiteY15" fmla="*/ 74903 h 845912"/>
              <a:gd name="connsiteX16" fmla="*/ 420609 w 1026641"/>
              <a:gd name="connsiteY16" fmla="*/ 107882 h 845912"/>
              <a:gd name="connsiteX17" fmla="*/ 415052 w 1026641"/>
              <a:gd name="connsiteY17" fmla="*/ 118467 h 845912"/>
              <a:gd name="connsiteX18" fmla="*/ 280304 w 1026641"/>
              <a:gd name="connsiteY18" fmla="*/ 167310 h 845912"/>
              <a:gd name="connsiteX19" fmla="*/ 262745 w 1026641"/>
              <a:gd name="connsiteY19" fmla="*/ 211846 h 845912"/>
              <a:gd name="connsiteX20" fmla="*/ 257577 w 1026641"/>
              <a:gd name="connsiteY20" fmla="*/ 216903 h 845912"/>
              <a:gd name="connsiteX21" fmla="*/ 242519 w 1026641"/>
              <a:gd name="connsiteY21" fmla="*/ 222487 h 845912"/>
              <a:gd name="connsiteX22" fmla="*/ 240741 w 1026641"/>
              <a:gd name="connsiteY22" fmla="*/ 222932 h 845912"/>
              <a:gd name="connsiteX23" fmla="*/ 189425 w 1026641"/>
              <a:gd name="connsiteY23" fmla="*/ 230600 h 845912"/>
              <a:gd name="connsiteX24" fmla="*/ 142916 w 1026641"/>
              <a:gd name="connsiteY24" fmla="*/ 251131 h 845912"/>
              <a:gd name="connsiteX25" fmla="*/ 138249 w 1026641"/>
              <a:gd name="connsiteY25" fmla="*/ 251826 h 845912"/>
              <a:gd name="connsiteX26" fmla="*/ 50010 w 1026641"/>
              <a:gd name="connsiteY26" fmla="*/ 240907 h 845912"/>
              <a:gd name="connsiteX27" fmla="*/ 0 w 1026641"/>
              <a:gd name="connsiteY27" fmla="*/ 295529 h 845912"/>
              <a:gd name="connsiteX28" fmla="*/ 278 w 1026641"/>
              <a:gd name="connsiteY28" fmla="*/ 309837 h 845912"/>
              <a:gd name="connsiteX29" fmla="*/ 1667 w 1026641"/>
              <a:gd name="connsiteY29" fmla="*/ 315727 h 845912"/>
              <a:gd name="connsiteX30" fmla="*/ 165421 w 1026641"/>
              <a:gd name="connsiteY30" fmla="*/ 276720 h 845912"/>
              <a:gd name="connsiteX31" fmla="*/ 171366 w 1026641"/>
              <a:gd name="connsiteY31" fmla="*/ 267773 h 845912"/>
              <a:gd name="connsiteX32" fmla="*/ 179340 w 1026641"/>
              <a:gd name="connsiteY32" fmla="*/ 263828 h 845912"/>
              <a:gd name="connsiteX33" fmla="*/ 194565 w 1026641"/>
              <a:gd name="connsiteY33" fmla="*/ 264801 h 845912"/>
              <a:gd name="connsiteX34" fmla="*/ 202789 w 1026641"/>
              <a:gd name="connsiteY34" fmla="*/ 272469 h 845912"/>
              <a:gd name="connsiteX35" fmla="*/ 243964 w 1026641"/>
              <a:gd name="connsiteY35" fmla="*/ 576472 h 845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26641" h="845912" fill="norm" stroke="1" extrusionOk="0">
                <a:moveTo>
                  <a:pt x="243880" y="576500"/>
                </a:moveTo>
                <a:lnTo>
                  <a:pt x="905952" y="845912"/>
                </a:lnTo>
                <a:lnTo>
                  <a:pt x="1026642" y="650486"/>
                </a:lnTo>
                <a:lnTo>
                  <a:pt x="1004582" y="470618"/>
                </a:lnTo>
                <a:lnTo>
                  <a:pt x="786373" y="445836"/>
                </a:lnTo>
                <a:cubicBezTo>
                  <a:pt x="782011" y="445335"/>
                  <a:pt x="778677" y="441724"/>
                  <a:pt x="778511" y="437334"/>
                </a:cubicBezTo>
                <a:lnTo>
                  <a:pt x="765953" y="106798"/>
                </a:lnTo>
                <a:lnTo>
                  <a:pt x="736058" y="101186"/>
                </a:lnTo>
                <a:lnTo>
                  <a:pt x="715721" y="119856"/>
                </a:lnTo>
                <a:cubicBezTo>
                  <a:pt x="712609" y="122690"/>
                  <a:pt x="707942" y="122968"/>
                  <a:pt x="704552" y="120523"/>
                </a:cubicBezTo>
                <a:lnTo>
                  <a:pt x="643012" y="76348"/>
                </a:lnTo>
                <a:cubicBezTo>
                  <a:pt x="642540" y="76015"/>
                  <a:pt x="642096" y="75626"/>
                  <a:pt x="641707" y="75209"/>
                </a:cubicBezTo>
                <a:lnTo>
                  <a:pt x="581001" y="10419"/>
                </a:lnTo>
                <a:lnTo>
                  <a:pt x="479648" y="0"/>
                </a:lnTo>
                <a:lnTo>
                  <a:pt x="417858" y="55983"/>
                </a:lnTo>
                <a:lnTo>
                  <a:pt x="412024" y="74903"/>
                </a:lnTo>
                <a:lnTo>
                  <a:pt x="420609" y="107882"/>
                </a:lnTo>
                <a:cubicBezTo>
                  <a:pt x="421776" y="112327"/>
                  <a:pt x="419358" y="116911"/>
                  <a:pt x="415052" y="118467"/>
                </a:cubicBezTo>
                <a:lnTo>
                  <a:pt x="280304" y="167310"/>
                </a:lnTo>
                <a:lnTo>
                  <a:pt x="262745" y="211846"/>
                </a:lnTo>
                <a:cubicBezTo>
                  <a:pt x="261828" y="214208"/>
                  <a:pt x="259939" y="216041"/>
                  <a:pt x="257577" y="216903"/>
                </a:cubicBezTo>
                <a:lnTo>
                  <a:pt x="242519" y="222487"/>
                </a:lnTo>
                <a:cubicBezTo>
                  <a:pt x="241935" y="222709"/>
                  <a:pt x="241352" y="222848"/>
                  <a:pt x="240741" y="222932"/>
                </a:cubicBezTo>
                <a:lnTo>
                  <a:pt x="189425" y="230600"/>
                </a:lnTo>
                <a:lnTo>
                  <a:pt x="142916" y="251131"/>
                </a:lnTo>
                <a:cubicBezTo>
                  <a:pt x="141444" y="251771"/>
                  <a:pt x="139832" y="252020"/>
                  <a:pt x="138249" y="251826"/>
                </a:cubicBezTo>
                <a:lnTo>
                  <a:pt x="50010" y="240907"/>
                </a:lnTo>
                <a:lnTo>
                  <a:pt x="0" y="295529"/>
                </a:lnTo>
                <a:lnTo>
                  <a:pt x="278" y="309837"/>
                </a:lnTo>
                <a:lnTo>
                  <a:pt x="1667" y="315727"/>
                </a:lnTo>
                <a:lnTo>
                  <a:pt x="165421" y="276720"/>
                </a:lnTo>
                <a:lnTo>
                  <a:pt x="171366" y="267773"/>
                </a:lnTo>
                <a:cubicBezTo>
                  <a:pt x="173117" y="265134"/>
                  <a:pt x="176173" y="263634"/>
                  <a:pt x="179340" y="263828"/>
                </a:cubicBezTo>
                <a:lnTo>
                  <a:pt x="194565" y="264801"/>
                </a:lnTo>
                <a:cubicBezTo>
                  <a:pt x="198788" y="265079"/>
                  <a:pt x="202233" y="268274"/>
                  <a:pt x="202789" y="272469"/>
                </a:cubicBezTo>
                <a:lnTo>
                  <a:pt x="243964" y="576472"/>
                </a:lnTo>
                <a:close/>
              </a:path>
            </a:pathLst>
          </a:custGeom>
          <a:solidFill>
            <a:srgbClr val="46A748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8" name="Forma Livre: Forma 17"/>
          <p:cNvSpPr/>
          <p:nvPr/>
        </p:nvSpPr>
        <p:spPr bwMode="auto">
          <a:xfrm>
            <a:off x="4123534" y="2613037"/>
            <a:ext cx="1407353" cy="1483006"/>
          </a:xfrm>
          <a:custGeom>
            <a:avLst/>
            <a:gdLst>
              <a:gd name="connsiteX0" fmla="*/ 951850 w 1407353"/>
              <a:gd name="connsiteY0" fmla="*/ 1433136 h 1483006"/>
              <a:gd name="connsiteX1" fmla="*/ 1003276 w 1407353"/>
              <a:gd name="connsiteY1" fmla="*/ 1471811 h 1483006"/>
              <a:gd name="connsiteX2" fmla="*/ 1021557 w 1407353"/>
              <a:gd name="connsiteY2" fmla="*/ 1483007 h 1483006"/>
              <a:gd name="connsiteX3" fmla="*/ 1038811 w 1407353"/>
              <a:gd name="connsiteY3" fmla="*/ 1465559 h 1483006"/>
              <a:gd name="connsiteX4" fmla="*/ 1092877 w 1407353"/>
              <a:gd name="connsiteY4" fmla="*/ 1398046 h 1483006"/>
              <a:gd name="connsiteX5" fmla="*/ 1102990 w 1407353"/>
              <a:gd name="connsiteY5" fmla="*/ 1321531 h 1483006"/>
              <a:gd name="connsiteX6" fmla="*/ 1105407 w 1407353"/>
              <a:gd name="connsiteY6" fmla="*/ 1282413 h 1483006"/>
              <a:gd name="connsiteX7" fmla="*/ 1126383 w 1407353"/>
              <a:gd name="connsiteY7" fmla="*/ 1090404 h 1483006"/>
              <a:gd name="connsiteX8" fmla="*/ 1130050 w 1407353"/>
              <a:gd name="connsiteY8" fmla="*/ 1017223 h 1483006"/>
              <a:gd name="connsiteX9" fmla="*/ 1131828 w 1407353"/>
              <a:gd name="connsiteY9" fmla="*/ 968464 h 1483006"/>
              <a:gd name="connsiteX10" fmla="*/ 1132690 w 1407353"/>
              <a:gd name="connsiteY10" fmla="*/ 951960 h 1483006"/>
              <a:gd name="connsiteX11" fmla="*/ 1137719 w 1407353"/>
              <a:gd name="connsiteY11" fmla="*/ 892060 h 1483006"/>
              <a:gd name="connsiteX12" fmla="*/ 1147721 w 1407353"/>
              <a:gd name="connsiteY12" fmla="*/ 866139 h 1483006"/>
              <a:gd name="connsiteX13" fmla="*/ 1160028 w 1407353"/>
              <a:gd name="connsiteY13" fmla="*/ 844356 h 1483006"/>
              <a:gd name="connsiteX14" fmla="*/ 1149610 w 1407353"/>
              <a:gd name="connsiteY14" fmla="*/ 755256 h 1483006"/>
              <a:gd name="connsiteX15" fmla="*/ 1153555 w 1407353"/>
              <a:gd name="connsiteY15" fmla="*/ 747227 h 1483006"/>
              <a:gd name="connsiteX16" fmla="*/ 1237766 w 1407353"/>
              <a:gd name="connsiteY16" fmla="*/ 691272 h 1483006"/>
              <a:gd name="connsiteX17" fmla="*/ 1407354 w 1407353"/>
              <a:gd name="connsiteY17" fmla="*/ 474952 h 1483006"/>
              <a:gd name="connsiteX18" fmla="*/ 1406048 w 1407353"/>
              <a:gd name="connsiteY18" fmla="*/ 472507 h 1483006"/>
              <a:gd name="connsiteX19" fmla="*/ 1362984 w 1407353"/>
              <a:gd name="connsiteY19" fmla="*/ 472507 h 1483006"/>
              <a:gd name="connsiteX20" fmla="*/ 1358094 w 1407353"/>
              <a:gd name="connsiteY20" fmla="*/ 471035 h 1483006"/>
              <a:gd name="connsiteX21" fmla="*/ 1335173 w 1407353"/>
              <a:gd name="connsiteY21" fmla="*/ 455949 h 1483006"/>
              <a:gd name="connsiteX22" fmla="*/ 1331589 w 1407353"/>
              <a:gd name="connsiteY22" fmla="*/ 451225 h 1483006"/>
              <a:gd name="connsiteX23" fmla="*/ 1301361 w 1407353"/>
              <a:gd name="connsiteY23" fmla="*/ 356068 h 1483006"/>
              <a:gd name="connsiteX24" fmla="*/ 1302778 w 1407353"/>
              <a:gd name="connsiteY24" fmla="*/ 347983 h 1483006"/>
              <a:gd name="connsiteX25" fmla="*/ 1317864 w 1407353"/>
              <a:gd name="connsiteY25" fmla="*/ 328285 h 1483006"/>
              <a:gd name="connsiteX26" fmla="*/ 1322810 w 1407353"/>
              <a:gd name="connsiteY26" fmla="*/ 325062 h 1483006"/>
              <a:gd name="connsiteX27" fmla="*/ 1350482 w 1407353"/>
              <a:gd name="connsiteY27" fmla="*/ 318339 h 1483006"/>
              <a:gd name="connsiteX28" fmla="*/ 1370625 w 1407353"/>
              <a:gd name="connsiteY28" fmla="*/ 266551 h 1483006"/>
              <a:gd name="connsiteX29" fmla="*/ 1332784 w 1407353"/>
              <a:gd name="connsiteY29" fmla="*/ 153168 h 1483006"/>
              <a:gd name="connsiteX30" fmla="*/ 1332673 w 1407353"/>
              <a:gd name="connsiteY30" fmla="*/ 152779 h 1483006"/>
              <a:gd name="connsiteX31" fmla="*/ 1331172 w 1407353"/>
              <a:gd name="connsiteY31" fmla="*/ 147445 h 1483006"/>
              <a:gd name="connsiteX32" fmla="*/ 1316836 w 1407353"/>
              <a:gd name="connsiteY32" fmla="*/ 141222 h 1483006"/>
              <a:gd name="connsiteX33" fmla="*/ 1312085 w 1407353"/>
              <a:gd name="connsiteY33" fmla="*/ 136248 h 1483006"/>
              <a:gd name="connsiteX34" fmla="*/ 1305556 w 1407353"/>
              <a:gd name="connsiteY34" fmla="*/ 119190 h 1483006"/>
              <a:gd name="connsiteX35" fmla="*/ 1305084 w 1407353"/>
              <a:gd name="connsiteY35" fmla="*/ 114494 h 1483006"/>
              <a:gd name="connsiteX36" fmla="*/ 1307085 w 1407353"/>
              <a:gd name="connsiteY36" fmla="*/ 102936 h 1483006"/>
              <a:gd name="connsiteX37" fmla="*/ 1304723 w 1407353"/>
              <a:gd name="connsiteY37" fmla="*/ 84100 h 1483006"/>
              <a:gd name="connsiteX38" fmla="*/ 1283719 w 1407353"/>
              <a:gd name="connsiteY38" fmla="*/ 72958 h 1483006"/>
              <a:gd name="connsiteX39" fmla="*/ 1279135 w 1407353"/>
              <a:gd name="connsiteY39" fmla="*/ 66707 h 1483006"/>
              <a:gd name="connsiteX40" fmla="*/ 1277023 w 1407353"/>
              <a:gd name="connsiteY40" fmla="*/ 55122 h 1483006"/>
              <a:gd name="connsiteX41" fmla="*/ 1275884 w 1407353"/>
              <a:gd name="connsiteY41" fmla="*/ 54955 h 1483006"/>
              <a:gd name="connsiteX42" fmla="*/ 1274634 w 1407353"/>
              <a:gd name="connsiteY42" fmla="*/ 57206 h 1483006"/>
              <a:gd name="connsiteX43" fmla="*/ 1263076 w 1407353"/>
              <a:gd name="connsiteY43" fmla="*/ 60873 h 1483006"/>
              <a:gd name="connsiteX44" fmla="*/ 1135663 w 1407353"/>
              <a:gd name="connsiteY44" fmla="*/ 0 h 1483006"/>
              <a:gd name="connsiteX45" fmla="*/ 1026725 w 1407353"/>
              <a:gd name="connsiteY45" fmla="*/ 70152 h 1483006"/>
              <a:gd name="connsiteX46" fmla="*/ 999303 w 1407353"/>
              <a:gd name="connsiteY46" fmla="*/ 125385 h 1483006"/>
              <a:gd name="connsiteX47" fmla="*/ 993719 w 1407353"/>
              <a:gd name="connsiteY47" fmla="*/ 129997 h 1483006"/>
              <a:gd name="connsiteX48" fmla="*/ 969047 w 1407353"/>
              <a:gd name="connsiteY48" fmla="*/ 136832 h 1483006"/>
              <a:gd name="connsiteX49" fmla="*/ 962435 w 1407353"/>
              <a:gd name="connsiteY49" fmla="*/ 136082 h 1483006"/>
              <a:gd name="connsiteX50" fmla="*/ 955239 w 1407353"/>
              <a:gd name="connsiteY50" fmla="*/ 132192 h 1483006"/>
              <a:gd name="connsiteX51" fmla="*/ 950794 w 1407353"/>
              <a:gd name="connsiteY51" fmla="*/ 126274 h 1483006"/>
              <a:gd name="connsiteX52" fmla="*/ 942292 w 1407353"/>
              <a:gd name="connsiteY52" fmla="*/ 87517 h 1483006"/>
              <a:gd name="connsiteX53" fmla="*/ 922566 w 1407353"/>
              <a:gd name="connsiteY53" fmla="*/ 70764 h 1483006"/>
              <a:gd name="connsiteX54" fmla="*/ 919704 w 1407353"/>
              <a:gd name="connsiteY54" fmla="*/ 66152 h 1483006"/>
              <a:gd name="connsiteX55" fmla="*/ 910870 w 1407353"/>
              <a:gd name="connsiteY55" fmla="*/ 30923 h 1483006"/>
              <a:gd name="connsiteX56" fmla="*/ 862388 w 1407353"/>
              <a:gd name="connsiteY56" fmla="*/ 5140 h 1483006"/>
              <a:gd name="connsiteX57" fmla="*/ 675130 w 1407353"/>
              <a:gd name="connsiteY57" fmla="*/ 98936 h 1483006"/>
              <a:gd name="connsiteX58" fmla="*/ 671101 w 1407353"/>
              <a:gd name="connsiteY58" fmla="*/ 99880 h 1483006"/>
              <a:gd name="connsiteX59" fmla="*/ 553245 w 1407353"/>
              <a:gd name="connsiteY59" fmla="*/ 99325 h 1483006"/>
              <a:gd name="connsiteX60" fmla="*/ 485760 w 1407353"/>
              <a:gd name="connsiteY60" fmla="*/ 122551 h 1483006"/>
              <a:gd name="connsiteX61" fmla="*/ 431861 w 1407353"/>
              <a:gd name="connsiteY61" fmla="*/ 258994 h 1483006"/>
              <a:gd name="connsiteX62" fmla="*/ 425999 w 1407353"/>
              <a:gd name="connsiteY62" fmla="*/ 264273 h 1483006"/>
              <a:gd name="connsiteX63" fmla="*/ 284833 w 1407353"/>
              <a:gd name="connsiteY63" fmla="*/ 303697 h 1483006"/>
              <a:gd name="connsiteX64" fmla="*/ 277553 w 1407353"/>
              <a:gd name="connsiteY64" fmla="*/ 302558 h 1483006"/>
              <a:gd name="connsiteX65" fmla="*/ 221515 w 1407353"/>
              <a:gd name="connsiteY65" fmla="*/ 265523 h 1483006"/>
              <a:gd name="connsiteX66" fmla="*/ 220848 w 1407353"/>
              <a:gd name="connsiteY66" fmla="*/ 265051 h 1483006"/>
              <a:gd name="connsiteX67" fmla="*/ 175756 w 1407353"/>
              <a:gd name="connsiteY67" fmla="*/ 228877 h 1483006"/>
              <a:gd name="connsiteX68" fmla="*/ 106187 w 1407353"/>
              <a:gd name="connsiteY68" fmla="*/ 297224 h 1483006"/>
              <a:gd name="connsiteX69" fmla="*/ 75293 w 1407353"/>
              <a:gd name="connsiteY69" fmla="*/ 374127 h 1483006"/>
              <a:gd name="connsiteX70" fmla="*/ 119884 w 1407353"/>
              <a:gd name="connsiteY70" fmla="*/ 399688 h 1483006"/>
              <a:gd name="connsiteX71" fmla="*/ 124274 w 1407353"/>
              <a:gd name="connsiteY71" fmla="*/ 408467 h 1483006"/>
              <a:gd name="connsiteX72" fmla="*/ 118690 w 1407353"/>
              <a:gd name="connsiteY72" fmla="*/ 454198 h 1483006"/>
              <a:gd name="connsiteX73" fmla="*/ 117967 w 1407353"/>
              <a:gd name="connsiteY73" fmla="*/ 456782 h 1483006"/>
              <a:gd name="connsiteX74" fmla="*/ 102381 w 1407353"/>
              <a:gd name="connsiteY74" fmla="*/ 491289 h 1483006"/>
              <a:gd name="connsiteX75" fmla="*/ 108660 w 1407353"/>
              <a:gd name="connsiteY75" fmla="*/ 551550 h 1483006"/>
              <a:gd name="connsiteX76" fmla="*/ 114605 w 1407353"/>
              <a:gd name="connsiteY76" fmla="*/ 590558 h 1483006"/>
              <a:gd name="connsiteX77" fmla="*/ 55205 w 1407353"/>
              <a:gd name="connsiteY77" fmla="*/ 674991 h 1483006"/>
              <a:gd name="connsiteX78" fmla="*/ 0 w 1407353"/>
              <a:gd name="connsiteY78" fmla="*/ 746921 h 1483006"/>
              <a:gd name="connsiteX79" fmla="*/ 47759 w 1407353"/>
              <a:gd name="connsiteY79" fmla="*/ 888031 h 1483006"/>
              <a:gd name="connsiteX80" fmla="*/ 50426 w 1407353"/>
              <a:gd name="connsiteY80" fmla="*/ 888059 h 1483006"/>
              <a:gd name="connsiteX81" fmla="*/ 75959 w 1407353"/>
              <a:gd name="connsiteY81" fmla="*/ 892255 h 1483006"/>
              <a:gd name="connsiteX82" fmla="*/ 82127 w 1407353"/>
              <a:gd name="connsiteY82" fmla="*/ 896450 h 1483006"/>
              <a:gd name="connsiteX83" fmla="*/ 91768 w 1407353"/>
              <a:gd name="connsiteY83" fmla="*/ 912453 h 1483006"/>
              <a:gd name="connsiteX84" fmla="*/ 117411 w 1407353"/>
              <a:gd name="connsiteY84" fmla="*/ 915481 h 1483006"/>
              <a:gd name="connsiteX85" fmla="*/ 124941 w 1407353"/>
              <a:gd name="connsiteY85" fmla="*/ 915315 h 1483006"/>
              <a:gd name="connsiteX86" fmla="*/ 130081 w 1407353"/>
              <a:gd name="connsiteY86" fmla="*/ 921816 h 1483006"/>
              <a:gd name="connsiteX87" fmla="*/ 135026 w 1407353"/>
              <a:gd name="connsiteY87" fmla="*/ 948766 h 1483006"/>
              <a:gd name="connsiteX88" fmla="*/ 138416 w 1407353"/>
              <a:gd name="connsiteY88" fmla="*/ 952155 h 1483006"/>
              <a:gd name="connsiteX89" fmla="*/ 393937 w 1407353"/>
              <a:gd name="connsiteY89" fmla="*/ 825381 h 1483006"/>
              <a:gd name="connsiteX90" fmla="*/ 400883 w 1407353"/>
              <a:gd name="connsiteY90" fmla="*/ 824964 h 1483006"/>
              <a:gd name="connsiteX91" fmla="*/ 438001 w 1407353"/>
              <a:gd name="connsiteY91" fmla="*/ 838272 h 1483006"/>
              <a:gd name="connsiteX92" fmla="*/ 443196 w 1407353"/>
              <a:gd name="connsiteY92" fmla="*/ 843218 h 1483006"/>
              <a:gd name="connsiteX93" fmla="*/ 466673 w 1407353"/>
              <a:gd name="connsiteY93" fmla="*/ 899673 h 1483006"/>
              <a:gd name="connsiteX94" fmla="*/ 770370 w 1407353"/>
              <a:gd name="connsiteY94" fmla="*/ 994163 h 1483006"/>
              <a:gd name="connsiteX95" fmla="*/ 775316 w 1407353"/>
              <a:gd name="connsiteY95" fmla="*/ 998025 h 1483006"/>
              <a:gd name="connsiteX96" fmla="*/ 818463 w 1407353"/>
              <a:gd name="connsiteY96" fmla="*/ 1068650 h 1483006"/>
              <a:gd name="connsiteX97" fmla="*/ 834271 w 1407353"/>
              <a:gd name="connsiteY97" fmla="*/ 1076429 h 1483006"/>
              <a:gd name="connsiteX98" fmla="*/ 857609 w 1407353"/>
              <a:gd name="connsiteY98" fmla="*/ 1065843 h 1483006"/>
              <a:gd name="connsiteX99" fmla="*/ 864444 w 1407353"/>
              <a:gd name="connsiteY99" fmla="*/ 1065621 h 1483006"/>
              <a:gd name="connsiteX100" fmla="*/ 997275 w 1407353"/>
              <a:gd name="connsiteY100" fmla="*/ 1116325 h 1483006"/>
              <a:gd name="connsiteX101" fmla="*/ 1002359 w 1407353"/>
              <a:gd name="connsiteY101" fmla="*/ 1121327 h 1483006"/>
              <a:gd name="connsiteX102" fmla="*/ 1019557 w 1407353"/>
              <a:gd name="connsiteY102" fmla="*/ 1164390 h 1483006"/>
              <a:gd name="connsiteX103" fmla="*/ 1018195 w 1407353"/>
              <a:gd name="connsiteY103" fmla="*/ 1173309 h 1483006"/>
              <a:gd name="connsiteX104" fmla="*/ 921538 w 1407353"/>
              <a:gd name="connsiteY104" fmla="*/ 1291804 h 1483006"/>
              <a:gd name="connsiteX105" fmla="*/ 951822 w 1407353"/>
              <a:gd name="connsiteY105" fmla="*/ 1433025 h 1483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1407353" h="1483006" fill="norm" stroke="1" extrusionOk="0">
                <a:moveTo>
                  <a:pt x="951850" y="1433136"/>
                </a:moveTo>
                <a:cubicBezTo>
                  <a:pt x="963018" y="1447806"/>
                  <a:pt x="984356" y="1460530"/>
                  <a:pt x="1003276" y="1471811"/>
                </a:cubicBezTo>
                <a:cubicBezTo>
                  <a:pt x="1009722" y="1475644"/>
                  <a:pt x="1015917" y="1479367"/>
                  <a:pt x="1021557" y="1483007"/>
                </a:cubicBezTo>
                <a:cubicBezTo>
                  <a:pt x="1026919" y="1477367"/>
                  <a:pt x="1032754" y="1471588"/>
                  <a:pt x="1038811" y="1465559"/>
                </a:cubicBezTo>
                <a:cubicBezTo>
                  <a:pt x="1059981" y="1444527"/>
                  <a:pt x="1083986" y="1420690"/>
                  <a:pt x="1092877" y="1398046"/>
                </a:cubicBezTo>
                <a:cubicBezTo>
                  <a:pt x="1100934" y="1377265"/>
                  <a:pt x="1101989" y="1348926"/>
                  <a:pt x="1102990" y="1321531"/>
                </a:cubicBezTo>
                <a:cubicBezTo>
                  <a:pt x="1103518" y="1307556"/>
                  <a:pt x="1103990" y="1294387"/>
                  <a:pt x="1105407" y="1282413"/>
                </a:cubicBezTo>
                <a:cubicBezTo>
                  <a:pt x="1112908" y="1218901"/>
                  <a:pt x="1119965" y="1154305"/>
                  <a:pt x="1126383" y="1090404"/>
                </a:cubicBezTo>
                <a:cubicBezTo>
                  <a:pt x="1128772" y="1066288"/>
                  <a:pt x="1129439" y="1041339"/>
                  <a:pt x="1130050" y="1017223"/>
                </a:cubicBezTo>
                <a:cubicBezTo>
                  <a:pt x="1130467" y="1001248"/>
                  <a:pt x="1130912" y="984717"/>
                  <a:pt x="1131828" y="968464"/>
                </a:cubicBezTo>
                <a:cubicBezTo>
                  <a:pt x="1132134" y="962991"/>
                  <a:pt x="1132412" y="957489"/>
                  <a:pt x="1132690" y="951960"/>
                </a:cubicBezTo>
                <a:cubicBezTo>
                  <a:pt x="1133662" y="932262"/>
                  <a:pt x="1134662" y="911870"/>
                  <a:pt x="1137719" y="892060"/>
                </a:cubicBezTo>
                <a:cubicBezTo>
                  <a:pt x="1138357" y="888170"/>
                  <a:pt x="1144025" y="874279"/>
                  <a:pt x="1147721" y="866139"/>
                </a:cubicBezTo>
                <a:cubicBezTo>
                  <a:pt x="1152944" y="854609"/>
                  <a:pt x="1156722" y="848052"/>
                  <a:pt x="1160028" y="844356"/>
                </a:cubicBezTo>
                <a:cubicBezTo>
                  <a:pt x="1153611" y="810795"/>
                  <a:pt x="1149777" y="757673"/>
                  <a:pt x="1149610" y="755256"/>
                </a:cubicBezTo>
                <a:cubicBezTo>
                  <a:pt x="1149388" y="752061"/>
                  <a:pt x="1150888" y="749005"/>
                  <a:pt x="1153555" y="747227"/>
                </a:cubicBezTo>
                <a:lnTo>
                  <a:pt x="1237766" y="691272"/>
                </a:lnTo>
                <a:cubicBezTo>
                  <a:pt x="1248434" y="677408"/>
                  <a:pt x="1350510" y="544938"/>
                  <a:pt x="1407354" y="474952"/>
                </a:cubicBezTo>
                <a:cubicBezTo>
                  <a:pt x="1406937" y="474147"/>
                  <a:pt x="1406492" y="473313"/>
                  <a:pt x="1406048" y="472507"/>
                </a:cubicBezTo>
                <a:lnTo>
                  <a:pt x="1362984" y="472507"/>
                </a:lnTo>
                <a:cubicBezTo>
                  <a:pt x="1361234" y="472507"/>
                  <a:pt x="1359539" y="472007"/>
                  <a:pt x="1358094" y="471035"/>
                </a:cubicBezTo>
                <a:lnTo>
                  <a:pt x="1335173" y="455949"/>
                </a:lnTo>
                <a:cubicBezTo>
                  <a:pt x="1333479" y="454837"/>
                  <a:pt x="1332200" y="453170"/>
                  <a:pt x="1331589" y="451225"/>
                </a:cubicBezTo>
                <a:lnTo>
                  <a:pt x="1301361" y="356068"/>
                </a:lnTo>
                <a:cubicBezTo>
                  <a:pt x="1300472" y="353318"/>
                  <a:pt x="1301000" y="350290"/>
                  <a:pt x="1302778" y="347983"/>
                </a:cubicBezTo>
                <a:lnTo>
                  <a:pt x="1317864" y="328285"/>
                </a:lnTo>
                <a:cubicBezTo>
                  <a:pt x="1319087" y="326674"/>
                  <a:pt x="1320837" y="325535"/>
                  <a:pt x="1322810" y="325062"/>
                </a:cubicBezTo>
                <a:lnTo>
                  <a:pt x="1350482" y="318339"/>
                </a:lnTo>
                <a:lnTo>
                  <a:pt x="1370625" y="266551"/>
                </a:lnTo>
                <a:lnTo>
                  <a:pt x="1332784" y="153168"/>
                </a:lnTo>
                <a:cubicBezTo>
                  <a:pt x="1332784" y="153168"/>
                  <a:pt x="1332701" y="152918"/>
                  <a:pt x="1332673" y="152779"/>
                </a:cubicBezTo>
                <a:lnTo>
                  <a:pt x="1331172" y="147445"/>
                </a:lnTo>
                <a:lnTo>
                  <a:pt x="1316836" y="141222"/>
                </a:lnTo>
                <a:cubicBezTo>
                  <a:pt x="1314642" y="140277"/>
                  <a:pt x="1312919" y="138471"/>
                  <a:pt x="1312085" y="136248"/>
                </a:cubicBezTo>
                <a:lnTo>
                  <a:pt x="1305556" y="119190"/>
                </a:lnTo>
                <a:cubicBezTo>
                  <a:pt x="1304973" y="117689"/>
                  <a:pt x="1304834" y="116078"/>
                  <a:pt x="1305084" y="114494"/>
                </a:cubicBezTo>
                <a:lnTo>
                  <a:pt x="1307085" y="102936"/>
                </a:lnTo>
                <a:lnTo>
                  <a:pt x="1304723" y="84100"/>
                </a:lnTo>
                <a:lnTo>
                  <a:pt x="1283719" y="72958"/>
                </a:lnTo>
                <a:cubicBezTo>
                  <a:pt x="1281330" y="71680"/>
                  <a:pt x="1279635" y="69375"/>
                  <a:pt x="1279135" y="66707"/>
                </a:cubicBezTo>
                <a:lnTo>
                  <a:pt x="1277023" y="55122"/>
                </a:lnTo>
                <a:lnTo>
                  <a:pt x="1275884" y="54955"/>
                </a:lnTo>
                <a:lnTo>
                  <a:pt x="1274634" y="57206"/>
                </a:lnTo>
                <a:cubicBezTo>
                  <a:pt x="1272328" y="61290"/>
                  <a:pt x="1267271" y="62873"/>
                  <a:pt x="1263076" y="60873"/>
                </a:cubicBezTo>
                <a:lnTo>
                  <a:pt x="1135663" y="0"/>
                </a:lnTo>
                <a:lnTo>
                  <a:pt x="1026725" y="70152"/>
                </a:lnTo>
                <a:lnTo>
                  <a:pt x="999303" y="125385"/>
                </a:lnTo>
                <a:cubicBezTo>
                  <a:pt x="998192" y="127636"/>
                  <a:pt x="996164" y="129330"/>
                  <a:pt x="993719" y="129997"/>
                </a:cubicBezTo>
                <a:lnTo>
                  <a:pt x="969047" y="136832"/>
                </a:lnTo>
                <a:cubicBezTo>
                  <a:pt x="966825" y="137443"/>
                  <a:pt x="964463" y="137165"/>
                  <a:pt x="962435" y="136082"/>
                </a:cubicBezTo>
                <a:lnTo>
                  <a:pt x="955239" y="132192"/>
                </a:lnTo>
                <a:cubicBezTo>
                  <a:pt x="952961" y="130970"/>
                  <a:pt x="951349" y="128802"/>
                  <a:pt x="950794" y="126274"/>
                </a:cubicBezTo>
                <a:lnTo>
                  <a:pt x="942292" y="87517"/>
                </a:lnTo>
                <a:lnTo>
                  <a:pt x="922566" y="70764"/>
                </a:lnTo>
                <a:cubicBezTo>
                  <a:pt x="921149" y="69569"/>
                  <a:pt x="920149" y="67958"/>
                  <a:pt x="919704" y="66152"/>
                </a:cubicBezTo>
                <a:lnTo>
                  <a:pt x="910870" y="30923"/>
                </a:lnTo>
                <a:lnTo>
                  <a:pt x="862388" y="5140"/>
                </a:lnTo>
                <a:lnTo>
                  <a:pt x="675130" y="98936"/>
                </a:lnTo>
                <a:cubicBezTo>
                  <a:pt x="673880" y="99575"/>
                  <a:pt x="672546" y="99825"/>
                  <a:pt x="671101" y="99880"/>
                </a:cubicBezTo>
                <a:lnTo>
                  <a:pt x="553245" y="99325"/>
                </a:lnTo>
                <a:lnTo>
                  <a:pt x="485760" y="122551"/>
                </a:lnTo>
                <a:lnTo>
                  <a:pt x="431861" y="258994"/>
                </a:lnTo>
                <a:cubicBezTo>
                  <a:pt x="430833" y="261578"/>
                  <a:pt x="428666" y="263523"/>
                  <a:pt x="425999" y="264273"/>
                </a:cubicBezTo>
                <a:lnTo>
                  <a:pt x="284833" y="303697"/>
                </a:lnTo>
                <a:cubicBezTo>
                  <a:pt x="282360" y="304392"/>
                  <a:pt x="279693" y="303975"/>
                  <a:pt x="277553" y="302558"/>
                </a:cubicBezTo>
                <a:lnTo>
                  <a:pt x="221515" y="265523"/>
                </a:lnTo>
                <a:cubicBezTo>
                  <a:pt x="221293" y="265384"/>
                  <a:pt x="221070" y="265218"/>
                  <a:pt x="220848" y="265051"/>
                </a:cubicBezTo>
                <a:lnTo>
                  <a:pt x="175756" y="228877"/>
                </a:lnTo>
                <a:lnTo>
                  <a:pt x="106187" y="297224"/>
                </a:lnTo>
                <a:lnTo>
                  <a:pt x="75293" y="374127"/>
                </a:lnTo>
                <a:lnTo>
                  <a:pt x="119884" y="399688"/>
                </a:lnTo>
                <a:cubicBezTo>
                  <a:pt x="122968" y="401466"/>
                  <a:pt x="124718" y="404939"/>
                  <a:pt x="124274" y="408467"/>
                </a:cubicBezTo>
                <a:lnTo>
                  <a:pt x="118690" y="454198"/>
                </a:lnTo>
                <a:cubicBezTo>
                  <a:pt x="118578" y="455087"/>
                  <a:pt x="118329" y="455949"/>
                  <a:pt x="117967" y="456782"/>
                </a:cubicBezTo>
                <a:lnTo>
                  <a:pt x="102381" y="491289"/>
                </a:lnTo>
                <a:lnTo>
                  <a:pt x="108660" y="551550"/>
                </a:lnTo>
                <a:cubicBezTo>
                  <a:pt x="108660" y="551550"/>
                  <a:pt x="112188" y="577805"/>
                  <a:pt x="114605" y="590558"/>
                </a:cubicBezTo>
                <a:cubicBezTo>
                  <a:pt x="115356" y="594059"/>
                  <a:pt x="95546" y="622203"/>
                  <a:pt x="55205" y="674991"/>
                </a:cubicBezTo>
                <a:cubicBezTo>
                  <a:pt x="31645" y="705830"/>
                  <a:pt x="8057" y="736447"/>
                  <a:pt x="0" y="746921"/>
                </a:cubicBezTo>
                <a:lnTo>
                  <a:pt x="47759" y="888031"/>
                </a:lnTo>
                <a:cubicBezTo>
                  <a:pt x="48620" y="887921"/>
                  <a:pt x="49510" y="887921"/>
                  <a:pt x="50426" y="888059"/>
                </a:cubicBezTo>
                <a:lnTo>
                  <a:pt x="75959" y="892255"/>
                </a:lnTo>
                <a:cubicBezTo>
                  <a:pt x="78543" y="892671"/>
                  <a:pt x="80794" y="894200"/>
                  <a:pt x="82127" y="896450"/>
                </a:cubicBezTo>
                <a:lnTo>
                  <a:pt x="91768" y="912453"/>
                </a:lnTo>
                <a:lnTo>
                  <a:pt x="117411" y="915481"/>
                </a:lnTo>
                <a:cubicBezTo>
                  <a:pt x="119773" y="914314"/>
                  <a:pt x="122524" y="914259"/>
                  <a:pt x="124941" y="915315"/>
                </a:cubicBezTo>
                <a:cubicBezTo>
                  <a:pt x="127636" y="916509"/>
                  <a:pt x="129553" y="918954"/>
                  <a:pt x="130081" y="921816"/>
                </a:cubicBezTo>
                <a:lnTo>
                  <a:pt x="135026" y="948766"/>
                </a:lnTo>
                <a:lnTo>
                  <a:pt x="138416" y="952155"/>
                </a:lnTo>
                <a:lnTo>
                  <a:pt x="393937" y="825381"/>
                </a:lnTo>
                <a:cubicBezTo>
                  <a:pt x="396104" y="824297"/>
                  <a:pt x="398605" y="824158"/>
                  <a:pt x="400883" y="824964"/>
                </a:cubicBezTo>
                <a:lnTo>
                  <a:pt x="438001" y="838272"/>
                </a:lnTo>
                <a:cubicBezTo>
                  <a:pt x="440362" y="839105"/>
                  <a:pt x="442252" y="840911"/>
                  <a:pt x="443196" y="843218"/>
                </a:cubicBezTo>
                <a:lnTo>
                  <a:pt x="466673" y="899673"/>
                </a:lnTo>
                <a:lnTo>
                  <a:pt x="770370" y="994163"/>
                </a:lnTo>
                <a:cubicBezTo>
                  <a:pt x="772426" y="994802"/>
                  <a:pt x="774177" y="996163"/>
                  <a:pt x="775316" y="998025"/>
                </a:cubicBezTo>
                <a:lnTo>
                  <a:pt x="818463" y="1068650"/>
                </a:lnTo>
                <a:lnTo>
                  <a:pt x="834271" y="1076429"/>
                </a:lnTo>
                <a:lnTo>
                  <a:pt x="857609" y="1065843"/>
                </a:lnTo>
                <a:cubicBezTo>
                  <a:pt x="859776" y="1064871"/>
                  <a:pt x="862221" y="1064788"/>
                  <a:pt x="864444" y="1065621"/>
                </a:cubicBezTo>
                <a:lnTo>
                  <a:pt x="997275" y="1116325"/>
                </a:lnTo>
                <a:cubicBezTo>
                  <a:pt x="999581" y="1117215"/>
                  <a:pt x="1001443" y="1119020"/>
                  <a:pt x="1002359" y="1121327"/>
                </a:cubicBezTo>
                <a:lnTo>
                  <a:pt x="1019557" y="1164390"/>
                </a:lnTo>
                <a:cubicBezTo>
                  <a:pt x="1020752" y="1167391"/>
                  <a:pt x="1020224" y="1170808"/>
                  <a:pt x="1018195" y="1173309"/>
                </a:cubicBezTo>
                <a:lnTo>
                  <a:pt x="921538" y="1291804"/>
                </a:lnTo>
                <a:lnTo>
                  <a:pt x="951822" y="1433025"/>
                </a:lnTo>
                <a:close/>
              </a:path>
            </a:pathLst>
          </a:custGeom>
          <a:solidFill>
            <a:srgbClr val="1C75BC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9" name="Forma Livre: Forma 18"/>
          <p:cNvSpPr/>
          <p:nvPr/>
        </p:nvSpPr>
        <p:spPr bwMode="auto">
          <a:xfrm>
            <a:off x="3477077" y="3456032"/>
            <a:ext cx="1647649" cy="1303694"/>
          </a:xfrm>
          <a:custGeom>
            <a:avLst/>
            <a:gdLst>
              <a:gd name="connsiteX0" fmla="*/ 643818 w 1647649"/>
              <a:gd name="connsiteY0" fmla="*/ 1218734 h 1303694"/>
              <a:gd name="connsiteX1" fmla="*/ 692800 w 1647649"/>
              <a:gd name="connsiteY1" fmla="*/ 1303695 h 1303694"/>
              <a:gd name="connsiteX2" fmla="*/ 744865 w 1647649"/>
              <a:gd name="connsiteY2" fmla="*/ 1299861 h 1303694"/>
              <a:gd name="connsiteX3" fmla="*/ 765563 w 1647649"/>
              <a:gd name="connsiteY3" fmla="*/ 1273717 h 1303694"/>
              <a:gd name="connsiteX4" fmla="*/ 770342 w 1647649"/>
              <a:gd name="connsiteY4" fmla="*/ 1270633 h 1303694"/>
              <a:gd name="connsiteX5" fmla="*/ 1232014 w 1647649"/>
              <a:gd name="connsiteY5" fmla="*/ 1153027 h 1303694"/>
              <a:gd name="connsiteX6" fmla="*/ 1296166 w 1647649"/>
              <a:gd name="connsiteY6" fmla="*/ 1029087 h 1303694"/>
              <a:gd name="connsiteX7" fmla="*/ 1301972 w 1647649"/>
              <a:gd name="connsiteY7" fmla="*/ 1024530 h 1303694"/>
              <a:gd name="connsiteX8" fmla="*/ 1315808 w 1647649"/>
              <a:gd name="connsiteY8" fmla="*/ 1021196 h 1303694"/>
              <a:gd name="connsiteX9" fmla="*/ 1331589 w 1647649"/>
              <a:gd name="connsiteY9" fmla="*/ 945876 h 1303694"/>
              <a:gd name="connsiteX10" fmla="*/ 1334006 w 1647649"/>
              <a:gd name="connsiteY10" fmla="*/ 941403 h 1303694"/>
              <a:gd name="connsiteX11" fmla="*/ 1343563 w 1647649"/>
              <a:gd name="connsiteY11" fmla="*/ 931901 h 1303694"/>
              <a:gd name="connsiteX12" fmla="*/ 1349009 w 1647649"/>
              <a:gd name="connsiteY12" fmla="*/ 929345 h 1303694"/>
              <a:gd name="connsiteX13" fmla="*/ 1382738 w 1647649"/>
              <a:gd name="connsiteY13" fmla="*/ 926178 h 1303694"/>
              <a:gd name="connsiteX14" fmla="*/ 1468865 w 1647649"/>
              <a:gd name="connsiteY14" fmla="*/ 774399 h 1303694"/>
              <a:gd name="connsiteX15" fmla="*/ 1449890 w 1647649"/>
              <a:gd name="connsiteY15" fmla="*/ 748199 h 1303694"/>
              <a:gd name="connsiteX16" fmla="*/ 1448223 w 1647649"/>
              <a:gd name="connsiteY16" fmla="*/ 743643 h 1303694"/>
              <a:gd name="connsiteX17" fmla="*/ 1446555 w 1647649"/>
              <a:gd name="connsiteY17" fmla="*/ 721333 h 1303694"/>
              <a:gd name="connsiteX18" fmla="*/ 1452862 w 1647649"/>
              <a:gd name="connsiteY18" fmla="*/ 712165 h 1303694"/>
              <a:gd name="connsiteX19" fmla="*/ 1467504 w 1647649"/>
              <a:gd name="connsiteY19" fmla="*/ 707775 h 1303694"/>
              <a:gd name="connsiteX20" fmla="*/ 1457752 w 1647649"/>
              <a:gd name="connsiteY20" fmla="*/ 641568 h 1303694"/>
              <a:gd name="connsiteX21" fmla="*/ 1460086 w 1647649"/>
              <a:gd name="connsiteY21" fmla="*/ 634177 h 1303694"/>
              <a:gd name="connsiteX22" fmla="*/ 1513235 w 1647649"/>
              <a:gd name="connsiteY22" fmla="*/ 578056 h 1303694"/>
              <a:gd name="connsiteX23" fmla="*/ 1519681 w 1647649"/>
              <a:gd name="connsiteY23" fmla="*/ 575277 h 1303694"/>
              <a:gd name="connsiteX24" fmla="*/ 1567940 w 1647649"/>
              <a:gd name="connsiteY24" fmla="*/ 575277 h 1303694"/>
              <a:gd name="connsiteX25" fmla="*/ 1574497 w 1647649"/>
              <a:gd name="connsiteY25" fmla="*/ 578166 h 1303694"/>
              <a:gd name="connsiteX26" fmla="*/ 1578525 w 1647649"/>
              <a:gd name="connsiteY26" fmla="*/ 582556 h 1303694"/>
              <a:gd name="connsiteX27" fmla="*/ 1549770 w 1647649"/>
              <a:gd name="connsiteY27" fmla="*/ 448419 h 1303694"/>
              <a:gd name="connsiteX28" fmla="*/ 1551576 w 1647649"/>
              <a:gd name="connsiteY28" fmla="*/ 440946 h 1303694"/>
              <a:gd name="connsiteX29" fmla="*/ 1647650 w 1647649"/>
              <a:gd name="connsiteY29" fmla="*/ 323201 h 1303694"/>
              <a:gd name="connsiteX30" fmla="*/ 1633841 w 1647649"/>
              <a:gd name="connsiteY30" fmla="*/ 288611 h 1303694"/>
              <a:gd name="connsiteX31" fmla="*/ 1508123 w 1647649"/>
              <a:gd name="connsiteY31" fmla="*/ 240602 h 1303694"/>
              <a:gd name="connsiteX32" fmla="*/ 1484341 w 1647649"/>
              <a:gd name="connsiteY32" fmla="*/ 251382 h 1303694"/>
              <a:gd name="connsiteX33" fmla="*/ 1476756 w 1647649"/>
              <a:gd name="connsiteY33" fmla="*/ 251271 h 1303694"/>
              <a:gd name="connsiteX34" fmla="*/ 1454863 w 1647649"/>
              <a:gd name="connsiteY34" fmla="*/ 240491 h 1303694"/>
              <a:gd name="connsiteX35" fmla="*/ 1451195 w 1647649"/>
              <a:gd name="connsiteY35" fmla="*/ 237157 h 1303694"/>
              <a:gd name="connsiteX36" fmla="*/ 1408437 w 1647649"/>
              <a:gd name="connsiteY36" fmla="*/ 167171 h 1303694"/>
              <a:gd name="connsiteX37" fmla="*/ 1103962 w 1647649"/>
              <a:gd name="connsiteY37" fmla="*/ 72459 h 1303694"/>
              <a:gd name="connsiteX38" fmla="*/ 1098405 w 1647649"/>
              <a:gd name="connsiteY38" fmla="*/ 67374 h 1303694"/>
              <a:gd name="connsiteX39" fmla="*/ 1074845 w 1647649"/>
              <a:gd name="connsiteY39" fmla="*/ 10696 h 1303694"/>
              <a:gd name="connsiteX40" fmla="*/ 1044978 w 1647649"/>
              <a:gd name="connsiteY40" fmla="*/ 0 h 1303694"/>
              <a:gd name="connsiteX41" fmla="*/ 787123 w 1647649"/>
              <a:gd name="connsiteY41" fmla="*/ 127941 h 1303694"/>
              <a:gd name="connsiteX42" fmla="*/ 776899 w 1647649"/>
              <a:gd name="connsiteY42" fmla="*/ 126247 h 1303694"/>
              <a:gd name="connsiteX43" fmla="*/ 767036 w 1647649"/>
              <a:gd name="connsiteY43" fmla="*/ 116383 h 1303694"/>
              <a:gd name="connsiteX44" fmla="*/ 764591 w 1647649"/>
              <a:gd name="connsiteY44" fmla="*/ 111716 h 1303694"/>
              <a:gd name="connsiteX45" fmla="*/ 760591 w 1647649"/>
              <a:gd name="connsiteY45" fmla="*/ 89990 h 1303694"/>
              <a:gd name="connsiteX46" fmla="*/ 731890 w 1647649"/>
              <a:gd name="connsiteY46" fmla="*/ 86600 h 1303694"/>
              <a:gd name="connsiteX47" fmla="*/ 725334 w 1647649"/>
              <a:gd name="connsiteY47" fmla="*/ 82349 h 1303694"/>
              <a:gd name="connsiteX48" fmla="*/ 715582 w 1647649"/>
              <a:gd name="connsiteY48" fmla="*/ 66152 h 1303694"/>
              <a:gd name="connsiteX49" fmla="*/ 701329 w 1647649"/>
              <a:gd name="connsiteY49" fmla="*/ 63818 h 1303694"/>
              <a:gd name="connsiteX50" fmla="*/ 690077 w 1647649"/>
              <a:gd name="connsiteY50" fmla="*/ 94351 h 1303694"/>
              <a:gd name="connsiteX51" fmla="*/ 685271 w 1647649"/>
              <a:gd name="connsiteY51" fmla="*/ 99436 h 1303694"/>
              <a:gd name="connsiteX52" fmla="*/ 655237 w 1647649"/>
              <a:gd name="connsiteY52" fmla="*/ 112383 h 1303694"/>
              <a:gd name="connsiteX53" fmla="*/ 652292 w 1647649"/>
              <a:gd name="connsiteY53" fmla="*/ 116134 h 1303694"/>
              <a:gd name="connsiteX54" fmla="*/ 643568 w 1647649"/>
              <a:gd name="connsiteY54" fmla="*/ 221904 h 1303694"/>
              <a:gd name="connsiteX55" fmla="*/ 638234 w 1647649"/>
              <a:gd name="connsiteY55" fmla="*/ 229322 h 1303694"/>
              <a:gd name="connsiteX56" fmla="*/ 593114 w 1647649"/>
              <a:gd name="connsiteY56" fmla="*/ 248798 h 1303694"/>
              <a:gd name="connsiteX57" fmla="*/ 579889 w 1647649"/>
              <a:gd name="connsiteY57" fmla="*/ 260772 h 1303694"/>
              <a:gd name="connsiteX58" fmla="*/ 567998 w 1647649"/>
              <a:gd name="connsiteY58" fmla="*/ 333759 h 1303694"/>
              <a:gd name="connsiteX59" fmla="*/ 597587 w 1647649"/>
              <a:gd name="connsiteY59" fmla="*/ 388213 h 1303694"/>
              <a:gd name="connsiteX60" fmla="*/ 596976 w 1647649"/>
              <a:gd name="connsiteY60" fmla="*/ 397660 h 1303694"/>
              <a:gd name="connsiteX61" fmla="*/ 551189 w 1647649"/>
              <a:gd name="connsiteY61" fmla="*/ 461033 h 1303694"/>
              <a:gd name="connsiteX62" fmla="*/ 564942 w 1647649"/>
              <a:gd name="connsiteY62" fmla="*/ 473396 h 1303694"/>
              <a:gd name="connsiteX63" fmla="*/ 567887 w 1647649"/>
              <a:gd name="connsiteY63" fmla="*/ 479675 h 1303694"/>
              <a:gd name="connsiteX64" fmla="*/ 570804 w 1647649"/>
              <a:gd name="connsiteY64" fmla="*/ 559413 h 1303694"/>
              <a:gd name="connsiteX65" fmla="*/ 567581 w 1647649"/>
              <a:gd name="connsiteY65" fmla="*/ 566581 h 1303694"/>
              <a:gd name="connsiteX66" fmla="*/ 499651 w 1647649"/>
              <a:gd name="connsiteY66" fmla="*/ 622675 h 1303694"/>
              <a:gd name="connsiteX67" fmla="*/ 494845 w 1647649"/>
              <a:gd name="connsiteY67" fmla="*/ 624675 h 1303694"/>
              <a:gd name="connsiteX68" fmla="*/ 128024 w 1647649"/>
              <a:gd name="connsiteY68" fmla="*/ 660182 h 1303694"/>
              <a:gd name="connsiteX69" fmla="*/ 42619 w 1647649"/>
              <a:gd name="connsiteY69" fmla="*/ 782289 h 1303694"/>
              <a:gd name="connsiteX70" fmla="*/ 0 w 1647649"/>
              <a:gd name="connsiteY70" fmla="*/ 848274 h 1303694"/>
              <a:gd name="connsiteX71" fmla="*/ 89267 w 1647649"/>
              <a:gd name="connsiteY71" fmla="*/ 815657 h 1303694"/>
              <a:gd name="connsiteX72" fmla="*/ 93518 w 1647649"/>
              <a:gd name="connsiteY72" fmla="*/ 815184 h 1303694"/>
              <a:gd name="connsiteX73" fmla="*/ 269996 w 1647649"/>
              <a:gd name="connsiteY73" fmla="*/ 839106 h 1303694"/>
              <a:gd name="connsiteX74" fmla="*/ 276775 w 1647649"/>
              <a:gd name="connsiteY74" fmla="*/ 843995 h 1303694"/>
              <a:gd name="connsiteX75" fmla="*/ 284693 w 1647649"/>
              <a:gd name="connsiteY75" fmla="*/ 860110 h 1303694"/>
              <a:gd name="connsiteX76" fmla="*/ 285221 w 1647649"/>
              <a:gd name="connsiteY76" fmla="*/ 866611 h 1303694"/>
              <a:gd name="connsiteX77" fmla="*/ 281693 w 1647649"/>
              <a:gd name="connsiteY77" fmla="*/ 878224 h 1303694"/>
              <a:gd name="connsiteX78" fmla="*/ 282665 w 1647649"/>
              <a:gd name="connsiteY78" fmla="*/ 881669 h 1303694"/>
              <a:gd name="connsiteX79" fmla="*/ 325173 w 1647649"/>
              <a:gd name="connsiteY79" fmla="*/ 895755 h 1303694"/>
              <a:gd name="connsiteX80" fmla="*/ 329841 w 1647649"/>
              <a:gd name="connsiteY80" fmla="*/ 893338 h 1303694"/>
              <a:gd name="connsiteX81" fmla="*/ 343344 w 1647649"/>
              <a:gd name="connsiteY81" fmla="*/ 871501 h 1303694"/>
              <a:gd name="connsiteX82" fmla="*/ 350289 w 1647649"/>
              <a:gd name="connsiteY82" fmla="*/ 867306 h 1303694"/>
              <a:gd name="connsiteX83" fmla="*/ 537242 w 1647649"/>
              <a:gd name="connsiteY83" fmla="*/ 854498 h 1303694"/>
              <a:gd name="connsiteX84" fmla="*/ 546299 w 1647649"/>
              <a:gd name="connsiteY84" fmla="*/ 860610 h 1303694"/>
              <a:gd name="connsiteX85" fmla="*/ 570582 w 1647649"/>
              <a:gd name="connsiteY85" fmla="*/ 934846 h 1303694"/>
              <a:gd name="connsiteX86" fmla="*/ 579778 w 1647649"/>
              <a:gd name="connsiteY86" fmla="*/ 942042 h 1303694"/>
              <a:gd name="connsiteX87" fmla="*/ 582834 w 1647649"/>
              <a:gd name="connsiteY87" fmla="*/ 946543 h 1303694"/>
              <a:gd name="connsiteX88" fmla="*/ 590252 w 1647649"/>
              <a:gd name="connsiteY88" fmla="*/ 972103 h 1303694"/>
              <a:gd name="connsiteX89" fmla="*/ 587057 w 1647649"/>
              <a:gd name="connsiteY89" fmla="*/ 981688 h 1303694"/>
              <a:gd name="connsiteX90" fmla="*/ 580028 w 1647649"/>
              <a:gd name="connsiteY90" fmla="*/ 986967 h 1303694"/>
              <a:gd name="connsiteX91" fmla="*/ 583473 w 1647649"/>
              <a:gd name="connsiteY91" fmla="*/ 1046090 h 1303694"/>
              <a:gd name="connsiteX92" fmla="*/ 605977 w 1647649"/>
              <a:gd name="connsiteY92" fmla="*/ 1069344 h 1303694"/>
              <a:gd name="connsiteX93" fmla="*/ 615007 w 1647649"/>
              <a:gd name="connsiteY93" fmla="*/ 1067121 h 1303694"/>
              <a:gd name="connsiteX94" fmla="*/ 620953 w 1647649"/>
              <a:gd name="connsiteY94" fmla="*/ 1067705 h 1303694"/>
              <a:gd name="connsiteX95" fmla="*/ 658849 w 1647649"/>
              <a:gd name="connsiteY95" fmla="*/ 1085653 h 1303694"/>
              <a:gd name="connsiteX96" fmla="*/ 663822 w 1647649"/>
              <a:gd name="connsiteY96" fmla="*/ 1095099 h 1303694"/>
              <a:gd name="connsiteX97" fmla="*/ 643957 w 1647649"/>
              <a:gd name="connsiteY97" fmla="*/ 1218706 h 1303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1647649" h="1303694" fill="norm" stroke="1" extrusionOk="0">
                <a:moveTo>
                  <a:pt x="643818" y="1218734"/>
                </a:moveTo>
                <a:lnTo>
                  <a:pt x="692800" y="1303695"/>
                </a:lnTo>
                <a:lnTo>
                  <a:pt x="744865" y="1299861"/>
                </a:lnTo>
                <a:lnTo>
                  <a:pt x="765563" y="1273717"/>
                </a:lnTo>
                <a:cubicBezTo>
                  <a:pt x="766786" y="1272189"/>
                  <a:pt x="768453" y="1271105"/>
                  <a:pt x="770342" y="1270633"/>
                </a:cubicBezTo>
                <a:lnTo>
                  <a:pt x="1232014" y="1153027"/>
                </a:lnTo>
                <a:lnTo>
                  <a:pt x="1296166" y="1029087"/>
                </a:lnTo>
                <a:cubicBezTo>
                  <a:pt x="1297360" y="1026808"/>
                  <a:pt x="1299472" y="1025141"/>
                  <a:pt x="1301972" y="1024530"/>
                </a:cubicBezTo>
                <a:lnTo>
                  <a:pt x="1315808" y="1021196"/>
                </a:lnTo>
                <a:lnTo>
                  <a:pt x="1331589" y="945876"/>
                </a:lnTo>
                <a:cubicBezTo>
                  <a:pt x="1331950" y="944181"/>
                  <a:pt x="1332784" y="942625"/>
                  <a:pt x="1334006" y="941403"/>
                </a:cubicBezTo>
                <a:lnTo>
                  <a:pt x="1343563" y="931901"/>
                </a:lnTo>
                <a:cubicBezTo>
                  <a:pt x="1345036" y="930456"/>
                  <a:pt x="1346953" y="929540"/>
                  <a:pt x="1349009" y="929345"/>
                </a:cubicBezTo>
                <a:lnTo>
                  <a:pt x="1382738" y="926178"/>
                </a:lnTo>
                <a:lnTo>
                  <a:pt x="1468865" y="774399"/>
                </a:lnTo>
                <a:lnTo>
                  <a:pt x="1449890" y="748199"/>
                </a:lnTo>
                <a:cubicBezTo>
                  <a:pt x="1448917" y="746866"/>
                  <a:pt x="1448333" y="745282"/>
                  <a:pt x="1448223" y="743643"/>
                </a:cubicBezTo>
                <a:lnTo>
                  <a:pt x="1446555" y="721333"/>
                </a:lnTo>
                <a:cubicBezTo>
                  <a:pt x="1446250" y="717165"/>
                  <a:pt x="1448862" y="713359"/>
                  <a:pt x="1452862" y="712165"/>
                </a:cubicBezTo>
                <a:lnTo>
                  <a:pt x="1467504" y="707775"/>
                </a:lnTo>
                <a:lnTo>
                  <a:pt x="1457752" y="641568"/>
                </a:lnTo>
                <a:cubicBezTo>
                  <a:pt x="1457363" y="638873"/>
                  <a:pt x="1458224" y="636150"/>
                  <a:pt x="1460086" y="634177"/>
                </a:cubicBezTo>
                <a:lnTo>
                  <a:pt x="1513235" y="578056"/>
                </a:lnTo>
                <a:cubicBezTo>
                  <a:pt x="1514902" y="576277"/>
                  <a:pt x="1517236" y="575277"/>
                  <a:pt x="1519681" y="575277"/>
                </a:cubicBezTo>
                <a:lnTo>
                  <a:pt x="1567940" y="575277"/>
                </a:lnTo>
                <a:cubicBezTo>
                  <a:pt x="1570440" y="575277"/>
                  <a:pt x="1572802" y="576333"/>
                  <a:pt x="1574497" y="578166"/>
                </a:cubicBezTo>
                <a:lnTo>
                  <a:pt x="1578525" y="582556"/>
                </a:lnTo>
                <a:lnTo>
                  <a:pt x="1549770" y="448419"/>
                </a:lnTo>
                <a:cubicBezTo>
                  <a:pt x="1549214" y="445780"/>
                  <a:pt x="1549881" y="443029"/>
                  <a:pt x="1551576" y="440946"/>
                </a:cubicBezTo>
                <a:lnTo>
                  <a:pt x="1647650" y="323201"/>
                </a:lnTo>
                <a:lnTo>
                  <a:pt x="1633841" y="288611"/>
                </a:lnTo>
                <a:lnTo>
                  <a:pt x="1508123" y="240602"/>
                </a:lnTo>
                <a:lnTo>
                  <a:pt x="1484341" y="251382"/>
                </a:lnTo>
                <a:cubicBezTo>
                  <a:pt x="1481924" y="252465"/>
                  <a:pt x="1479145" y="252437"/>
                  <a:pt x="1476756" y="251271"/>
                </a:cubicBezTo>
                <a:lnTo>
                  <a:pt x="1454863" y="240491"/>
                </a:lnTo>
                <a:cubicBezTo>
                  <a:pt x="1453362" y="239741"/>
                  <a:pt x="1452084" y="238601"/>
                  <a:pt x="1451195" y="237157"/>
                </a:cubicBezTo>
                <a:lnTo>
                  <a:pt x="1408437" y="167171"/>
                </a:lnTo>
                <a:lnTo>
                  <a:pt x="1103962" y="72459"/>
                </a:lnTo>
                <a:cubicBezTo>
                  <a:pt x="1101434" y="71681"/>
                  <a:pt x="1099405" y="69819"/>
                  <a:pt x="1098405" y="67374"/>
                </a:cubicBezTo>
                <a:lnTo>
                  <a:pt x="1074845" y="10696"/>
                </a:lnTo>
                <a:lnTo>
                  <a:pt x="1044978" y="0"/>
                </a:lnTo>
                <a:lnTo>
                  <a:pt x="787123" y="127941"/>
                </a:lnTo>
                <a:cubicBezTo>
                  <a:pt x="783706" y="129636"/>
                  <a:pt x="779594" y="128969"/>
                  <a:pt x="776899" y="126247"/>
                </a:cubicBezTo>
                <a:lnTo>
                  <a:pt x="767036" y="116383"/>
                </a:lnTo>
                <a:cubicBezTo>
                  <a:pt x="765758" y="115106"/>
                  <a:pt x="764925" y="113494"/>
                  <a:pt x="764591" y="111716"/>
                </a:cubicBezTo>
                <a:lnTo>
                  <a:pt x="760591" y="89990"/>
                </a:lnTo>
                <a:lnTo>
                  <a:pt x="731890" y="86600"/>
                </a:lnTo>
                <a:cubicBezTo>
                  <a:pt x="729168" y="86267"/>
                  <a:pt x="726751" y="84711"/>
                  <a:pt x="725334" y="82349"/>
                </a:cubicBezTo>
                <a:lnTo>
                  <a:pt x="715582" y="66152"/>
                </a:lnTo>
                <a:lnTo>
                  <a:pt x="701329" y="63818"/>
                </a:lnTo>
                <a:lnTo>
                  <a:pt x="690077" y="94351"/>
                </a:lnTo>
                <a:cubicBezTo>
                  <a:pt x="689243" y="96630"/>
                  <a:pt x="687493" y="98464"/>
                  <a:pt x="685271" y="99436"/>
                </a:cubicBezTo>
                <a:lnTo>
                  <a:pt x="655237" y="112383"/>
                </a:lnTo>
                <a:lnTo>
                  <a:pt x="652292" y="116134"/>
                </a:lnTo>
                <a:lnTo>
                  <a:pt x="643568" y="221904"/>
                </a:lnTo>
                <a:cubicBezTo>
                  <a:pt x="643290" y="225182"/>
                  <a:pt x="641262" y="228016"/>
                  <a:pt x="638234" y="229322"/>
                </a:cubicBezTo>
                <a:lnTo>
                  <a:pt x="593114" y="248798"/>
                </a:lnTo>
                <a:lnTo>
                  <a:pt x="579889" y="260772"/>
                </a:lnTo>
                <a:lnTo>
                  <a:pt x="567998" y="333759"/>
                </a:lnTo>
                <a:lnTo>
                  <a:pt x="597587" y="388213"/>
                </a:lnTo>
                <a:cubicBezTo>
                  <a:pt x="599226" y="391214"/>
                  <a:pt x="598976" y="394881"/>
                  <a:pt x="596976" y="397660"/>
                </a:cubicBezTo>
                <a:lnTo>
                  <a:pt x="551189" y="461033"/>
                </a:lnTo>
                <a:lnTo>
                  <a:pt x="564942" y="473396"/>
                </a:lnTo>
                <a:cubicBezTo>
                  <a:pt x="566720" y="475008"/>
                  <a:pt x="567776" y="477258"/>
                  <a:pt x="567887" y="479675"/>
                </a:cubicBezTo>
                <a:lnTo>
                  <a:pt x="570804" y="559413"/>
                </a:lnTo>
                <a:cubicBezTo>
                  <a:pt x="570915" y="562163"/>
                  <a:pt x="569720" y="564831"/>
                  <a:pt x="567581" y="566581"/>
                </a:cubicBezTo>
                <a:lnTo>
                  <a:pt x="499651" y="622675"/>
                </a:lnTo>
                <a:cubicBezTo>
                  <a:pt x="498290" y="623814"/>
                  <a:pt x="496623" y="624509"/>
                  <a:pt x="494845" y="624675"/>
                </a:cubicBezTo>
                <a:lnTo>
                  <a:pt x="128024" y="660182"/>
                </a:lnTo>
                <a:lnTo>
                  <a:pt x="42619" y="782289"/>
                </a:lnTo>
                <a:lnTo>
                  <a:pt x="0" y="848274"/>
                </a:lnTo>
                <a:lnTo>
                  <a:pt x="89267" y="815657"/>
                </a:lnTo>
                <a:cubicBezTo>
                  <a:pt x="90629" y="815157"/>
                  <a:pt x="92073" y="814990"/>
                  <a:pt x="93518" y="815184"/>
                </a:cubicBezTo>
                <a:lnTo>
                  <a:pt x="269996" y="839106"/>
                </a:lnTo>
                <a:cubicBezTo>
                  <a:pt x="272913" y="839495"/>
                  <a:pt x="275470" y="841328"/>
                  <a:pt x="276775" y="843995"/>
                </a:cubicBezTo>
                <a:lnTo>
                  <a:pt x="284693" y="860110"/>
                </a:lnTo>
                <a:cubicBezTo>
                  <a:pt x="285694" y="862138"/>
                  <a:pt x="285888" y="864444"/>
                  <a:pt x="285221" y="866611"/>
                </a:cubicBezTo>
                <a:lnTo>
                  <a:pt x="281693" y="878224"/>
                </a:lnTo>
                <a:lnTo>
                  <a:pt x="282665" y="881669"/>
                </a:lnTo>
                <a:lnTo>
                  <a:pt x="325173" y="895755"/>
                </a:lnTo>
                <a:lnTo>
                  <a:pt x="329841" y="893338"/>
                </a:lnTo>
                <a:lnTo>
                  <a:pt x="343344" y="871501"/>
                </a:lnTo>
                <a:cubicBezTo>
                  <a:pt x="344844" y="869056"/>
                  <a:pt x="347428" y="867500"/>
                  <a:pt x="350289" y="867306"/>
                </a:cubicBezTo>
                <a:lnTo>
                  <a:pt x="537242" y="854498"/>
                </a:lnTo>
                <a:cubicBezTo>
                  <a:pt x="541354" y="854219"/>
                  <a:pt x="545021" y="856720"/>
                  <a:pt x="546299" y="860610"/>
                </a:cubicBezTo>
                <a:lnTo>
                  <a:pt x="570582" y="934846"/>
                </a:lnTo>
                <a:lnTo>
                  <a:pt x="579778" y="942042"/>
                </a:lnTo>
                <a:cubicBezTo>
                  <a:pt x="581250" y="943181"/>
                  <a:pt x="582306" y="944765"/>
                  <a:pt x="582834" y="946543"/>
                </a:cubicBezTo>
                <a:lnTo>
                  <a:pt x="590252" y="972103"/>
                </a:lnTo>
                <a:cubicBezTo>
                  <a:pt x="591280" y="975660"/>
                  <a:pt x="590002" y="979466"/>
                  <a:pt x="587057" y="981688"/>
                </a:cubicBezTo>
                <a:lnTo>
                  <a:pt x="580028" y="986967"/>
                </a:lnTo>
                <a:lnTo>
                  <a:pt x="583473" y="1046090"/>
                </a:lnTo>
                <a:lnTo>
                  <a:pt x="605977" y="1069344"/>
                </a:lnTo>
                <a:lnTo>
                  <a:pt x="615007" y="1067121"/>
                </a:lnTo>
                <a:cubicBezTo>
                  <a:pt x="616979" y="1066622"/>
                  <a:pt x="619091" y="1066844"/>
                  <a:pt x="620953" y="1067705"/>
                </a:cubicBezTo>
                <a:lnTo>
                  <a:pt x="658849" y="1085653"/>
                </a:lnTo>
                <a:cubicBezTo>
                  <a:pt x="662405" y="1087348"/>
                  <a:pt x="664433" y="1091182"/>
                  <a:pt x="663822" y="1095099"/>
                </a:cubicBezTo>
                <a:lnTo>
                  <a:pt x="643957" y="1218706"/>
                </a:lnTo>
                <a:close/>
              </a:path>
            </a:pathLst>
          </a:custGeom>
          <a:solidFill>
            <a:srgbClr val="D12053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20" name="Forma Livre: Forma 19"/>
          <p:cNvSpPr/>
          <p:nvPr/>
        </p:nvSpPr>
        <p:spPr bwMode="auto">
          <a:xfrm>
            <a:off x="3223917" y="4289165"/>
            <a:ext cx="1226291" cy="831687"/>
          </a:xfrm>
          <a:custGeom>
            <a:avLst/>
            <a:gdLst>
              <a:gd name="connsiteX0" fmla="*/ 637900 w 1226291"/>
              <a:gd name="connsiteY0" fmla="*/ 792541 h 831687"/>
              <a:gd name="connsiteX1" fmla="*/ 645068 w 1226291"/>
              <a:gd name="connsiteY1" fmla="*/ 796181 h 831687"/>
              <a:gd name="connsiteX2" fmla="*/ 670657 w 1226291"/>
              <a:gd name="connsiteY2" fmla="*/ 831132 h 831687"/>
              <a:gd name="connsiteX3" fmla="*/ 671045 w 1226291"/>
              <a:gd name="connsiteY3" fmla="*/ 831687 h 831687"/>
              <a:gd name="connsiteX4" fmla="*/ 673657 w 1226291"/>
              <a:gd name="connsiteY4" fmla="*/ 827270 h 831687"/>
              <a:gd name="connsiteX5" fmla="*/ 671851 w 1226291"/>
              <a:gd name="connsiteY5" fmla="*/ 822075 h 831687"/>
              <a:gd name="connsiteX6" fmla="*/ 671795 w 1226291"/>
              <a:gd name="connsiteY6" fmla="*/ 816434 h 831687"/>
              <a:gd name="connsiteX7" fmla="*/ 674963 w 1226291"/>
              <a:gd name="connsiteY7" fmla="*/ 806599 h 831687"/>
              <a:gd name="connsiteX8" fmla="*/ 679019 w 1226291"/>
              <a:gd name="connsiteY8" fmla="*/ 801598 h 831687"/>
              <a:gd name="connsiteX9" fmla="*/ 991301 w 1226291"/>
              <a:gd name="connsiteY9" fmla="*/ 623926 h 831687"/>
              <a:gd name="connsiteX10" fmla="*/ 992913 w 1226291"/>
              <a:gd name="connsiteY10" fmla="*/ 623203 h 831687"/>
              <a:gd name="connsiteX11" fmla="*/ 1049785 w 1226291"/>
              <a:gd name="connsiteY11" fmla="*/ 604560 h 831687"/>
              <a:gd name="connsiteX12" fmla="*/ 1157583 w 1226291"/>
              <a:gd name="connsiteY12" fmla="*/ 570276 h 831687"/>
              <a:gd name="connsiteX13" fmla="*/ 1161473 w 1226291"/>
              <a:gd name="connsiteY13" fmla="*/ 561886 h 831687"/>
              <a:gd name="connsiteX14" fmla="*/ 1160501 w 1226291"/>
              <a:gd name="connsiteY14" fmla="*/ 554634 h 831687"/>
              <a:gd name="connsiteX15" fmla="*/ 1155000 w 1226291"/>
              <a:gd name="connsiteY15" fmla="*/ 544021 h 831687"/>
              <a:gd name="connsiteX16" fmla="*/ 1141636 w 1226291"/>
              <a:gd name="connsiteY16" fmla="*/ 529380 h 831687"/>
              <a:gd name="connsiteX17" fmla="*/ 1139302 w 1226291"/>
              <a:gd name="connsiteY17" fmla="*/ 523378 h 831687"/>
              <a:gd name="connsiteX18" fmla="*/ 1139302 w 1226291"/>
              <a:gd name="connsiteY18" fmla="*/ 509292 h 831687"/>
              <a:gd name="connsiteX19" fmla="*/ 1144803 w 1226291"/>
              <a:gd name="connsiteY19" fmla="*/ 501068 h 831687"/>
              <a:gd name="connsiteX20" fmla="*/ 1217372 w 1226291"/>
              <a:gd name="connsiteY20" fmla="*/ 471174 h 831687"/>
              <a:gd name="connsiteX21" fmla="*/ 1217372 w 1226291"/>
              <a:gd name="connsiteY21" fmla="*/ 463200 h 831687"/>
              <a:gd name="connsiteX22" fmla="*/ 1205370 w 1226291"/>
              <a:gd name="connsiteY22" fmla="*/ 462033 h 831687"/>
              <a:gd name="connsiteX23" fmla="*/ 1203842 w 1226291"/>
              <a:gd name="connsiteY23" fmla="*/ 461756 h 831687"/>
              <a:gd name="connsiteX24" fmla="*/ 1165196 w 1226291"/>
              <a:gd name="connsiteY24" fmla="*/ 450920 h 831687"/>
              <a:gd name="connsiteX25" fmla="*/ 1159917 w 1226291"/>
              <a:gd name="connsiteY25" fmla="*/ 446808 h 831687"/>
              <a:gd name="connsiteX26" fmla="*/ 1146942 w 1226291"/>
              <a:gd name="connsiteY26" fmla="*/ 424387 h 831687"/>
              <a:gd name="connsiteX27" fmla="*/ 1030781 w 1226291"/>
              <a:gd name="connsiteY27" fmla="*/ 453976 h 831687"/>
              <a:gd name="connsiteX28" fmla="*/ 1009527 w 1226291"/>
              <a:gd name="connsiteY28" fmla="*/ 480815 h 831687"/>
              <a:gd name="connsiteX29" fmla="*/ 1003220 w 1226291"/>
              <a:gd name="connsiteY29" fmla="*/ 484149 h 831687"/>
              <a:gd name="connsiteX30" fmla="*/ 941681 w 1226291"/>
              <a:gd name="connsiteY30" fmla="*/ 488677 h 831687"/>
              <a:gd name="connsiteX31" fmla="*/ 933346 w 1226291"/>
              <a:gd name="connsiteY31" fmla="*/ 484260 h 831687"/>
              <a:gd name="connsiteX32" fmla="*/ 880002 w 1226291"/>
              <a:gd name="connsiteY32" fmla="*/ 391742 h 831687"/>
              <a:gd name="connsiteX33" fmla="*/ 878919 w 1226291"/>
              <a:gd name="connsiteY33" fmla="*/ 385907 h 831687"/>
              <a:gd name="connsiteX34" fmla="*/ 898228 w 1226291"/>
              <a:gd name="connsiteY34" fmla="*/ 265773 h 831687"/>
              <a:gd name="connsiteX35" fmla="*/ 869222 w 1226291"/>
              <a:gd name="connsiteY35" fmla="*/ 252021 h 831687"/>
              <a:gd name="connsiteX36" fmla="*/ 858331 w 1226291"/>
              <a:gd name="connsiteY36" fmla="*/ 254716 h 831687"/>
              <a:gd name="connsiteX37" fmla="*/ 849830 w 1226291"/>
              <a:gd name="connsiteY37" fmla="*/ 252271 h 831687"/>
              <a:gd name="connsiteX38" fmla="*/ 821463 w 1226291"/>
              <a:gd name="connsiteY38" fmla="*/ 222959 h 831687"/>
              <a:gd name="connsiteX39" fmla="*/ 818990 w 1226291"/>
              <a:gd name="connsiteY39" fmla="*/ 217292 h 831687"/>
              <a:gd name="connsiteX40" fmla="*/ 815073 w 1226291"/>
              <a:gd name="connsiteY40" fmla="*/ 150140 h 831687"/>
              <a:gd name="connsiteX41" fmla="*/ 818602 w 1226291"/>
              <a:gd name="connsiteY41" fmla="*/ 142528 h 831687"/>
              <a:gd name="connsiteX42" fmla="*/ 824520 w 1226291"/>
              <a:gd name="connsiteY42" fmla="*/ 138082 h 831687"/>
              <a:gd name="connsiteX43" fmla="*/ 819602 w 1226291"/>
              <a:gd name="connsiteY43" fmla="*/ 121162 h 831687"/>
              <a:gd name="connsiteX44" fmla="*/ 810545 w 1226291"/>
              <a:gd name="connsiteY44" fmla="*/ 114050 h 831687"/>
              <a:gd name="connsiteX45" fmla="*/ 807599 w 1226291"/>
              <a:gd name="connsiteY45" fmla="*/ 109827 h 831687"/>
              <a:gd name="connsiteX46" fmla="*/ 784623 w 1226291"/>
              <a:gd name="connsiteY46" fmla="*/ 39591 h 831687"/>
              <a:gd name="connsiteX47" fmla="*/ 609117 w 1226291"/>
              <a:gd name="connsiteY47" fmla="*/ 51621 h 831687"/>
              <a:gd name="connsiteX48" fmla="*/ 596725 w 1226291"/>
              <a:gd name="connsiteY48" fmla="*/ 71681 h 831687"/>
              <a:gd name="connsiteX49" fmla="*/ 593253 w 1226291"/>
              <a:gd name="connsiteY49" fmla="*/ 74904 h 831687"/>
              <a:gd name="connsiteX50" fmla="*/ 583084 w 1226291"/>
              <a:gd name="connsiteY50" fmla="*/ 80154 h 831687"/>
              <a:gd name="connsiteX51" fmla="*/ 576222 w 1226291"/>
              <a:gd name="connsiteY51" fmla="*/ 80710 h 831687"/>
              <a:gd name="connsiteX52" fmla="*/ 525684 w 1226291"/>
              <a:gd name="connsiteY52" fmla="*/ 63985 h 831687"/>
              <a:gd name="connsiteX53" fmla="*/ 519933 w 1226291"/>
              <a:gd name="connsiteY53" fmla="*/ 57956 h 831687"/>
              <a:gd name="connsiteX54" fmla="*/ 516988 w 1226291"/>
              <a:gd name="connsiteY54" fmla="*/ 47454 h 831687"/>
              <a:gd name="connsiteX55" fmla="*/ 517044 w 1226291"/>
              <a:gd name="connsiteY55" fmla="*/ 42480 h 831687"/>
              <a:gd name="connsiteX56" fmla="*/ 520294 w 1226291"/>
              <a:gd name="connsiteY56" fmla="*/ 31728 h 831687"/>
              <a:gd name="connsiteX57" fmla="*/ 516016 w 1226291"/>
              <a:gd name="connsiteY57" fmla="*/ 23004 h 831687"/>
              <a:gd name="connsiteX58" fmla="*/ 346400 w 1226291"/>
              <a:gd name="connsiteY58" fmla="*/ 0 h 831687"/>
              <a:gd name="connsiteX59" fmla="*/ 237129 w 1226291"/>
              <a:gd name="connsiteY59" fmla="*/ 39924 h 831687"/>
              <a:gd name="connsiteX60" fmla="*/ 0 w 1226291"/>
              <a:gd name="connsiteY60" fmla="*/ 406939 h 831687"/>
              <a:gd name="connsiteX61" fmla="*/ 438112 w 1226291"/>
              <a:gd name="connsiteY61" fmla="*/ 483343 h 831687"/>
              <a:gd name="connsiteX62" fmla="*/ 445058 w 1226291"/>
              <a:gd name="connsiteY62" fmla="*/ 489455 h 831687"/>
              <a:gd name="connsiteX63" fmla="*/ 516044 w 1226291"/>
              <a:gd name="connsiteY63" fmla="*/ 718110 h 831687"/>
              <a:gd name="connsiteX64" fmla="*/ 610673 w 1226291"/>
              <a:gd name="connsiteY64" fmla="*/ 749616 h 831687"/>
              <a:gd name="connsiteX65" fmla="*/ 616757 w 1226291"/>
              <a:gd name="connsiteY65" fmla="*/ 758034 h 831687"/>
              <a:gd name="connsiteX66" fmla="*/ 616757 w 1226291"/>
              <a:gd name="connsiteY66" fmla="*/ 790041 h 831687"/>
              <a:gd name="connsiteX67" fmla="*/ 623703 w 1226291"/>
              <a:gd name="connsiteY67" fmla="*/ 795264 h 831687"/>
              <a:gd name="connsiteX68" fmla="*/ 636011 w 1226291"/>
              <a:gd name="connsiteY68" fmla="*/ 792652 h 831687"/>
              <a:gd name="connsiteX69" fmla="*/ 637845 w 1226291"/>
              <a:gd name="connsiteY69" fmla="*/ 792458 h 831687"/>
              <a:gd name="connsiteX70" fmla="*/ 1226263 w 1226291"/>
              <a:gd name="connsiteY70" fmla="*/ 477119 h 831687"/>
              <a:gd name="connsiteX71" fmla="*/ 1226291 w 1226291"/>
              <a:gd name="connsiteY71" fmla="*/ 477119 h 831687"/>
              <a:gd name="connsiteX72" fmla="*/ 1226263 w 1226291"/>
              <a:gd name="connsiteY72" fmla="*/ 477119 h 831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226291" h="831687" fill="norm" stroke="1" extrusionOk="0">
                <a:moveTo>
                  <a:pt x="637900" y="792541"/>
                </a:moveTo>
                <a:cubicBezTo>
                  <a:pt x="640706" y="792541"/>
                  <a:pt x="643373" y="793875"/>
                  <a:pt x="645068" y="796181"/>
                </a:cubicBezTo>
                <a:lnTo>
                  <a:pt x="670657" y="831132"/>
                </a:lnTo>
                <a:cubicBezTo>
                  <a:pt x="670795" y="831299"/>
                  <a:pt x="670907" y="831493"/>
                  <a:pt x="671045" y="831687"/>
                </a:cubicBezTo>
                <a:lnTo>
                  <a:pt x="673657" y="827270"/>
                </a:lnTo>
                <a:lnTo>
                  <a:pt x="671851" y="822075"/>
                </a:lnTo>
                <a:cubicBezTo>
                  <a:pt x="671212" y="820241"/>
                  <a:pt x="671184" y="818268"/>
                  <a:pt x="671795" y="816434"/>
                </a:cubicBezTo>
                <a:lnTo>
                  <a:pt x="674963" y="806599"/>
                </a:lnTo>
                <a:cubicBezTo>
                  <a:pt x="675657" y="804488"/>
                  <a:pt x="677102" y="802710"/>
                  <a:pt x="679019" y="801598"/>
                </a:cubicBezTo>
                <a:lnTo>
                  <a:pt x="991301" y="623926"/>
                </a:lnTo>
                <a:cubicBezTo>
                  <a:pt x="991829" y="623647"/>
                  <a:pt x="992357" y="623397"/>
                  <a:pt x="992913" y="623203"/>
                </a:cubicBezTo>
                <a:lnTo>
                  <a:pt x="1049785" y="604560"/>
                </a:lnTo>
                <a:lnTo>
                  <a:pt x="1157583" y="570276"/>
                </a:lnTo>
                <a:lnTo>
                  <a:pt x="1161473" y="561886"/>
                </a:lnTo>
                <a:lnTo>
                  <a:pt x="1160501" y="554634"/>
                </a:lnTo>
                <a:lnTo>
                  <a:pt x="1155000" y="544021"/>
                </a:lnTo>
                <a:lnTo>
                  <a:pt x="1141636" y="529380"/>
                </a:lnTo>
                <a:cubicBezTo>
                  <a:pt x="1140136" y="527740"/>
                  <a:pt x="1139302" y="525601"/>
                  <a:pt x="1139302" y="523378"/>
                </a:cubicBezTo>
                <a:lnTo>
                  <a:pt x="1139302" y="509292"/>
                </a:lnTo>
                <a:cubicBezTo>
                  <a:pt x="1139302" y="505680"/>
                  <a:pt x="1141469" y="502458"/>
                  <a:pt x="1144803" y="501068"/>
                </a:cubicBezTo>
                <a:lnTo>
                  <a:pt x="1217372" y="471174"/>
                </a:lnTo>
                <a:lnTo>
                  <a:pt x="1217372" y="463200"/>
                </a:lnTo>
                <a:lnTo>
                  <a:pt x="1205370" y="462033"/>
                </a:lnTo>
                <a:cubicBezTo>
                  <a:pt x="1204842" y="461978"/>
                  <a:pt x="1204342" y="461894"/>
                  <a:pt x="1203842" y="461756"/>
                </a:cubicBezTo>
                <a:lnTo>
                  <a:pt x="1165196" y="450920"/>
                </a:lnTo>
                <a:cubicBezTo>
                  <a:pt x="1162973" y="450309"/>
                  <a:pt x="1161056" y="448808"/>
                  <a:pt x="1159917" y="446808"/>
                </a:cubicBezTo>
                <a:lnTo>
                  <a:pt x="1146942" y="424387"/>
                </a:lnTo>
                <a:lnTo>
                  <a:pt x="1030781" y="453976"/>
                </a:lnTo>
                <a:lnTo>
                  <a:pt x="1009527" y="480815"/>
                </a:lnTo>
                <a:cubicBezTo>
                  <a:pt x="1007971" y="482759"/>
                  <a:pt x="1005693" y="483982"/>
                  <a:pt x="1003220" y="484149"/>
                </a:cubicBezTo>
                <a:lnTo>
                  <a:pt x="941681" y="488677"/>
                </a:lnTo>
                <a:cubicBezTo>
                  <a:pt x="938347" y="488927"/>
                  <a:pt x="935040" y="487205"/>
                  <a:pt x="933346" y="484260"/>
                </a:cubicBezTo>
                <a:lnTo>
                  <a:pt x="880002" y="391742"/>
                </a:lnTo>
                <a:cubicBezTo>
                  <a:pt x="878974" y="389964"/>
                  <a:pt x="878613" y="387908"/>
                  <a:pt x="878919" y="385907"/>
                </a:cubicBezTo>
                <a:lnTo>
                  <a:pt x="898228" y="265773"/>
                </a:lnTo>
                <a:lnTo>
                  <a:pt x="869222" y="252021"/>
                </a:lnTo>
                <a:lnTo>
                  <a:pt x="858331" y="254716"/>
                </a:lnTo>
                <a:cubicBezTo>
                  <a:pt x="855247" y="255494"/>
                  <a:pt x="852025" y="254549"/>
                  <a:pt x="849830" y="252271"/>
                </a:cubicBezTo>
                <a:lnTo>
                  <a:pt x="821463" y="222959"/>
                </a:lnTo>
                <a:cubicBezTo>
                  <a:pt x="819991" y="221432"/>
                  <a:pt x="819102" y="219431"/>
                  <a:pt x="818990" y="217292"/>
                </a:cubicBezTo>
                <a:lnTo>
                  <a:pt x="815073" y="150140"/>
                </a:lnTo>
                <a:cubicBezTo>
                  <a:pt x="814906" y="147167"/>
                  <a:pt x="816240" y="144306"/>
                  <a:pt x="818602" y="142528"/>
                </a:cubicBezTo>
                <a:lnTo>
                  <a:pt x="824520" y="138082"/>
                </a:lnTo>
                <a:lnTo>
                  <a:pt x="819602" y="121162"/>
                </a:lnTo>
                <a:lnTo>
                  <a:pt x="810545" y="114050"/>
                </a:lnTo>
                <a:cubicBezTo>
                  <a:pt x="809155" y="112966"/>
                  <a:pt x="808127" y="111494"/>
                  <a:pt x="807599" y="109827"/>
                </a:cubicBezTo>
                <a:lnTo>
                  <a:pt x="784623" y="39591"/>
                </a:lnTo>
                <a:lnTo>
                  <a:pt x="609117" y="51621"/>
                </a:lnTo>
                <a:lnTo>
                  <a:pt x="596725" y="71681"/>
                </a:lnTo>
                <a:cubicBezTo>
                  <a:pt x="595892" y="73042"/>
                  <a:pt x="594670" y="74153"/>
                  <a:pt x="593253" y="74904"/>
                </a:cubicBezTo>
                <a:lnTo>
                  <a:pt x="583084" y="80154"/>
                </a:lnTo>
                <a:cubicBezTo>
                  <a:pt x="580945" y="81266"/>
                  <a:pt x="578472" y="81460"/>
                  <a:pt x="576222" y="80710"/>
                </a:cubicBezTo>
                <a:lnTo>
                  <a:pt x="525684" y="63985"/>
                </a:lnTo>
                <a:cubicBezTo>
                  <a:pt x="522878" y="63068"/>
                  <a:pt x="520711" y="60789"/>
                  <a:pt x="519933" y="57956"/>
                </a:cubicBezTo>
                <a:lnTo>
                  <a:pt x="516988" y="47454"/>
                </a:lnTo>
                <a:cubicBezTo>
                  <a:pt x="516543" y="45814"/>
                  <a:pt x="516543" y="44092"/>
                  <a:pt x="517044" y="42480"/>
                </a:cubicBezTo>
                <a:lnTo>
                  <a:pt x="520294" y="31728"/>
                </a:lnTo>
                <a:lnTo>
                  <a:pt x="516016" y="23004"/>
                </a:lnTo>
                <a:lnTo>
                  <a:pt x="346400" y="0"/>
                </a:lnTo>
                <a:lnTo>
                  <a:pt x="237129" y="39924"/>
                </a:lnTo>
                <a:lnTo>
                  <a:pt x="0" y="406939"/>
                </a:lnTo>
                <a:lnTo>
                  <a:pt x="438112" y="483343"/>
                </a:lnTo>
                <a:cubicBezTo>
                  <a:pt x="441390" y="483926"/>
                  <a:pt x="444085" y="486288"/>
                  <a:pt x="445058" y="489455"/>
                </a:cubicBezTo>
                <a:lnTo>
                  <a:pt x="516044" y="718110"/>
                </a:lnTo>
                <a:lnTo>
                  <a:pt x="610673" y="749616"/>
                </a:lnTo>
                <a:cubicBezTo>
                  <a:pt x="614312" y="750811"/>
                  <a:pt x="616757" y="754228"/>
                  <a:pt x="616757" y="758034"/>
                </a:cubicBezTo>
                <a:lnTo>
                  <a:pt x="616757" y="790041"/>
                </a:lnTo>
                <a:lnTo>
                  <a:pt x="623703" y="795264"/>
                </a:lnTo>
                <a:lnTo>
                  <a:pt x="636011" y="792652"/>
                </a:lnTo>
                <a:cubicBezTo>
                  <a:pt x="636622" y="792513"/>
                  <a:pt x="637233" y="792458"/>
                  <a:pt x="637845" y="792458"/>
                </a:cubicBezTo>
                <a:close/>
                <a:moveTo>
                  <a:pt x="1226263" y="477119"/>
                </a:moveTo>
                <a:lnTo>
                  <a:pt x="1226291" y="477119"/>
                </a:lnTo>
                <a:lnTo>
                  <a:pt x="1226263" y="477119"/>
                </a:lnTo>
                <a:close/>
              </a:path>
            </a:pathLst>
          </a:custGeom>
          <a:solidFill>
            <a:srgbClr val="D12053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21" name="Forma Livre: Forma 20"/>
          <p:cNvSpPr/>
          <p:nvPr/>
        </p:nvSpPr>
        <p:spPr bwMode="auto">
          <a:xfrm>
            <a:off x="2478024" y="3880336"/>
            <a:ext cx="1021335" cy="1047784"/>
          </a:xfrm>
          <a:custGeom>
            <a:avLst/>
            <a:gdLst>
              <a:gd name="connsiteX0" fmla="*/ 234267 w 1021335"/>
              <a:gd name="connsiteY0" fmla="*/ 751756 h 1047784"/>
              <a:gd name="connsiteX1" fmla="*/ 237768 w 1021335"/>
              <a:gd name="connsiteY1" fmla="*/ 752478 h 1047784"/>
              <a:gd name="connsiteX2" fmla="*/ 335176 w 1021335"/>
              <a:gd name="connsiteY2" fmla="*/ 794291 h 1047784"/>
              <a:gd name="connsiteX3" fmla="*/ 340149 w 1021335"/>
              <a:gd name="connsiteY3" fmla="*/ 799820 h 1047784"/>
              <a:gd name="connsiteX4" fmla="*/ 416608 w 1021335"/>
              <a:gd name="connsiteY4" fmla="*/ 1047784 h 1047784"/>
              <a:gd name="connsiteX5" fmla="*/ 523128 w 1021335"/>
              <a:gd name="connsiteY5" fmla="*/ 1029892 h 1047784"/>
              <a:gd name="connsiteX6" fmla="*/ 530713 w 1021335"/>
              <a:gd name="connsiteY6" fmla="*/ 1032198 h 1047784"/>
              <a:gd name="connsiteX7" fmla="*/ 542660 w 1021335"/>
              <a:gd name="connsiteY7" fmla="*/ 1043506 h 1047784"/>
              <a:gd name="connsiteX8" fmla="*/ 567887 w 1021335"/>
              <a:gd name="connsiteY8" fmla="*/ 1039783 h 1047784"/>
              <a:gd name="connsiteX9" fmla="*/ 723917 w 1021335"/>
              <a:gd name="connsiteY9" fmla="*/ 817129 h 1047784"/>
              <a:gd name="connsiteX10" fmla="*/ 1021335 w 1021335"/>
              <a:gd name="connsiteY10" fmla="*/ 356763 h 1047784"/>
              <a:gd name="connsiteX11" fmla="*/ 756312 w 1021335"/>
              <a:gd name="connsiteY11" fmla="*/ 236379 h 1047784"/>
              <a:gd name="connsiteX12" fmla="*/ 751533 w 1021335"/>
              <a:gd name="connsiteY12" fmla="*/ 231044 h 1047784"/>
              <a:gd name="connsiteX13" fmla="*/ 715471 w 1021335"/>
              <a:gd name="connsiteY13" fmla="*/ 120718 h 1047784"/>
              <a:gd name="connsiteX14" fmla="*/ 614840 w 1021335"/>
              <a:gd name="connsiteY14" fmla="*/ 119551 h 1047784"/>
              <a:gd name="connsiteX15" fmla="*/ 609172 w 1021335"/>
              <a:gd name="connsiteY15" fmla="*/ 117411 h 1047784"/>
              <a:gd name="connsiteX16" fmla="*/ 597643 w 1021335"/>
              <a:gd name="connsiteY16" fmla="*/ 107549 h 1047784"/>
              <a:gd name="connsiteX17" fmla="*/ 594809 w 1021335"/>
              <a:gd name="connsiteY17" fmla="*/ 98575 h 1047784"/>
              <a:gd name="connsiteX18" fmla="*/ 616452 w 1021335"/>
              <a:gd name="connsiteY18" fmla="*/ 15336 h 1047784"/>
              <a:gd name="connsiteX19" fmla="*/ 562969 w 1021335"/>
              <a:gd name="connsiteY19" fmla="*/ 61595 h 1047784"/>
              <a:gd name="connsiteX20" fmla="*/ 555162 w 1021335"/>
              <a:gd name="connsiteY20" fmla="*/ 63540 h 1047784"/>
              <a:gd name="connsiteX21" fmla="*/ 281304 w 1021335"/>
              <a:gd name="connsiteY21" fmla="*/ 0 h 1047784"/>
              <a:gd name="connsiteX22" fmla="*/ 154696 w 1021335"/>
              <a:gd name="connsiteY22" fmla="*/ 68458 h 1047784"/>
              <a:gd name="connsiteX23" fmla="*/ 153279 w 1021335"/>
              <a:gd name="connsiteY23" fmla="*/ 78738 h 1047784"/>
              <a:gd name="connsiteX24" fmla="*/ 148445 w 1021335"/>
              <a:gd name="connsiteY24" fmla="*/ 85489 h 1047784"/>
              <a:gd name="connsiteX25" fmla="*/ 87461 w 1021335"/>
              <a:gd name="connsiteY25" fmla="*/ 115994 h 1047784"/>
              <a:gd name="connsiteX26" fmla="*/ 77876 w 1021335"/>
              <a:gd name="connsiteY26" fmla="*/ 114939 h 1047784"/>
              <a:gd name="connsiteX27" fmla="*/ 54316 w 1021335"/>
              <a:gd name="connsiteY27" fmla="*/ 95769 h 1047784"/>
              <a:gd name="connsiteX28" fmla="*/ 45731 w 1021335"/>
              <a:gd name="connsiteY28" fmla="*/ 443363 h 1047784"/>
              <a:gd name="connsiteX29" fmla="*/ 41786 w 1021335"/>
              <a:gd name="connsiteY29" fmla="*/ 450531 h 1047784"/>
              <a:gd name="connsiteX30" fmla="*/ 0 w 1021335"/>
              <a:gd name="connsiteY30" fmla="*/ 478564 h 1047784"/>
              <a:gd name="connsiteX31" fmla="*/ 30561 w 1021335"/>
              <a:gd name="connsiteY31" fmla="*/ 761313 h 1047784"/>
              <a:gd name="connsiteX32" fmla="*/ 36229 w 1021335"/>
              <a:gd name="connsiteY32" fmla="*/ 766675 h 1047784"/>
              <a:gd name="connsiteX33" fmla="*/ 84655 w 1021335"/>
              <a:gd name="connsiteY33" fmla="*/ 769426 h 1047784"/>
              <a:gd name="connsiteX34" fmla="*/ 90156 w 1021335"/>
              <a:gd name="connsiteY34" fmla="*/ 771759 h 1047784"/>
              <a:gd name="connsiteX35" fmla="*/ 99769 w 1021335"/>
              <a:gd name="connsiteY35" fmla="*/ 780595 h 1047784"/>
              <a:gd name="connsiteX36" fmla="*/ 169755 w 1021335"/>
              <a:gd name="connsiteY36" fmla="*/ 787401 h 1047784"/>
              <a:gd name="connsiteX37" fmla="*/ 229850 w 1021335"/>
              <a:gd name="connsiteY37" fmla="*/ 752922 h 1047784"/>
              <a:gd name="connsiteX38" fmla="*/ 234267 w 1021335"/>
              <a:gd name="connsiteY38" fmla="*/ 751756 h 104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021335" h="1047784" fill="norm" stroke="1" extrusionOk="0">
                <a:moveTo>
                  <a:pt x="234267" y="751756"/>
                </a:moveTo>
                <a:cubicBezTo>
                  <a:pt x="235462" y="751756"/>
                  <a:pt x="236657" y="752006"/>
                  <a:pt x="237768" y="752478"/>
                </a:cubicBezTo>
                <a:lnTo>
                  <a:pt x="335176" y="794291"/>
                </a:lnTo>
                <a:cubicBezTo>
                  <a:pt x="337565" y="795319"/>
                  <a:pt x="339398" y="797347"/>
                  <a:pt x="340149" y="799820"/>
                </a:cubicBezTo>
                <a:lnTo>
                  <a:pt x="416608" y="1047784"/>
                </a:lnTo>
                <a:lnTo>
                  <a:pt x="523128" y="1029892"/>
                </a:lnTo>
                <a:cubicBezTo>
                  <a:pt x="525879" y="1029420"/>
                  <a:pt x="528685" y="1030281"/>
                  <a:pt x="530713" y="1032198"/>
                </a:cubicBezTo>
                <a:lnTo>
                  <a:pt x="542660" y="1043506"/>
                </a:lnTo>
                <a:lnTo>
                  <a:pt x="567887" y="1039783"/>
                </a:lnTo>
                <a:lnTo>
                  <a:pt x="723917" y="817129"/>
                </a:lnTo>
                <a:lnTo>
                  <a:pt x="1021335" y="356763"/>
                </a:lnTo>
                <a:lnTo>
                  <a:pt x="756312" y="236379"/>
                </a:lnTo>
                <a:cubicBezTo>
                  <a:pt x="754034" y="235351"/>
                  <a:pt x="752311" y="233406"/>
                  <a:pt x="751533" y="231044"/>
                </a:cubicBezTo>
                <a:lnTo>
                  <a:pt x="715471" y="120718"/>
                </a:lnTo>
                <a:lnTo>
                  <a:pt x="614840" y="119551"/>
                </a:lnTo>
                <a:cubicBezTo>
                  <a:pt x="612757" y="119551"/>
                  <a:pt x="610756" y="118773"/>
                  <a:pt x="609172" y="117411"/>
                </a:cubicBezTo>
                <a:lnTo>
                  <a:pt x="597643" y="107549"/>
                </a:lnTo>
                <a:cubicBezTo>
                  <a:pt x="595059" y="105354"/>
                  <a:pt x="593947" y="101853"/>
                  <a:pt x="594809" y="98575"/>
                </a:cubicBezTo>
                <a:lnTo>
                  <a:pt x="616452" y="15336"/>
                </a:lnTo>
                <a:lnTo>
                  <a:pt x="562969" y="61595"/>
                </a:lnTo>
                <a:cubicBezTo>
                  <a:pt x="560830" y="63457"/>
                  <a:pt x="557913" y="64179"/>
                  <a:pt x="555162" y="63540"/>
                </a:cubicBezTo>
                <a:lnTo>
                  <a:pt x="281304" y="0"/>
                </a:lnTo>
                <a:lnTo>
                  <a:pt x="154696" y="68458"/>
                </a:lnTo>
                <a:lnTo>
                  <a:pt x="153279" y="78738"/>
                </a:lnTo>
                <a:cubicBezTo>
                  <a:pt x="152890" y="81655"/>
                  <a:pt x="151085" y="84155"/>
                  <a:pt x="148445" y="85489"/>
                </a:cubicBezTo>
                <a:lnTo>
                  <a:pt x="87461" y="115994"/>
                </a:lnTo>
                <a:cubicBezTo>
                  <a:pt x="84349" y="117551"/>
                  <a:pt x="80599" y="117134"/>
                  <a:pt x="77876" y="114939"/>
                </a:cubicBezTo>
                <a:lnTo>
                  <a:pt x="54316" y="95769"/>
                </a:lnTo>
                <a:lnTo>
                  <a:pt x="45731" y="443363"/>
                </a:lnTo>
                <a:cubicBezTo>
                  <a:pt x="45675" y="446252"/>
                  <a:pt x="44203" y="448920"/>
                  <a:pt x="41786" y="450531"/>
                </a:cubicBezTo>
                <a:lnTo>
                  <a:pt x="0" y="478564"/>
                </a:lnTo>
                <a:lnTo>
                  <a:pt x="30561" y="761313"/>
                </a:lnTo>
                <a:lnTo>
                  <a:pt x="36229" y="766675"/>
                </a:lnTo>
                <a:lnTo>
                  <a:pt x="84655" y="769426"/>
                </a:lnTo>
                <a:cubicBezTo>
                  <a:pt x="86711" y="769537"/>
                  <a:pt x="88656" y="770370"/>
                  <a:pt x="90156" y="771759"/>
                </a:cubicBezTo>
                <a:lnTo>
                  <a:pt x="99769" y="780595"/>
                </a:lnTo>
                <a:lnTo>
                  <a:pt x="169755" y="787401"/>
                </a:lnTo>
                <a:lnTo>
                  <a:pt x="229850" y="752922"/>
                </a:lnTo>
                <a:cubicBezTo>
                  <a:pt x="231211" y="752145"/>
                  <a:pt x="232739" y="751756"/>
                  <a:pt x="234267" y="751756"/>
                </a:cubicBezTo>
                <a:close/>
              </a:path>
            </a:pathLst>
          </a:custGeom>
          <a:solidFill>
            <a:srgbClr val="FBB040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22" name="Forma Livre: Forma 21"/>
          <p:cNvSpPr/>
          <p:nvPr/>
        </p:nvSpPr>
        <p:spPr bwMode="auto">
          <a:xfrm>
            <a:off x="3011571" y="4712385"/>
            <a:ext cx="870250" cy="601893"/>
          </a:xfrm>
          <a:custGeom>
            <a:avLst/>
            <a:gdLst>
              <a:gd name="connsiteX0" fmla="*/ 101075 w 870250"/>
              <a:gd name="connsiteY0" fmla="*/ 548772 h 601893"/>
              <a:gd name="connsiteX1" fmla="*/ 423470 w 870250"/>
              <a:gd name="connsiteY1" fmla="*/ 601893 h 601893"/>
              <a:gd name="connsiteX2" fmla="*/ 435750 w 870250"/>
              <a:gd name="connsiteY2" fmla="*/ 558996 h 601893"/>
              <a:gd name="connsiteX3" fmla="*/ 443113 w 870250"/>
              <a:gd name="connsiteY3" fmla="*/ 552634 h 601893"/>
              <a:gd name="connsiteX4" fmla="*/ 794986 w 870250"/>
              <a:gd name="connsiteY4" fmla="*/ 505013 h 601893"/>
              <a:gd name="connsiteX5" fmla="*/ 795986 w 870250"/>
              <a:gd name="connsiteY5" fmla="*/ 503958 h 601893"/>
              <a:gd name="connsiteX6" fmla="*/ 823825 w 870250"/>
              <a:gd name="connsiteY6" fmla="*/ 479036 h 601893"/>
              <a:gd name="connsiteX7" fmla="*/ 823825 w 870250"/>
              <a:gd name="connsiteY7" fmla="*/ 477675 h 601893"/>
              <a:gd name="connsiteX8" fmla="*/ 810072 w 870250"/>
              <a:gd name="connsiteY8" fmla="*/ 471618 h 601893"/>
              <a:gd name="connsiteX9" fmla="*/ 803571 w 870250"/>
              <a:gd name="connsiteY9" fmla="*/ 473952 h 601893"/>
              <a:gd name="connsiteX10" fmla="*/ 795792 w 870250"/>
              <a:gd name="connsiteY10" fmla="*/ 473063 h 601893"/>
              <a:gd name="connsiteX11" fmla="*/ 787596 w 870250"/>
              <a:gd name="connsiteY11" fmla="*/ 467812 h 601893"/>
              <a:gd name="connsiteX12" fmla="*/ 783623 w 870250"/>
              <a:gd name="connsiteY12" fmla="*/ 461839 h 601893"/>
              <a:gd name="connsiteX13" fmla="*/ 781956 w 870250"/>
              <a:gd name="connsiteY13" fmla="*/ 452031 h 601893"/>
              <a:gd name="connsiteX14" fmla="*/ 784428 w 870250"/>
              <a:gd name="connsiteY14" fmla="*/ 444252 h 601893"/>
              <a:gd name="connsiteX15" fmla="*/ 790985 w 870250"/>
              <a:gd name="connsiteY15" fmla="*/ 437723 h 601893"/>
              <a:gd name="connsiteX16" fmla="*/ 797264 w 870250"/>
              <a:gd name="connsiteY16" fmla="*/ 435139 h 601893"/>
              <a:gd name="connsiteX17" fmla="*/ 806127 w 870250"/>
              <a:gd name="connsiteY17" fmla="*/ 435139 h 601893"/>
              <a:gd name="connsiteX18" fmla="*/ 811795 w 870250"/>
              <a:gd name="connsiteY18" fmla="*/ 437167 h 601893"/>
              <a:gd name="connsiteX19" fmla="*/ 814823 w 870250"/>
              <a:gd name="connsiteY19" fmla="*/ 439668 h 601893"/>
              <a:gd name="connsiteX20" fmla="*/ 822658 w 870250"/>
              <a:gd name="connsiteY20" fmla="*/ 434917 h 601893"/>
              <a:gd name="connsiteX21" fmla="*/ 823881 w 870250"/>
              <a:gd name="connsiteY21" fmla="*/ 422386 h 601893"/>
              <a:gd name="connsiteX22" fmla="*/ 829743 w 870250"/>
              <a:gd name="connsiteY22" fmla="*/ 414885 h 601893"/>
              <a:gd name="connsiteX23" fmla="*/ 838161 w 870250"/>
              <a:gd name="connsiteY23" fmla="*/ 411912 h 601893"/>
              <a:gd name="connsiteX24" fmla="*/ 846996 w 870250"/>
              <a:gd name="connsiteY24" fmla="*/ 413607 h 601893"/>
              <a:gd name="connsiteX25" fmla="*/ 864499 w 870250"/>
              <a:gd name="connsiteY25" fmla="*/ 428999 h 601893"/>
              <a:gd name="connsiteX26" fmla="*/ 870250 w 870250"/>
              <a:gd name="connsiteY26" fmla="*/ 425915 h 601893"/>
              <a:gd name="connsiteX27" fmla="*/ 867722 w 870250"/>
              <a:gd name="connsiteY27" fmla="*/ 417135 h 601893"/>
              <a:gd name="connsiteX28" fmla="*/ 846468 w 870250"/>
              <a:gd name="connsiteY28" fmla="*/ 388102 h 601893"/>
              <a:gd name="connsiteX29" fmla="*/ 835827 w 870250"/>
              <a:gd name="connsiteY29" fmla="*/ 390353 h 601893"/>
              <a:gd name="connsiteX30" fmla="*/ 828659 w 870250"/>
              <a:gd name="connsiteY30" fmla="*/ 388769 h 601893"/>
              <a:gd name="connsiteX31" fmla="*/ 814934 w 870250"/>
              <a:gd name="connsiteY31" fmla="*/ 378461 h 601893"/>
              <a:gd name="connsiteX32" fmla="*/ 811406 w 870250"/>
              <a:gd name="connsiteY32" fmla="*/ 371377 h 601893"/>
              <a:gd name="connsiteX33" fmla="*/ 811406 w 870250"/>
              <a:gd name="connsiteY33" fmla="*/ 341343 h 601893"/>
              <a:gd name="connsiteX34" fmla="*/ 718527 w 870250"/>
              <a:gd name="connsiteY34" fmla="*/ 310421 h 601893"/>
              <a:gd name="connsiteX35" fmla="*/ 712859 w 870250"/>
              <a:gd name="connsiteY35" fmla="*/ 304642 h 601893"/>
              <a:gd name="connsiteX36" fmla="*/ 642123 w 870250"/>
              <a:gd name="connsiteY36" fmla="*/ 76820 h 601893"/>
              <a:gd name="connsiteX37" fmla="*/ 201705 w 870250"/>
              <a:gd name="connsiteY37" fmla="*/ 0 h 601893"/>
              <a:gd name="connsiteX38" fmla="*/ 46704 w 870250"/>
              <a:gd name="connsiteY38" fmla="*/ 221154 h 601893"/>
              <a:gd name="connsiteX39" fmla="*/ 40730 w 870250"/>
              <a:gd name="connsiteY39" fmla="*/ 224849 h 601893"/>
              <a:gd name="connsiteX40" fmla="*/ 19726 w 870250"/>
              <a:gd name="connsiteY40" fmla="*/ 227932 h 601893"/>
              <a:gd name="connsiteX41" fmla="*/ 21476 w 870250"/>
              <a:gd name="connsiteY41" fmla="*/ 290334 h 601893"/>
              <a:gd name="connsiteX42" fmla="*/ 39619 w 870250"/>
              <a:gd name="connsiteY42" fmla="*/ 305503 h 601893"/>
              <a:gd name="connsiteX43" fmla="*/ 34868 w 870250"/>
              <a:gd name="connsiteY43" fmla="*/ 337731 h 601893"/>
              <a:gd name="connsiteX44" fmla="*/ 25255 w 870250"/>
              <a:gd name="connsiteY44" fmla="*/ 357513 h 601893"/>
              <a:gd name="connsiteX45" fmla="*/ 25866 w 870250"/>
              <a:gd name="connsiteY45" fmla="*/ 389936 h 601893"/>
              <a:gd name="connsiteX46" fmla="*/ 32923 w 870250"/>
              <a:gd name="connsiteY46" fmla="*/ 407995 h 601893"/>
              <a:gd name="connsiteX47" fmla="*/ 0 w 870250"/>
              <a:gd name="connsiteY47" fmla="*/ 442557 h 601893"/>
              <a:gd name="connsiteX48" fmla="*/ 1056 w 870250"/>
              <a:gd name="connsiteY48" fmla="*/ 444419 h 601893"/>
              <a:gd name="connsiteX49" fmla="*/ 62651 w 870250"/>
              <a:gd name="connsiteY49" fmla="*/ 453115 h 601893"/>
              <a:gd name="connsiteX50" fmla="*/ 69791 w 870250"/>
              <a:gd name="connsiteY50" fmla="*/ 458977 h 601893"/>
              <a:gd name="connsiteX51" fmla="*/ 101103 w 870250"/>
              <a:gd name="connsiteY51" fmla="*/ 548827 h 601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870250" h="601893" fill="norm" stroke="1" extrusionOk="0">
                <a:moveTo>
                  <a:pt x="101075" y="548772"/>
                </a:moveTo>
                <a:lnTo>
                  <a:pt x="423470" y="601893"/>
                </a:lnTo>
                <a:lnTo>
                  <a:pt x="435750" y="558996"/>
                </a:lnTo>
                <a:cubicBezTo>
                  <a:pt x="436723" y="555607"/>
                  <a:pt x="439612" y="553106"/>
                  <a:pt x="443113" y="552634"/>
                </a:cubicBezTo>
                <a:lnTo>
                  <a:pt x="794986" y="505013"/>
                </a:lnTo>
                <a:cubicBezTo>
                  <a:pt x="795292" y="504625"/>
                  <a:pt x="795625" y="504291"/>
                  <a:pt x="795986" y="503958"/>
                </a:cubicBezTo>
                <a:lnTo>
                  <a:pt x="823825" y="479036"/>
                </a:lnTo>
                <a:lnTo>
                  <a:pt x="823825" y="477675"/>
                </a:lnTo>
                <a:lnTo>
                  <a:pt x="810072" y="471618"/>
                </a:lnTo>
                <a:lnTo>
                  <a:pt x="803571" y="473952"/>
                </a:lnTo>
                <a:cubicBezTo>
                  <a:pt x="800987" y="474897"/>
                  <a:pt x="798098" y="474563"/>
                  <a:pt x="795792" y="473063"/>
                </a:cubicBezTo>
                <a:lnTo>
                  <a:pt x="787596" y="467812"/>
                </a:lnTo>
                <a:cubicBezTo>
                  <a:pt x="785484" y="466478"/>
                  <a:pt x="784040" y="464284"/>
                  <a:pt x="783623" y="461839"/>
                </a:cubicBezTo>
                <a:lnTo>
                  <a:pt x="781956" y="452031"/>
                </a:lnTo>
                <a:cubicBezTo>
                  <a:pt x="781456" y="449169"/>
                  <a:pt x="782400" y="446280"/>
                  <a:pt x="784428" y="444252"/>
                </a:cubicBezTo>
                <a:lnTo>
                  <a:pt x="790985" y="437723"/>
                </a:lnTo>
                <a:cubicBezTo>
                  <a:pt x="792652" y="436056"/>
                  <a:pt x="794903" y="435139"/>
                  <a:pt x="797264" y="435139"/>
                </a:cubicBezTo>
                <a:lnTo>
                  <a:pt x="806127" y="435139"/>
                </a:lnTo>
                <a:cubicBezTo>
                  <a:pt x="808183" y="435139"/>
                  <a:pt x="810183" y="435861"/>
                  <a:pt x="811795" y="437167"/>
                </a:cubicBezTo>
                <a:lnTo>
                  <a:pt x="814823" y="439668"/>
                </a:lnTo>
                <a:lnTo>
                  <a:pt x="822658" y="434917"/>
                </a:lnTo>
                <a:lnTo>
                  <a:pt x="823881" y="422386"/>
                </a:lnTo>
                <a:cubicBezTo>
                  <a:pt x="824214" y="418969"/>
                  <a:pt x="826520" y="416024"/>
                  <a:pt x="829743" y="414885"/>
                </a:cubicBezTo>
                <a:lnTo>
                  <a:pt x="838161" y="411912"/>
                </a:lnTo>
                <a:cubicBezTo>
                  <a:pt x="841189" y="410857"/>
                  <a:pt x="844579" y="411496"/>
                  <a:pt x="846996" y="413607"/>
                </a:cubicBezTo>
                <a:lnTo>
                  <a:pt x="864499" y="428999"/>
                </a:lnTo>
                <a:lnTo>
                  <a:pt x="870250" y="425915"/>
                </a:lnTo>
                <a:lnTo>
                  <a:pt x="867722" y="417135"/>
                </a:lnTo>
                <a:lnTo>
                  <a:pt x="846468" y="388102"/>
                </a:lnTo>
                <a:lnTo>
                  <a:pt x="835827" y="390353"/>
                </a:lnTo>
                <a:cubicBezTo>
                  <a:pt x="833327" y="390880"/>
                  <a:pt x="830715" y="390297"/>
                  <a:pt x="828659" y="388769"/>
                </a:cubicBezTo>
                <a:lnTo>
                  <a:pt x="814934" y="378461"/>
                </a:lnTo>
                <a:cubicBezTo>
                  <a:pt x="812712" y="376795"/>
                  <a:pt x="811406" y="374155"/>
                  <a:pt x="811406" y="371377"/>
                </a:cubicBezTo>
                <a:lnTo>
                  <a:pt x="811406" y="341343"/>
                </a:lnTo>
                <a:lnTo>
                  <a:pt x="718527" y="310421"/>
                </a:lnTo>
                <a:cubicBezTo>
                  <a:pt x="715804" y="309504"/>
                  <a:pt x="713693" y="307365"/>
                  <a:pt x="712859" y="304642"/>
                </a:cubicBezTo>
                <a:lnTo>
                  <a:pt x="642123" y="76820"/>
                </a:lnTo>
                <a:lnTo>
                  <a:pt x="201705" y="0"/>
                </a:lnTo>
                <a:lnTo>
                  <a:pt x="46704" y="221154"/>
                </a:lnTo>
                <a:cubicBezTo>
                  <a:pt x="45314" y="223154"/>
                  <a:pt x="43147" y="224487"/>
                  <a:pt x="40730" y="224849"/>
                </a:cubicBezTo>
                <a:lnTo>
                  <a:pt x="19726" y="227932"/>
                </a:lnTo>
                <a:lnTo>
                  <a:pt x="21476" y="290334"/>
                </a:lnTo>
                <a:lnTo>
                  <a:pt x="39619" y="305503"/>
                </a:lnTo>
                <a:lnTo>
                  <a:pt x="34868" y="337731"/>
                </a:lnTo>
                <a:lnTo>
                  <a:pt x="25255" y="357513"/>
                </a:lnTo>
                <a:lnTo>
                  <a:pt x="25866" y="389936"/>
                </a:lnTo>
                <a:lnTo>
                  <a:pt x="32923" y="407995"/>
                </a:lnTo>
                <a:lnTo>
                  <a:pt x="0" y="442557"/>
                </a:lnTo>
                <a:lnTo>
                  <a:pt x="1056" y="444419"/>
                </a:lnTo>
                <a:lnTo>
                  <a:pt x="62651" y="453115"/>
                </a:lnTo>
                <a:cubicBezTo>
                  <a:pt x="65957" y="453587"/>
                  <a:pt x="68708" y="455837"/>
                  <a:pt x="69791" y="458977"/>
                </a:cubicBezTo>
                <a:lnTo>
                  <a:pt x="101103" y="548827"/>
                </a:lnTo>
                <a:close/>
              </a:path>
            </a:pathLst>
          </a:custGeom>
          <a:solidFill>
            <a:srgbClr val="9B3F8C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23" name="Forma Livre: Forma 22"/>
          <p:cNvSpPr/>
          <p:nvPr/>
        </p:nvSpPr>
        <p:spPr bwMode="auto">
          <a:xfrm>
            <a:off x="3102255" y="5235291"/>
            <a:ext cx="707580" cy="497845"/>
          </a:xfrm>
          <a:custGeom>
            <a:avLst/>
            <a:gdLst>
              <a:gd name="connsiteX0" fmla="*/ 528435 w 707580"/>
              <a:gd name="connsiteY0" fmla="*/ 481398 h 497845"/>
              <a:gd name="connsiteX1" fmla="*/ 535019 w 707580"/>
              <a:gd name="connsiteY1" fmla="*/ 484315 h 497845"/>
              <a:gd name="connsiteX2" fmla="*/ 547272 w 707580"/>
              <a:gd name="connsiteY2" fmla="*/ 497845 h 497845"/>
              <a:gd name="connsiteX3" fmla="*/ 707580 w 707580"/>
              <a:gd name="connsiteY3" fmla="*/ 270052 h 497845"/>
              <a:gd name="connsiteX4" fmla="*/ 686215 w 707580"/>
              <a:gd name="connsiteY4" fmla="*/ 36090 h 497845"/>
              <a:gd name="connsiteX5" fmla="*/ 689216 w 707580"/>
              <a:gd name="connsiteY5" fmla="*/ 28589 h 497845"/>
              <a:gd name="connsiteX6" fmla="*/ 697023 w 707580"/>
              <a:gd name="connsiteY6" fmla="*/ 26616 h 497845"/>
              <a:gd name="connsiteX7" fmla="*/ 703052 w 707580"/>
              <a:gd name="connsiteY7" fmla="*/ 27977 h 497845"/>
              <a:gd name="connsiteX8" fmla="*/ 707497 w 707580"/>
              <a:gd name="connsiteY8" fmla="*/ 7974 h 497845"/>
              <a:gd name="connsiteX9" fmla="*/ 704635 w 707580"/>
              <a:gd name="connsiteY9" fmla="*/ 0 h 497845"/>
              <a:gd name="connsiteX10" fmla="*/ 360486 w 707580"/>
              <a:gd name="connsiteY10" fmla="*/ 46592 h 497845"/>
              <a:gd name="connsiteX11" fmla="*/ 347622 w 707580"/>
              <a:gd name="connsiteY11" fmla="*/ 91517 h 497845"/>
              <a:gd name="connsiteX12" fmla="*/ 337648 w 707580"/>
              <a:gd name="connsiteY12" fmla="*/ 97824 h 497845"/>
              <a:gd name="connsiteX13" fmla="*/ 11586 w 707580"/>
              <a:gd name="connsiteY13" fmla="*/ 44092 h 497845"/>
              <a:gd name="connsiteX14" fmla="*/ 0 w 707580"/>
              <a:gd name="connsiteY14" fmla="*/ 160003 h 497845"/>
              <a:gd name="connsiteX15" fmla="*/ 4473 w 707580"/>
              <a:gd name="connsiteY15" fmla="*/ 165310 h 497845"/>
              <a:gd name="connsiteX16" fmla="*/ 328924 w 707580"/>
              <a:gd name="connsiteY16" fmla="*/ 240157 h 497845"/>
              <a:gd name="connsiteX17" fmla="*/ 334537 w 707580"/>
              <a:gd name="connsiteY17" fmla="*/ 244214 h 497845"/>
              <a:gd name="connsiteX18" fmla="*/ 346122 w 707580"/>
              <a:gd name="connsiteY18" fmla="*/ 263384 h 497845"/>
              <a:gd name="connsiteX19" fmla="*/ 354652 w 707580"/>
              <a:gd name="connsiteY19" fmla="*/ 262606 h 497845"/>
              <a:gd name="connsiteX20" fmla="*/ 362542 w 707580"/>
              <a:gd name="connsiteY20" fmla="*/ 266107 h 497845"/>
              <a:gd name="connsiteX21" fmla="*/ 427916 w 707580"/>
              <a:gd name="connsiteY21" fmla="*/ 352596 h 497845"/>
              <a:gd name="connsiteX22" fmla="*/ 488149 w 707580"/>
              <a:gd name="connsiteY22" fmla="*/ 374489 h 497845"/>
              <a:gd name="connsiteX23" fmla="*/ 533686 w 707580"/>
              <a:gd name="connsiteY23" fmla="*/ 366404 h 497845"/>
              <a:gd name="connsiteX24" fmla="*/ 543076 w 707580"/>
              <a:gd name="connsiteY24" fmla="*/ 370988 h 497845"/>
              <a:gd name="connsiteX25" fmla="*/ 549022 w 707580"/>
              <a:gd name="connsiteY25" fmla="*/ 382156 h 497845"/>
              <a:gd name="connsiteX26" fmla="*/ 549689 w 707580"/>
              <a:gd name="connsiteY26" fmla="*/ 388880 h 497845"/>
              <a:gd name="connsiteX27" fmla="*/ 542132 w 707580"/>
              <a:gd name="connsiteY27" fmla="*/ 414135 h 497845"/>
              <a:gd name="connsiteX28" fmla="*/ 538826 w 707580"/>
              <a:gd name="connsiteY28" fmla="*/ 418775 h 497845"/>
              <a:gd name="connsiteX29" fmla="*/ 525934 w 707580"/>
              <a:gd name="connsiteY29" fmla="*/ 428110 h 497845"/>
              <a:gd name="connsiteX30" fmla="*/ 514571 w 707580"/>
              <a:gd name="connsiteY30" fmla="*/ 468784 h 497845"/>
              <a:gd name="connsiteX31" fmla="*/ 511515 w 707580"/>
              <a:gd name="connsiteY31" fmla="*/ 473369 h 497845"/>
              <a:gd name="connsiteX32" fmla="*/ 498985 w 707580"/>
              <a:gd name="connsiteY32" fmla="*/ 483259 h 497845"/>
              <a:gd name="connsiteX33" fmla="*/ 498929 w 707580"/>
              <a:gd name="connsiteY33" fmla="*/ 484648 h 497845"/>
              <a:gd name="connsiteX34" fmla="*/ 501430 w 707580"/>
              <a:gd name="connsiteY34" fmla="*/ 488677 h 497845"/>
              <a:gd name="connsiteX35" fmla="*/ 504625 w 707580"/>
              <a:gd name="connsiteY35" fmla="*/ 488677 h 497845"/>
              <a:gd name="connsiteX36" fmla="*/ 508959 w 707580"/>
              <a:gd name="connsiteY36" fmla="*/ 484371 h 497845"/>
              <a:gd name="connsiteX37" fmla="*/ 514988 w 707580"/>
              <a:gd name="connsiteY37" fmla="*/ 481787 h 497845"/>
              <a:gd name="connsiteX38" fmla="*/ 528129 w 707580"/>
              <a:gd name="connsiteY38" fmla="*/ 481454 h 497845"/>
              <a:gd name="connsiteX39" fmla="*/ 528352 w 707580"/>
              <a:gd name="connsiteY39" fmla="*/ 481454 h 497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707580" h="497845" fill="norm" stroke="1" extrusionOk="0">
                <a:moveTo>
                  <a:pt x="528435" y="481398"/>
                </a:moveTo>
                <a:cubicBezTo>
                  <a:pt x="530935" y="481398"/>
                  <a:pt x="533325" y="482454"/>
                  <a:pt x="535019" y="484315"/>
                </a:cubicBezTo>
                <a:lnTo>
                  <a:pt x="547272" y="497845"/>
                </a:lnTo>
                <a:lnTo>
                  <a:pt x="707580" y="270052"/>
                </a:lnTo>
                <a:lnTo>
                  <a:pt x="686215" y="36090"/>
                </a:lnTo>
                <a:cubicBezTo>
                  <a:pt x="685965" y="33256"/>
                  <a:pt x="687077" y="30478"/>
                  <a:pt x="689216" y="28589"/>
                </a:cubicBezTo>
                <a:cubicBezTo>
                  <a:pt x="691355" y="26700"/>
                  <a:pt x="694272" y="25977"/>
                  <a:pt x="697023" y="26616"/>
                </a:cubicBezTo>
                <a:lnTo>
                  <a:pt x="703052" y="27977"/>
                </a:lnTo>
                <a:lnTo>
                  <a:pt x="707497" y="7974"/>
                </a:lnTo>
                <a:lnTo>
                  <a:pt x="704635" y="0"/>
                </a:lnTo>
                <a:lnTo>
                  <a:pt x="360486" y="46592"/>
                </a:lnTo>
                <a:lnTo>
                  <a:pt x="347622" y="91517"/>
                </a:lnTo>
                <a:cubicBezTo>
                  <a:pt x="346372" y="95852"/>
                  <a:pt x="342093" y="98574"/>
                  <a:pt x="337648" y="97824"/>
                </a:cubicBezTo>
                <a:lnTo>
                  <a:pt x="11586" y="44092"/>
                </a:lnTo>
                <a:lnTo>
                  <a:pt x="0" y="160003"/>
                </a:lnTo>
                <a:lnTo>
                  <a:pt x="4473" y="165310"/>
                </a:lnTo>
                <a:lnTo>
                  <a:pt x="328924" y="240157"/>
                </a:lnTo>
                <a:cubicBezTo>
                  <a:pt x="331258" y="240685"/>
                  <a:pt x="333286" y="242158"/>
                  <a:pt x="334537" y="244214"/>
                </a:cubicBezTo>
                <a:lnTo>
                  <a:pt x="346122" y="263384"/>
                </a:lnTo>
                <a:lnTo>
                  <a:pt x="354652" y="262606"/>
                </a:lnTo>
                <a:cubicBezTo>
                  <a:pt x="357735" y="262300"/>
                  <a:pt x="360708" y="263634"/>
                  <a:pt x="362542" y="266107"/>
                </a:cubicBezTo>
                <a:lnTo>
                  <a:pt x="427916" y="352596"/>
                </a:lnTo>
                <a:lnTo>
                  <a:pt x="488149" y="374489"/>
                </a:lnTo>
                <a:lnTo>
                  <a:pt x="533686" y="366404"/>
                </a:lnTo>
                <a:cubicBezTo>
                  <a:pt x="537464" y="365737"/>
                  <a:pt x="541270" y="367570"/>
                  <a:pt x="543076" y="370988"/>
                </a:cubicBezTo>
                <a:lnTo>
                  <a:pt x="549022" y="382156"/>
                </a:lnTo>
                <a:cubicBezTo>
                  <a:pt x="550133" y="384213"/>
                  <a:pt x="550356" y="386630"/>
                  <a:pt x="549689" y="388880"/>
                </a:cubicBezTo>
                <a:lnTo>
                  <a:pt x="542132" y="414135"/>
                </a:lnTo>
                <a:cubicBezTo>
                  <a:pt x="541576" y="415996"/>
                  <a:pt x="540409" y="417636"/>
                  <a:pt x="538826" y="418775"/>
                </a:cubicBezTo>
                <a:lnTo>
                  <a:pt x="525934" y="428110"/>
                </a:lnTo>
                <a:lnTo>
                  <a:pt x="514571" y="468784"/>
                </a:lnTo>
                <a:cubicBezTo>
                  <a:pt x="514071" y="470590"/>
                  <a:pt x="512987" y="472202"/>
                  <a:pt x="511515" y="473369"/>
                </a:cubicBezTo>
                <a:lnTo>
                  <a:pt x="498985" y="483259"/>
                </a:lnTo>
                <a:lnTo>
                  <a:pt x="498929" y="484648"/>
                </a:lnTo>
                <a:lnTo>
                  <a:pt x="501430" y="488677"/>
                </a:lnTo>
                <a:lnTo>
                  <a:pt x="504625" y="488677"/>
                </a:lnTo>
                <a:lnTo>
                  <a:pt x="508959" y="484371"/>
                </a:lnTo>
                <a:cubicBezTo>
                  <a:pt x="510570" y="482787"/>
                  <a:pt x="512737" y="481842"/>
                  <a:pt x="514988" y="481787"/>
                </a:cubicBezTo>
                <a:lnTo>
                  <a:pt x="528129" y="481454"/>
                </a:lnTo>
                <a:cubicBezTo>
                  <a:pt x="528129" y="481454"/>
                  <a:pt x="528296" y="481454"/>
                  <a:pt x="528352" y="481454"/>
                </a:cubicBezTo>
                <a:close/>
              </a:path>
            </a:pathLst>
          </a:custGeom>
          <a:solidFill>
            <a:srgbClr val="9B3F8C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grpSp>
        <p:nvGrpSpPr>
          <p:cNvPr id="24" name="Gráfico 4"/>
          <p:cNvGrpSpPr/>
          <p:nvPr/>
        </p:nvGrpSpPr>
        <p:grpSpPr bwMode="auto">
          <a:xfrm>
            <a:off x="3209470" y="3152391"/>
            <a:ext cx="996441" cy="1069788"/>
            <a:chOff x="6120241" y="3152391"/>
            <a:chExt cx="996441" cy="1069788"/>
          </a:xfrm>
          <a:solidFill>
            <a:srgbClr val="FBB040"/>
          </a:solidFill>
        </p:grpSpPr>
        <p:sp>
          <p:nvSpPr>
            <p:cNvPr id="25" name="Forma Livre: Forma 24"/>
            <p:cNvSpPr/>
            <p:nvPr/>
          </p:nvSpPr>
          <p:spPr bwMode="auto">
            <a:xfrm>
              <a:off x="6833044" y="3624343"/>
              <a:ext cx="131108" cy="78459"/>
            </a:xfrm>
            <a:custGeom>
              <a:avLst/>
              <a:gdLst>
                <a:gd name="connsiteX0" fmla="*/ 121607 w 131108"/>
                <a:gd name="connsiteY0" fmla="*/ 56011 h 78459"/>
                <a:gd name="connsiteX1" fmla="*/ 121134 w 131108"/>
                <a:gd name="connsiteY1" fmla="*/ 22365 h 78459"/>
                <a:gd name="connsiteX2" fmla="*/ 107132 w 131108"/>
                <a:gd name="connsiteY2" fmla="*/ 2611 h 78459"/>
                <a:gd name="connsiteX3" fmla="*/ 10419 w 131108"/>
                <a:gd name="connsiteY3" fmla="*/ 0 h 78459"/>
                <a:gd name="connsiteX4" fmla="*/ 0 w 131108"/>
                <a:gd name="connsiteY4" fmla="*/ 55177 h 78459"/>
                <a:gd name="connsiteX5" fmla="*/ 8196 w 131108"/>
                <a:gd name="connsiteY5" fmla="*/ 72569 h 78459"/>
                <a:gd name="connsiteX6" fmla="*/ 24838 w 131108"/>
                <a:gd name="connsiteY6" fmla="*/ 72569 h 78459"/>
                <a:gd name="connsiteX7" fmla="*/ 32062 w 131108"/>
                <a:gd name="connsiteY7" fmla="*/ 65012 h 78459"/>
                <a:gd name="connsiteX8" fmla="*/ 38480 w 131108"/>
                <a:gd name="connsiteY8" fmla="*/ 62262 h 78459"/>
                <a:gd name="connsiteX9" fmla="*/ 40146 w 131108"/>
                <a:gd name="connsiteY9" fmla="*/ 62429 h 78459"/>
                <a:gd name="connsiteX10" fmla="*/ 123718 w 131108"/>
                <a:gd name="connsiteY10" fmla="*/ 78459 h 78459"/>
                <a:gd name="connsiteX11" fmla="*/ 131108 w 131108"/>
                <a:gd name="connsiteY11" fmla="*/ 71764 h 78459"/>
                <a:gd name="connsiteX12" fmla="*/ 123329 w 131108"/>
                <a:gd name="connsiteY12" fmla="*/ 61150 h 78459"/>
                <a:gd name="connsiteX13" fmla="*/ 121607 w 131108"/>
                <a:gd name="connsiteY13" fmla="*/ 56038 h 78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1108" h="78459" fill="norm" stroke="1" extrusionOk="0">
                  <a:moveTo>
                    <a:pt x="121607" y="56011"/>
                  </a:moveTo>
                  <a:lnTo>
                    <a:pt x="121134" y="22365"/>
                  </a:lnTo>
                  <a:lnTo>
                    <a:pt x="107132" y="2611"/>
                  </a:lnTo>
                  <a:lnTo>
                    <a:pt x="10419" y="0"/>
                  </a:lnTo>
                  <a:lnTo>
                    <a:pt x="0" y="55177"/>
                  </a:lnTo>
                  <a:lnTo>
                    <a:pt x="8196" y="72569"/>
                  </a:lnTo>
                  <a:lnTo>
                    <a:pt x="24838" y="72569"/>
                  </a:lnTo>
                  <a:lnTo>
                    <a:pt x="32062" y="65012"/>
                  </a:lnTo>
                  <a:cubicBezTo>
                    <a:pt x="33757" y="63234"/>
                    <a:pt x="36090" y="62262"/>
                    <a:pt x="38480" y="62262"/>
                  </a:cubicBezTo>
                  <a:cubicBezTo>
                    <a:pt x="39035" y="62262"/>
                    <a:pt x="39591" y="62317"/>
                    <a:pt x="40146" y="62429"/>
                  </a:cubicBezTo>
                  <a:lnTo>
                    <a:pt x="123718" y="78459"/>
                  </a:lnTo>
                  <a:lnTo>
                    <a:pt x="131108" y="71764"/>
                  </a:lnTo>
                  <a:lnTo>
                    <a:pt x="123329" y="61150"/>
                  </a:lnTo>
                  <a:cubicBezTo>
                    <a:pt x="122246" y="59650"/>
                    <a:pt x="121635" y="57872"/>
                    <a:pt x="121607" y="56038"/>
                  </a:cubicBezTo>
                  <a:close/>
                </a:path>
              </a:pathLst>
            </a:custGeom>
            <a:solidFill>
              <a:srgbClr val="FBB04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26" name="Forma Livre: Forma 25"/>
            <p:cNvSpPr/>
            <p:nvPr/>
          </p:nvSpPr>
          <p:spPr bwMode="auto">
            <a:xfrm>
              <a:off x="6120241" y="3152391"/>
              <a:ext cx="996441" cy="1069788"/>
            </a:xfrm>
            <a:custGeom>
              <a:avLst/>
              <a:gdLst>
                <a:gd name="connsiteX0" fmla="*/ 897172 w 996441"/>
                <a:gd name="connsiteY0" fmla="*/ 200511 h 1069788"/>
                <a:gd name="connsiteX1" fmla="*/ 996441 w 996441"/>
                <a:gd name="connsiteY1" fmla="*/ 70569 h 1069788"/>
                <a:gd name="connsiteX2" fmla="*/ 842134 w 996441"/>
                <a:gd name="connsiteY2" fmla="*/ 124913 h 1069788"/>
                <a:gd name="connsiteX3" fmla="*/ 835022 w 996441"/>
                <a:gd name="connsiteY3" fmla="*/ 124385 h 1069788"/>
                <a:gd name="connsiteX4" fmla="*/ 810795 w 996441"/>
                <a:gd name="connsiteY4" fmla="*/ 111494 h 1069788"/>
                <a:gd name="connsiteX5" fmla="*/ 809711 w 996441"/>
                <a:gd name="connsiteY5" fmla="*/ 111855 h 1069788"/>
                <a:gd name="connsiteX6" fmla="*/ 806183 w 996441"/>
                <a:gd name="connsiteY6" fmla="*/ 128580 h 1069788"/>
                <a:gd name="connsiteX7" fmla="*/ 800793 w 996441"/>
                <a:gd name="connsiteY7" fmla="*/ 134998 h 1069788"/>
                <a:gd name="connsiteX8" fmla="*/ 789346 w 996441"/>
                <a:gd name="connsiteY8" fmla="*/ 139582 h 1069788"/>
                <a:gd name="connsiteX9" fmla="*/ 781706 w 996441"/>
                <a:gd name="connsiteY9" fmla="*/ 139082 h 1069788"/>
                <a:gd name="connsiteX10" fmla="*/ 729057 w 996441"/>
                <a:gd name="connsiteY10" fmla="*/ 109632 h 1069788"/>
                <a:gd name="connsiteX11" fmla="*/ 668323 w 996441"/>
                <a:gd name="connsiteY11" fmla="*/ 116411 h 1069788"/>
                <a:gd name="connsiteX12" fmla="*/ 656515 w 996441"/>
                <a:gd name="connsiteY12" fmla="*/ 133442 h 1069788"/>
                <a:gd name="connsiteX13" fmla="*/ 644624 w 996441"/>
                <a:gd name="connsiteY13" fmla="*/ 135998 h 1069788"/>
                <a:gd name="connsiteX14" fmla="*/ 633122 w 996441"/>
                <a:gd name="connsiteY14" fmla="*/ 129080 h 1069788"/>
                <a:gd name="connsiteX15" fmla="*/ 628982 w 996441"/>
                <a:gd name="connsiteY15" fmla="*/ 123190 h 1069788"/>
                <a:gd name="connsiteX16" fmla="*/ 619952 w 996441"/>
                <a:gd name="connsiteY16" fmla="*/ 77404 h 1069788"/>
                <a:gd name="connsiteX17" fmla="*/ 598643 w 996441"/>
                <a:gd name="connsiteY17" fmla="*/ 53927 h 1069788"/>
                <a:gd name="connsiteX18" fmla="*/ 591475 w 996441"/>
                <a:gd name="connsiteY18" fmla="*/ 53927 h 1069788"/>
                <a:gd name="connsiteX19" fmla="*/ 551523 w 996441"/>
                <a:gd name="connsiteY19" fmla="*/ 112077 h 1069788"/>
                <a:gd name="connsiteX20" fmla="*/ 544938 w 996441"/>
                <a:gd name="connsiteY20" fmla="*/ 115911 h 1069788"/>
                <a:gd name="connsiteX21" fmla="*/ 517655 w 996441"/>
                <a:gd name="connsiteY21" fmla="*/ 118217 h 1069788"/>
                <a:gd name="connsiteX22" fmla="*/ 512432 w 996441"/>
                <a:gd name="connsiteY22" fmla="*/ 117050 h 1069788"/>
                <a:gd name="connsiteX23" fmla="*/ 414663 w 996441"/>
                <a:gd name="connsiteY23" fmla="*/ 60289 h 1069788"/>
                <a:gd name="connsiteX24" fmla="*/ 410357 w 996441"/>
                <a:gd name="connsiteY24" fmla="*/ 51204 h 1069788"/>
                <a:gd name="connsiteX25" fmla="*/ 418608 w 996441"/>
                <a:gd name="connsiteY25" fmla="*/ 0 h 1069788"/>
                <a:gd name="connsiteX26" fmla="*/ 415163 w 996441"/>
                <a:gd name="connsiteY26" fmla="*/ 611 h 1069788"/>
                <a:gd name="connsiteX27" fmla="*/ 406467 w 996441"/>
                <a:gd name="connsiteY27" fmla="*/ 7918 h 1069788"/>
                <a:gd name="connsiteX28" fmla="*/ 395965 w 996441"/>
                <a:gd name="connsiteY28" fmla="*/ 40508 h 1069788"/>
                <a:gd name="connsiteX29" fmla="*/ 396465 w 996441"/>
                <a:gd name="connsiteY29" fmla="*/ 41063 h 1069788"/>
                <a:gd name="connsiteX30" fmla="*/ 397577 w 996441"/>
                <a:gd name="connsiteY30" fmla="*/ 50732 h 1069788"/>
                <a:gd name="connsiteX31" fmla="*/ 0 w 996441"/>
                <a:gd name="connsiteY31" fmla="*/ 840661 h 1069788"/>
                <a:gd name="connsiteX32" fmla="*/ 35674 w 996441"/>
                <a:gd name="connsiteY32" fmla="*/ 949821 h 1069788"/>
                <a:gd name="connsiteX33" fmla="*/ 299808 w 996441"/>
                <a:gd name="connsiteY33" fmla="*/ 1069789 h 1069788"/>
                <a:gd name="connsiteX34" fmla="*/ 383351 w 996441"/>
                <a:gd name="connsiteY34" fmla="*/ 950377 h 1069788"/>
                <a:gd name="connsiteX35" fmla="*/ 389769 w 996441"/>
                <a:gd name="connsiteY35" fmla="*/ 946626 h 1069788"/>
                <a:gd name="connsiteX36" fmla="*/ 757951 w 996441"/>
                <a:gd name="connsiteY36" fmla="*/ 910980 h 1069788"/>
                <a:gd name="connsiteX37" fmla="*/ 820408 w 996441"/>
                <a:gd name="connsiteY37" fmla="*/ 859415 h 1069788"/>
                <a:gd name="connsiteX38" fmla="*/ 817768 w 996441"/>
                <a:gd name="connsiteY38" fmla="*/ 787818 h 1069788"/>
                <a:gd name="connsiteX39" fmla="*/ 800876 w 996441"/>
                <a:gd name="connsiteY39" fmla="*/ 772621 h 1069788"/>
                <a:gd name="connsiteX40" fmla="*/ 799626 w 996441"/>
                <a:gd name="connsiteY40" fmla="*/ 760813 h 1069788"/>
                <a:gd name="connsiteX41" fmla="*/ 846802 w 996441"/>
                <a:gd name="connsiteY41" fmla="*/ 695495 h 1069788"/>
                <a:gd name="connsiteX42" fmla="*/ 818435 w 996441"/>
                <a:gd name="connsiteY42" fmla="*/ 643290 h 1069788"/>
                <a:gd name="connsiteX43" fmla="*/ 817462 w 996441"/>
                <a:gd name="connsiteY43" fmla="*/ 637622 h 1069788"/>
                <a:gd name="connsiteX44" fmla="*/ 828965 w 996441"/>
                <a:gd name="connsiteY44" fmla="*/ 567109 h 1069788"/>
                <a:gd name="connsiteX45" fmla="*/ 754284 w 996441"/>
                <a:gd name="connsiteY45" fmla="*/ 552773 h 1069788"/>
                <a:gd name="connsiteX46" fmla="*/ 747783 w 996441"/>
                <a:gd name="connsiteY46" fmla="*/ 559580 h 1069788"/>
                <a:gd name="connsiteX47" fmla="*/ 741365 w 996441"/>
                <a:gd name="connsiteY47" fmla="*/ 562330 h 1069788"/>
                <a:gd name="connsiteX48" fmla="*/ 715304 w 996441"/>
                <a:gd name="connsiteY48" fmla="*/ 562330 h 1069788"/>
                <a:gd name="connsiteX49" fmla="*/ 707275 w 996441"/>
                <a:gd name="connsiteY49" fmla="*/ 557246 h 1069788"/>
                <a:gd name="connsiteX50" fmla="*/ 695439 w 996441"/>
                <a:gd name="connsiteY50" fmla="*/ 532158 h 1069788"/>
                <a:gd name="connsiteX51" fmla="*/ 694745 w 996441"/>
                <a:gd name="connsiteY51" fmla="*/ 526712 h 1069788"/>
                <a:gd name="connsiteX52" fmla="*/ 707080 w 996441"/>
                <a:gd name="connsiteY52" fmla="*/ 461283 h 1069788"/>
                <a:gd name="connsiteX53" fmla="*/ 716054 w 996441"/>
                <a:gd name="connsiteY53" fmla="*/ 454059 h 1069788"/>
                <a:gd name="connsiteX54" fmla="*/ 824769 w 996441"/>
                <a:gd name="connsiteY54" fmla="*/ 457005 h 1069788"/>
                <a:gd name="connsiteX55" fmla="*/ 831771 w 996441"/>
                <a:gd name="connsiteY55" fmla="*/ 460727 h 1069788"/>
                <a:gd name="connsiteX56" fmla="*/ 849941 w 996441"/>
                <a:gd name="connsiteY56" fmla="*/ 486343 h 1069788"/>
                <a:gd name="connsiteX57" fmla="*/ 851580 w 996441"/>
                <a:gd name="connsiteY57" fmla="*/ 491344 h 1069788"/>
                <a:gd name="connsiteX58" fmla="*/ 852053 w 996441"/>
                <a:gd name="connsiteY58" fmla="*/ 524934 h 1069788"/>
                <a:gd name="connsiteX59" fmla="*/ 858721 w 996441"/>
                <a:gd name="connsiteY59" fmla="*/ 534019 h 1069788"/>
                <a:gd name="connsiteX60" fmla="*/ 893616 w 996441"/>
                <a:gd name="connsiteY60" fmla="*/ 518961 h 1069788"/>
                <a:gd name="connsiteX61" fmla="*/ 898089 w 996441"/>
                <a:gd name="connsiteY61" fmla="*/ 421414 h 1069788"/>
                <a:gd name="connsiteX62" fmla="*/ 899979 w 996441"/>
                <a:gd name="connsiteY62" fmla="*/ 416330 h 1069788"/>
                <a:gd name="connsiteX63" fmla="*/ 913731 w 996441"/>
                <a:gd name="connsiteY63" fmla="*/ 398854 h 1069788"/>
                <a:gd name="connsiteX64" fmla="*/ 917954 w 996441"/>
                <a:gd name="connsiteY64" fmla="*/ 395909 h 1069788"/>
                <a:gd name="connsiteX65" fmla="*/ 942431 w 996441"/>
                <a:gd name="connsiteY65" fmla="*/ 387908 h 1069788"/>
                <a:gd name="connsiteX66" fmla="*/ 949683 w 996441"/>
                <a:gd name="connsiteY66" fmla="*/ 368265 h 1069788"/>
                <a:gd name="connsiteX67" fmla="*/ 895728 w 996441"/>
                <a:gd name="connsiteY67" fmla="*/ 208873 h 1069788"/>
                <a:gd name="connsiteX68" fmla="*/ 897117 w 996441"/>
                <a:gd name="connsiteY68" fmla="*/ 200594 h 1069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996441" h="1069788" fill="norm" stroke="1" extrusionOk="0">
                  <a:moveTo>
                    <a:pt x="897172" y="200511"/>
                  </a:moveTo>
                  <a:cubicBezTo>
                    <a:pt x="929123" y="159114"/>
                    <a:pt x="973215" y="101603"/>
                    <a:pt x="996441" y="70569"/>
                  </a:cubicBezTo>
                  <a:lnTo>
                    <a:pt x="842134" y="124913"/>
                  </a:lnTo>
                  <a:cubicBezTo>
                    <a:pt x="839800" y="125746"/>
                    <a:pt x="837217" y="125552"/>
                    <a:pt x="835022" y="124385"/>
                  </a:cubicBezTo>
                  <a:lnTo>
                    <a:pt x="810795" y="111494"/>
                  </a:lnTo>
                  <a:lnTo>
                    <a:pt x="809711" y="111855"/>
                  </a:lnTo>
                  <a:lnTo>
                    <a:pt x="806183" y="128580"/>
                  </a:lnTo>
                  <a:cubicBezTo>
                    <a:pt x="805572" y="131498"/>
                    <a:pt x="803543" y="133887"/>
                    <a:pt x="800793" y="134998"/>
                  </a:cubicBezTo>
                  <a:lnTo>
                    <a:pt x="789346" y="139582"/>
                  </a:lnTo>
                  <a:cubicBezTo>
                    <a:pt x="786846" y="140582"/>
                    <a:pt x="784067" y="140388"/>
                    <a:pt x="781706" y="139082"/>
                  </a:cubicBezTo>
                  <a:lnTo>
                    <a:pt x="729057" y="109632"/>
                  </a:lnTo>
                  <a:lnTo>
                    <a:pt x="668323" y="116411"/>
                  </a:lnTo>
                  <a:lnTo>
                    <a:pt x="656515" y="133442"/>
                  </a:lnTo>
                  <a:cubicBezTo>
                    <a:pt x="653848" y="137304"/>
                    <a:pt x="648653" y="138415"/>
                    <a:pt x="644624" y="135998"/>
                  </a:cubicBezTo>
                  <a:lnTo>
                    <a:pt x="633122" y="129080"/>
                  </a:lnTo>
                  <a:cubicBezTo>
                    <a:pt x="630982" y="127775"/>
                    <a:pt x="629482" y="125635"/>
                    <a:pt x="628982" y="123190"/>
                  </a:cubicBezTo>
                  <a:lnTo>
                    <a:pt x="619952" y="77404"/>
                  </a:lnTo>
                  <a:lnTo>
                    <a:pt x="598643" y="53927"/>
                  </a:lnTo>
                  <a:lnTo>
                    <a:pt x="591475" y="53927"/>
                  </a:lnTo>
                  <a:lnTo>
                    <a:pt x="551523" y="112077"/>
                  </a:lnTo>
                  <a:cubicBezTo>
                    <a:pt x="550023" y="114272"/>
                    <a:pt x="547605" y="115661"/>
                    <a:pt x="544938" y="115911"/>
                  </a:cubicBezTo>
                  <a:lnTo>
                    <a:pt x="517655" y="118217"/>
                  </a:lnTo>
                  <a:cubicBezTo>
                    <a:pt x="515849" y="118356"/>
                    <a:pt x="514015" y="117967"/>
                    <a:pt x="512432" y="117050"/>
                  </a:cubicBezTo>
                  <a:lnTo>
                    <a:pt x="414663" y="60289"/>
                  </a:lnTo>
                  <a:cubicBezTo>
                    <a:pt x="411468" y="58456"/>
                    <a:pt x="409773" y="54816"/>
                    <a:pt x="410357" y="51204"/>
                  </a:cubicBezTo>
                  <a:lnTo>
                    <a:pt x="418608" y="0"/>
                  </a:lnTo>
                  <a:lnTo>
                    <a:pt x="415163" y="611"/>
                  </a:lnTo>
                  <a:lnTo>
                    <a:pt x="406467" y="7918"/>
                  </a:lnTo>
                  <a:lnTo>
                    <a:pt x="395965" y="40508"/>
                  </a:lnTo>
                  <a:cubicBezTo>
                    <a:pt x="396132" y="40675"/>
                    <a:pt x="396298" y="40869"/>
                    <a:pt x="396465" y="41063"/>
                  </a:cubicBezTo>
                  <a:cubicBezTo>
                    <a:pt x="398715" y="43786"/>
                    <a:pt x="399160" y="47592"/>
                    <a:pt x="397577" y="50732"/>
                  </a:cubicBezTo>
                  <a:lnTo>
                    <a:pt x="0" y="840661"/>
                  </a:lnTo>
                  <a:lnTo>
                    <a:pt x="35674" y="949821"/>
                  </a:lnTo>
                  <a:lnTo>
                    <a:pt x="299808" y="1069789"/>
                  </a:lnTo>
                  <a:lnTo>
                    <a:pt x="383351" y="950377"/>
                  </a:lnTo>
                  <a:cubicBezTo>
                    <a:pt x="384852" y="948238"/>
                    <a:pt x="387185" y="946876"/>
                    <a:pt x="389769" y="946626"/>
                  </a:cubicBezTo>
                  <a:lnTo>
                    <a:pt x="757951" y="910980"/>
                  </a:lnTo>
                  <a:lnTo>
                    <a:pt x="820408" y="859415"/>
                  </a:lnTo>
                  <a:lnTo>
                    <a:pt x="817768" y="787818"/>
                  </a:lnTo>
                  <a:lnTo>
                    <a:pt x="800876" y="772621"/>
                  </a:lnTo>
                  <a:cubicBezTo>
                    <a:pt x="797487" y="769592"/>
                    <a:pt x="796959" y="764508"/>
                    <a:pt x="799626" y="760813"/>
                  </a:cubicBezTo>
                  <a:lnTo>
                    <a:pt x="846802" y="695495"/>
                  </a:lnTo>
                  <a:lnTo>
                    <a:pt x="818435" y="643290"/>
                  </a:lnTo>
                  <a:cubicBezTo>
                    <a:pt x="817490" y="641568"/>
                    <a:pt x="817157" y="639567"/>
                    <a:pt x="817462" y="637622"/>
                  </a:cubicBezTo>
                  <a:lnTo>
                    <a:pt x="828965" y="567109"/>
                  </a:lnTo>
                  <a:lnTo>
                    <a:pt x="754284" y="552773"/>
                  </a:lnTo>
                  <a:lnTo>
                    <a:pt x="747783" y="559580"/>
                  </a:lnTo>
                  <a:cubicBezTo>
                    <a:pt x="746116" y="561330"/>
                    <a:pt x="743782" y="562330"/>
                    <a:pt x="741365" y="562330"/>
                  </a:cubicBezTo>
                  <a:lnTo>
                    <a:pt x="715304" y="562330"/>
                  </a:lnTo>
                  <a:cubicBezTo>
                    <a:pt x="711859" y="562330"/>
                    <a:pt x="708747" y="560358"/>
                    <a:pt x="707275" y="557246"/>
                  </a:cubicBezTo>
                  <a:lnTo>
                    <a:pt x="695439" y="532158"/>
                  </a:lnTo>
                  <a:cubicBezTo>
                    <a:pt x="694633" y="530463"/>
                    <a:pt x="694384" y="528574"/>
                    <a:pt x="694745" y="526712"/>
                  </a:cubicBezTo>
                  <a:lnTo>
                    <a:pt x="707080" y="461283"/>
                  </a:lnTo>
                  <a:cubicBezTo>
                    <a:pt x="707886" y="457005"/>
                    <a:pt x="711609" y="453809"/>
                    <a:pt x="716054" y="454059"/>
                  </a:cubicBezTo>
                  <a:lnTo>
                    <a:pt x="824769" y="457005"/>
                  </a:lnTo>
                  <a:cubicBezTo>
                    <a:pt x="827548" y="457088"/>
                    <a:pt x="830160" y="458477"/>
                    <a:pt x="831771" y="460727"/>
                  </a:cubicBezTo>
                  <a:lnTo>
                    <a:pt x="849941" y="486343"/>
                  </a:lnTo>
                  <a:cubicBezTo>
                    <a:pt x="850969" y="487816"/>
                    <a:pt x="851552" y="489566"/>
                    <a:pt x="851580" y="491344"/>
                  </a:cubicBezTo>
                  <a:lnTo>
                    <a:pt x="852053" y="524934"/>
                  </a:lnTo>
                  <a:lnTo>
                    <a:pt x="858721" y="534019"/>
                  </a:lnTo>
                  <a:lnTo>
                    <a:pt x="893616" y="518961"/>
                  </a:lnTo>
                  <a:lnTo>
                    <a:pt x="898089" y="421414"/>
                  </a:lnTo>
                  <a:cubicBezTo>
                    <a:pt x="898173" y="419553"/>
                    <a:pt x="898839" y="417775"/>
                    <a:pt x="899979" y="416330"/>
                  </a:cubicBezTo>
                  <a:lnTo>
                    <a:pt x="913731" y="398854"/>
                  </a:lnTo>
                  <a:cubicBezTo>
                    <a:pt x="914815" y="397465"/>
                    <a:pt x="916287" y="396465"/>
                    <a:pt x="917954" y="395909"/>
                  </a:cubicBezTo>
                  <a:lnTo>
                    <a:pt x="942431" y="387908"/>
                  </a:lnTo>
                  <a:lnTo>
                    <a:pt x="949683" y="368265"/>
                  </a:lnTo>
                  <a:lnTo>
                    <a:pt x="895728" y="208873"/>
                  </a:lnTo>
                  <a:cubicBezTo>
                    <a:pt x="894783" y="206067"/>
                    <a:pt x="895283" y="202956"/>
                    <a:pt x="897117" y="200594"/>
                  </a:cubicBezTo>
                  <a:close/>
                </a:path>
              </a:pathLst>
            </a:custGeom>
            <a:solidFill>
              <a:srgbClr val="FBB04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sp>
        <p:nvSpPr>
          <p:cNvPr id="27" name="Forma Livre: Forma 26"/>
          <p:cNvSpPr/>
          <p:nvPr/>
        </p:nvSpPr>
        <p:spPr bwMode="auto">
          <a:xfrm>
            <a:off x="1933947" y="2366129"/>
            <a:ext cx="1689685" cy="1617227"/>
          </a:xfrm>
          <a:custGeom>
            <a:avLst/>
            <a:gdLst>
              <a:gd name="connsiteX0" fmla="*/ 1162362 w 1689685"/>
              <a:gd name="connsiteY0" fmla="*/ 1616088 h 1617227"/>
              <a:gd name="connsiteX1" fmla="*/ 1260575 w 1689685"/>
              <a:gd name="connsiteY1" fmla="*/ 1617227 h 1617227"/>
              <a:gd name="connsiteX2" fmla="*/ 1651345 w 1689685"/>
              <a:gd name="connsiteY2" fmla="*/ 840856 h 1617227"/>
              <a:gd name="connsiteX3" fmla="*/ 1642315 w 1689685"/>
              <a:gd name="connsiteY3" fmla="*/ 837300 h 1617227"/>
              <a:gd name="connsiteX4" fmla="*/ 1636731 w 1689685"/>
              <a:gd name="connsiteY4" fmla="*/ 827965 h 1617227"/>
              <a:gd name="connsiteX5" fmla="*/ 1689686 w 1689685"/>
              <a:gd name="connsiteY5" fmla="*/ 386102 h 1617227"/>
              <a:gd name="connsiteX6" fmla="*/ 783345 w 1689685"/>
              <a:gd name="connsiteY6" fmla="*/ 327980 h 1617227"/>
              <a:gd name="connsiteX7" fmla="*/ 780567 w 1689685"/>
              <a:gd name="connsiteY7" fmla="*/ 327341 h 1617227"/>
              <a:gd name="connsiteX8" fmla="*/ 666906 w 1689685"/>
              <a:gd name="connsiteY8" fmla="*/ 281332 h 1617227"/>
              <a:gd name="connsiteX9" fmla="*/ 662544 w 1689685"/>
              <a:gd name="connsiteY9" fmla="*/ 277526 h 1617227"/>
              <a:gd name="connsiteX10" fmla="*/ 503597 w 1689685"/>
              <a:gd name="connsiteY10" fmla="*/ 0 h 1617227"/>
              <a:gd name="connsiteX11" fmla="*/ 492456 w 1689685"/>
              <a:gd name="connsiteY11" fmla="*/ 13780 h 1617227"/>
              <a:gd name="connsiteX12" fmla="*/ 481176 w 1689685"/>
              <a:gd name="connsiteY12" fmla="*/ 60651 h 1617227"/>
              <a:gd name="connsiteX13" fmla="*/ 460200 w 1689685"/>
              <a:gd name="connsiteY13" fmla="*/ 199900 h 1617227"/>
              <a:gd name="connsiteX14" fmla="*/ 451892 w 1689685"/>
              <a:gd name="connsiteY14" fmla="*/ 207456 h 1617227"/>
              <a:gd name="connsiteX15" fmla="*/ 0 w 1689685"/>
              <a:gd name="connsiteY15" fmla="*/ 231850 h 1617227"/>
              <a:gd name="connsiteX16" fmla="*/ 12197 w 1689685"/>
              <a:gd name="connsiteY16" fmla="*/ 553106 h 1617227"/>
              <a:gd name="connsiteX17" fmla="*/ 229794 w 1689685"/>
              <a:gd name="connsiteY17" fmla="*/ 577833 h 1617227"/>
              <a:gd name="connsiteX18" fmla="*/ 237601 w 1689685"/>
              <a:gd name="connsiteY18" fmla="*/ 585585 h 1617227"/>
              <a:gd name="connsiteX19" fmla="*/ 260883 w 1689685"/>
              <a:gd name="connsiteY19" fmla="*/ 775482 h 1617227"/>
              <a:gd name="connsiteX20" fmla="*/ 259633 w 1689685"/>
              <a:gd name="connsiteY20" fmla="*/ 781233 h 1617227"/>
              <a:gd name="connsiteX21" fmla="*/ 139749 w 1689685"/>
              <a:gd name="connsiteY21" fmla="*/ 975382 h 1617227"/>
              <a:gd name="connsiteX22" fmla="*/ 145806 w 1689685"/>
              <a:gd name="connsiteY22" fmla="*/ 976910 h 1617227"/>
              <a:gd name="connsiteX23" fmla="*/ 152251 w 1689685"/>
              <a:gd name="connsiteY23" fmla="*/ 983328 h 1617227"/>
              <a:gd name="connsiteX24" fmla="*/ 203734 w 1689685"/>
              <a:gd name="connsiteY24" fmla="*/ 1185755 h 1617227"/>
              <a:gd name="connsiteX25" fmla="*/ 200094 w 1689685"/>
              <a:gd name="connsiteY25" fmla="*/ 1195313 h 1617227"/>
              <a:gd name="connsiteX26" fmla="*/ 182591 w 1689685"/>
              <a:gd name="connsiteY26" fmla="*/ 1207121 h 1617227"/>
              <a:gd name="connsiteX27" fmla="*/ 237824 w 1689685"/>
              <a:gd name="connsiteY27" fmla="*/ 1354760 h 1617227"/>
              <a:gd name="connsiteX28" fmla="*/ 477536 w 1689685"/>
              <a:gd name="connsiteY28" fmla="*/ 1367263 h 1617227"/>
              <a:gd name="connsiteX29" fmla="*/ 483204 w 1689685"/>
              <a:gd name="connsiteY29" fmla="*/ 1369707 h 1617227"/>
              <a:gd name="connsiteX30" fmla="*/ 495540 w 1689685"/>
              <a:gd name="connsiteY30" fmla="*/ 1381515 h 1617227"/>
              <a:gd name="connsiteX31" fmla="*/ 498262 w 1689685"/>
              <a:gd name="connsiteY31" fmla="*/ 1387933 h 1617227"/>
              <a:gd name="connsiteX32" fmla="*/ 498262 w 1689685"/>
              <a:gd name="connsiteY32" fmla="*/ 1505706 h 1617227"/>
              <a:gd name="connsiteX33" fmla="*/ 628676 w 1689685"/>
              <a:gd name="connsiteY33" fmla="*/ 1611809 h 1617227"/>
              <a:gd name="connsiteX34" fmla="*/ 680325 w 1689685"/>
              <a:gd name="connsiteY34" fmla="*/ 1585971 h 1617227"/>
              <a:gd name="connsiteX35" fmla="*/ 681714 w 1689685"/>
              <a:gd name="connsiteY35" fmla="*/ 1575858 h 1617227"/>
              <a:gd name="connsiteX36" fmla="*/ 686299 w 1689685"/>
              <a:gd name="connsiteY36" fmla="*/ 1569246 h 1617227"/>
              <a:gd name="connsiteX37" fmla="*/ 819824 w 1689685"/>
              <a:gd name="connsiteY37" fmla="*/ 1497037 h 1617227"/>
              <a:gd name="connsiteX38" fmla="*/ 826048 w 1689685"/>
              <a:gd name="connsiteY38" fmla="*/ 1496204 h 1617227"/>
              <a:gd name="connsiteX39" fmla="*/ 1098794 w 1689685"/>
              <a:gd name="connsiteY39" fmla="*/ 1559466 h 1617227"/>
              <a:gd name="connsiteX40" fmla="*/ 1156416 w 1689685"/>
              <a:gd name="connsiteY40" fmla="*/ 1509623 h 1617227"/>
              <a:gd name="connsiteX41" fmla="*/ 1162223 w 1689685"/>
              <a:gd name="connsiteY41" fmla="*/ 1507456 h 1617227"/>
              <a:gd name="connsiteX42" fmla="*/ 1173114 w 1689685"/>
              <a:gd name="connsiteY42" fmla="*/ 1507456 h 1617227"/>
              <a:gd name="connsiteX43" fmla="*/ 1180143 w 1689685"/>
              <a:gd name="connsiteY43" fmla="*/ 1510901 h 1617227"/>
              <a:gd name="connsiteX44" fmla="*/ 1181699 w 1689685"/>
              <a:gd name="connsiteY44" fmla="*/ 1518569 h 1617227"/>
              <a:gd name="connsiteX45" fmla="*/ 1157444 w 1689685"/>
              <a:gd name="connsiteY45" fmla="*/ 1611921 h 1617227"/>
              <a:gd name="connsiteX46" fmla="*/ 1162306 w 1689685"/>
              <a:gd name="connsiteY46" fmla="*/ 1616088 h 1617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689685" h="1617227" fill="norm" stroke="1" extrusionOk="0">
                <a:moveTo>
                  <a:pt x="1162362" y="1616088"/>
                </a:moveTo>
                <a:lnTo>
                  <a:pt x="1260575" y="1617227"/>
                </a:lnTo>
                <a:lnTo>
                  <a:pt x="1651345" y="840856"/>
                </a:lnTo>
                <a:lnTo>
                  <a:pt x="1642315" y="837300"/>
                </a:lnTo>
                <a:cubicBezTo>
                  <a:pt x="1638565" y="835827"/>
                  <a:pt x="1636259" y="831993"/>
                  <a:pt x="1636731" y="827965"/>
                </a:cubicBezTo>
                <a:lnTo>
                  <a:pt x="1689686" y="386102"/>
                </a:lnTo>
                <a:lnTo>
                  <a:pt x="783345" y="327980"/>
                </a:lnTo>
                <a:cubicBezTo>
                  <a:pt x="782400" y="327924"/>
                  <a:pt x="781456" y="327702"/>
                  <a:pt x="780567" y="327341"/>
                </a:cubicBezTo>
                <a:lnTo>
                  <a:pt x="666906" y="281332"/>
                </a:lnTo>
                <a:cubicBezTo>
                  <a:pt x="665072" y="280582"/>
                  <a:pt x="663516" y="279248"/>
                  <a:pt x="662544" y="277526"/>
                </a:cubicBezTo>
                <a:lnTo>
                  <a:pt x="503597" y="0"/>
                </a:lnTo>
                <a:lnTo>
                  <a:pt x="492456" y="13780"/>
                </a:lnTo>
                <a:lnTo>
                  <a:pt x="481176" y="60651"/>
                </a:lnTo>
                <a:lnTo>
                  <a:pt x="460200" y="199900"/>
                </a:lnTo>
                <a:cubicBezTo>
                  <a:pt x="459561" y="204067"/>
                  <a:pt x="456115" y="207206"/>
                  <a:pt x="451892" y="207456"/>
                </a:cubicBezTo>
                <a:lnTo>
                  <a:pt x="0" y="231850"/>
                </a:lnTo>
                <a:lnTo>
                  <a:pt x="12197" y="553106"/>
                </a:lnTo>
                <a:lnTo>
                  <a:pt x="229794" y="577833"/>
                </a:lnTo>
                <a:cubicBezTo>
                  <a:pt x="233878" y="578306"/>
                  <a:pt x="237101" y="581501"/>
                  <a:pt x="237601" y="585585"/>
                </a:cubicBezTo>
                <a:lnTo>
                  <a:pt x="260883" y="775482"/>
                </a:lnTo>
                <a:cubicBezTo>
                  <a:pt x="261133" y="777483"/>
                  <a:pt x="260689" y="779511"/>
                  <a:pt x="259633" y="781233"/>
                </a:cubicBezTo>
                <a:lnTo>
                  <a:pt x="139749" y="975382"/>
                </a:lnTo>
                <a:lnTo>
                  <a:pt x="145806" y="976910"/>
                </a:lnTo>
                <a:cubicBezTo>
                  <a:pt x="148973" y="977715"/>
                  <a:pt x="151446" y="980160"/>
                  <a:pt x="152251" y="983328"/>
                </a:cubicBezTo>
                <a:lnTo>
                  <a:pt x="203734" y="1185755"/>
                </a:lnTo>
                <a:cubicBezTo>
                  <a:pt x="204651" y="1189395"/>
                  <a:pt x="203206" y="1193201"/>
                  <a:pt x="200094" y="1195313"/>
                </a:cubicBezTo>
                <a:lnTo>
                  <a:pt x="182591" y="1207121"/>
                </a:lnTo>
                <a:lnTo>
                  <a:pt x="237824" y="1354760"/>
                </a:lnTo>
                <a:lnTo>
                  <a:pt x="477536" y="1367263"/>
                </a:lnTo>
                <a:cubicBezTo>
                  <a:pt x="479676" y="1367374"/>
                  <a:pt x="481676" y="1368235"/>
                  <a:pt x="483204" y="1369707"/>
                </a:cubicBezTo>
                <a:lnTo>
                  <a:pt x="495540" y="1381515"/>
                </a:lnTo>
                <a:cubicBezTo>
                  <a:pt x="497290" y="1383182"/>
                  <a:pt x="498262" y="1385516"/>
                  <a:pt x="498262" y="1387933"/>
                </a:cubicBezTo>
                <a:lnTo>
                  <a:pt x="498262" y="1505706"/>
                </a:lnTo>
                <a:lnTo>
                  <a:pt x="628676" y="1611809"/>
                </a:lnTo>
                <a:lnTo>
                  <a:pt x="680325" y="1585971"/>
                </a:lnTo>
                <a:lnTo>
                  <a:pt x="681714" y="1575858"/>
                </a:lnTo>
                <a:cubicBezTo>
                  <a:pt x="682103" y="1573052"/>
                  <a:pt x="683798" y="1570607"/>
                  <a:pt x="686299" y="1569246"/>
                </a:cubicBezTo>
                <a:lnTo>
                  <a:pt x="819824" y="1497037"/>
                </a:lnTo>
                <a:cubicBezTo>
                  <a:pt x="821713" y="1496010"/>
                  <a:pt x="823936" y="1495704"/>
                  <a:pt x="826048" y="1496204"/>
                </a:cubicBezTo>
                <a:lnTo>
                  <a:pt x="1098794" y="1559466"/>
                </a:lnTo>
                <a:lnTo>
                  <a:pt x="1156416" y="1509623"/>
                </a:lnTo>
                <a:cubicBezTo>
                  <a:pt x="1158028" y="1508234"/>
                  <a:pt x="1160084" y="1507456"/>
                  <a:pt x="1162223" y="1507456"/>
                </a:cubicBezTo>
                <a:lnTo>
                  <a:pt x="1173114" y="1507456"/>
                </a:lnTo>
                <a:cubicBezTo>
                  <a:pt x="1175865" y="1507456"/>
                  <a:pt x="1178449" y="1508734"/>
                  <a:pt x="1180143" y="1510901"/>
                </a:cubicBezTo>
                <a:cubicBezTo>
                  <a:pt x="1181838" y="1513068"/>
                  <a:pt x="1182394" y="1515902"/>
                  <a:pt x="1181699" y="1518569"/>
                </a:cubicBezTo>
                <a:lnTo>
                  <a:pt x="1157444" y="1611921"/>
                </a:lnTo>
                <a:lnTo>
                  <a:pt x="1162306" y="1616088"/>
                </a:lnTo>
                <a:close/>
              </a:path>
            </a:pathLst>
          </a:custGeom>
          <a:solidFill>
            <a:srgbClr val="FBB040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28" name="Forma Livre: Forma 27"/>
          <p:cNvSpPr/>
          <p:nvPr/>
        </p:nvSpPr>
        <p:spPr bwMode="auto">
          <a:xfrm>
            <a:off x="5001397" y="2414388"/>
            <a:ext cx="948792" cy="316671"/>
          </a:xfrm>
          <a:custGeom>
            <a:avLst/>
            <a:gdLst>
              <a:gd name="connsiteX0" fmla="*/ 921010 w 948792"/>
              <a:gd name="connsiteY0" fmla="*/ 69152 h 316671"/>
              <a:gd name="connsiteX1" fmla="*/ 911536 w 948792"/>
              <a:gd name="connsiteY1" fmla="*/ 58456 h 316671"/>
              <a:gd name="connsiteX2" fmla="*/ 876418 w 948792"/>
              <a:gd name="connsiteY2" fmla="*/ 54788 h 316671"/>
              <a:gd name="connsiteX3" fmla="*/ 806432 w 948792"/>
              <a:gd name="connsiteY3" fmla="*/ 113883 h 316671"/>
              <a:gd name="connsiteX4" fmla="*/ 799681 w 948792"/>
              <a:gd name="connsiteY4" fmla="*/ 115911 h 316671"/>
              <a:gd name="connsiteX5" fmla="*/ 735335 w 948792"/>
              <a:gd name="connsiteY5" fmla="*/ 108410 h 316671"/>
              <a:gd name="connsiteX6" fmla="*/ 652986 w 948792"/>
              <a:gd name="connsiteY6" fmla="*/ 170283 h 316671"/>
              <a:gd name="connsiteX7" fmla="*/ 647652 w 948792"/>
              <a:gd name="connsiteY7" fmla="*/ 172061 h 316671"/>
              <a:gd name="connsiteX8" fmla="*/ 643234 w 948792"/>
              <a:gd name="connsiteY8" fmla="*/ 170894 h 316671"/>
              <a:gd name="connsiteX9" fmla="*/ 616646 w 948792"/>
              <a:gd name="connsiteY9" fmla="*/ 155613 h 316671"/>
              <a:gd name="connsiteX10" fmla="*/ 612784 w 948792"/>
              <a:gd name="connsiteY10" fmla="*/ 151112 h 316671"/>
              <a:gd name="connsiteX11" fmla="*/ 604616 w 948792"/>
              <a:gd name="connsiteY11" fmla="*/ 129969 h 316671"/>
              <a:gd name="connsiteX12" fmla="*/ 597004 w 948792"/>
              <a:gd name="connsiteY12" fmla="*/ 125635 h 316671"/>
              <a:gd name="connsiteX13" fmla="*/ 592669 w 948792"/>
              <a:gd name="connsiteY13" fmla="*/ 116245 h 316671"/>
              <a:gd name="connsiteX14" fmla="*/ 606005 w 948792"/>
              <a:gd name="connsiteY14" fmla="*/ 46342 h 316671"/>
              <a:gd name="connsiteX15" fmla="*/ 609672 w 948792"/>
              <a:gd name="connsiteY15" fmla="*/ 40702 h 316671"/>
              <a:gd name="connsiteX16" fmla="*/ 613534 w 948792"/>
              <a:gd name="connsiteY16" fmla="*/ 38035 h 316671"/>
              <a:gd name="connsiteX17" fmla="*/ 613312 w 948792"/>
              <a:gd name="connsiteY17" fmla="*/ 30978 h 316671"/>
              <a:gd name="connsiteX18" fmla="*/ 596809 w 948792"/>
              <a:gd name="connsiteY18" fmla="*/ 21060 h 316671"/>
              <a:gd name="connsiteX19" fmla="*/ 440696 w 948792"/>
              <a:gd name="connsiteY19" fmla="*/ 89628 h 316671"/>
              <a:gd name="connsiteX20" fmla="*/ 430055 w 948792"/>
              <a:gd name="connsiteY20" fmla="*/ 86878 h 316671"/>
              <a:gd name="connsiteX21" fmla="*/ 424415 w 948792"/>
              <a:gd name="connsiteY21" fmla="*/ 79460 h 316671"/>
              <a:gd name="connsiteX22" fmla="*/ 395437 w 948792"/>
              <a:gd name="connsiteY22" fmla="*/ 71875 h 316671"/>
              <a:gd name="connsiteX23" fmla="*/ 391297 w 948792"/>
              <a:gd name="connsiteY23" fmla="*/ 69458 h 316671"/>
              <a:gd name="connsiteX24" fmla="*/ 371182 w 948792"/>
              <a:gd name="connsiteY24" fmla="*/ 48620 h 316671"/>
              <a:gd name="connsiteX25" fmla="*/ 370321 w 948792"/>
              <a:gd name="connsiteY25" fmla="*/ 47426 h 316671"/>
              <a:gd name="connsiteX26" fmla="*/ 343121 w 948792"/>
              <a:gd name="connsiteY26" fmla="*/ 82044 h 316671"/>
              <a:gd name="connsiteX27" fmla="*/ 341454 w 948792"/>
              <a:gd name="connsiteY27" fmla="*/ 83655 h 316671"/>
              <a:gd name="connsiteX28" fmla="*/ 340899 w 948792"/>
              <a:gd name="connsiteY28" fmla="*/ 83988 h 316671"/>
              <a:gd name="connsiteX29" fmla="*/ 339260 w 948792"/>
              <a:gd name="connsiteY29" fmla="*/ 84822 h 316671"/>
              <a:gd name="connsiteX30" fmla="*/ 338593 w 948792"/>
              <a:gd name="connsiteY30" fmla="*/ 85072 h 316671"/>
              <a:gd name="connsiteX31" fmla="*/ 336148 w 948792"/>
              <a:gd name="connsiteY31" fmla="*/ 85461 h 316671"/>
              <a:gd name="connsiteX32" fmla="*/ 321867 w 948792"/>
              <a:gd name="connsiteY32" fmla="*/ 85461 h 316671"/>
              <a:gd name="connsiteX33" fmla="*/ 315810 w 948792"/>
              <a:gd name="connsiteY33" fmla="*/ 83072 h 316671"/>
              <a:gd name="connsiteX34" fmla="*/ 228738 w 948792"/>
              <a:gd name="connsiteY34" fmla="*/ 1723 h 316671"/>
              <a:gd name="connsiteX35" fmla="*/ 97796 w 948792"/>
              <a:gd name="connsiteY35" fmla="*/ 0 h 316671"/>
              <a:gd name="connsiteX36" fmla="*/ 107132 w 948792"/>
              <a:gd name="connsiteY36" fmla="*/ 90767 h 316671"/>
              <a:gd name="connsiteX37" fmla="*/ 104214 w 948792"/>
              <a:gd name="connsiteY37" fmla="*/ 98297 h 316671"/>
              <a:gd name="connsiteX38" fmla="*/ 0 w 948792"/>
              <a:gd name="connsiteY38" fmla="*/ 191231 h 316671"/>
              <a:gd name="connsiteX39" fmla="*/ 44759 w 948792"/>
              <a:gd name="connsiteY39" fmla="*/ 215041 h 316671"/>
              <a:gd name="connsiteX40" fmla="*/ 49204 w 948792"/>
              <a:gd name="connsiteY40" fmla="*/ 220709 h 316671"/>
              <a:gd name="connsiteX41" fmla="*/ 58317 w 948792"/>
              <a:gd name="connsiteY41" fmla="*/ 256994 h 316671"/>
              <a:gd name="connsiteX42" fmla="*/ 78154 w 948792"/>
              <a:gd name="connsiteY42" fmla="*/ 273858 h 316671"/>
              <a:gd name="connsiteX43" fmla="*/ 81071 w 948792"/>
              <a:gd name="connsiteY43" fmla="*/ 278720 h 316671"/>
              <a:gd name="connsiteX44" fmla="*/ 89350 w 948792"/>
              <a:gd name="connsiteY44" fmla="*/ 316422 h 316671"/>
              <a:gd name="connsiteX45" fmla="*/ 89823 w 948792"/>
              <a:gd name="connsiteY45" fmla="*/ 316672 h 316671"/>
              <a:gd name="connsiteX46" fmla="*/ 107215 w 948792"/>
              <a:gd name="connsiteY46" fmla="*/ 311838 h 316671"/>
              <a:gd name="connsiteX47" fmla="*/ 133942 w 948792"/>
              <a:gd name="connsiteY47" fmla="*/ 257966 h 316671"/>
              <a:gd name="connsiteX48" fmla="*/ 137082 w 948792"/>
              <a:gd name="connsiteY48" fmla="*/ 254438 h 316671"/>
              <a:gd name="connsiteX49" fmla="*/ 252243 w 948792"/>
              <a:gd name="connsiteY49" fmla="*/ 180257 h 316671"/>
              <a:gd name="connsiteX50" fmla="*/ 260883 w 948792"/>
              <a:gd name="connsiteY50" fmla="*/ 179701 h 316671"/>
              <a:gd name="connsiteX51" fmla="*/ 385268 w 948792"/>
              <a:gd name="connsiteY51" fmla="*/ 239129 h 316671"/>
              <a:gd name="connsiteX52" fmla="*/ 385435 w 948792"/>
              <a:gd name="connsiteY52" fmla="*/ 238824 h 316671"/>
              <a:gd name="connsiteX53" fmla="*/ 394465 w 948792"/>
              <a:gd name="connsiteY53" fmla="*/ 234406 h 316671"/>
              <a:gd name="connsiteX54" fmla="*/ 407939 w 948792"/>
              <a:gd name="connsiteY54" fmla="*/ 236379 h 316671"/>
              <a:gd name="connsiteX55" fmla="*/ 415385 w 948792"/>
              <a:gd name="connsiteY55" fmla="*/ 243574 h 316671"/>
              <a:gd name="connsiteX56" fmla="*/ 417886 w 948792"/>
              <a:gd name="connsiteY56" fmla="*/ 257188 h 316671"/>
              <a:gd name="connsiteX57" fmla="*/ 439168 w 948792"/>
              <a:gd name="connsiteY57" fmla="*/ 268496 h 316671"/>
              <a:gd name="connsiteX58" fmla="*/ 443807 w 948792"/>
              <a:gd name="connsiteY58" fmla="*/ 275247 h 316671"/>
              <a:gd name="connsiteX59" fmla="*/ 445447 w 948792"/>
              <a:gd name="connsiteY59" fmla="*/ 288250 h 316671"/>
              <a:gd name="connsiteX60" fmla="*/ 479314 w 948792"/>
              <a:gd name="connsiteY60" fmla="*/ 273719 h 316671"/>
              <a:gd name="connsiteX61" fmla="*/ 497595 w 948792"/>
              <a:gd name="connsiteY61" fmla="*/ 248798 h 316671"/>
              <a:gd name="connsiteX62" fmla="*/ 504763 w 948792"/>
              <a:gd name="connsiteY62" fmla="*/ 245186 h 316671"/>
              <a:gd name="connsiteX63" fmla="*/ 519822 w 948792"/>
              <a:gd name="connsiteY63" fmla="*/ 245186 h 316671"/>
              <a:gd name="connsiteX64" fmla="*/ 526796 w 948792"/>
              <a:gd name="connsiteY64" fmla="*/ 248576 h 316671"/>
              <a:gd name="connsiteX65" fmla="*/ 531713 w 948792"/>
              <a:gd name="connsiteY65" fmla="*/ 254827 h 316671"/>
              <a:gd name="connsiteX66" fmla="*/ 555162 w 948792"/>
              <a:gd name="connsiteY66" fmla="*/ 257383 h 316671"/>
              <a:gd name="connsiteX67" fmla="*/ 560774 w 948792"/>
              <a:gd name="connsiteY67" fmla="*/ 260244 h 316671"/>
              <a:gd name="connsiteX68" fmla="*/ 606422 w 948792"/>
              <a:gd name="connsiteY68" fmla="*/ 310726 h 316671"/>
              <a:gd name="connsiteX69" fmla="*/ 726945 w 948792"/>
              <a:gd name="connsiteY69" fmla="*/ 300335 h 316671"/>
              <a:gd name="connsiteX70" fmla="*/ 735363 w 948792"/>
              <a:gd name="connsiteY70" fmla="*/ 288833 h 316671"/>
              <a:gd name="connsiteX71" fmla="*/ 741642 w 948792"/>
              <a:gd name="connsiteY71" fmla="*/ 285249 h 316671"/>
              <a:gd name="connsiteX72" fmla="*/ 894922 w 948792"/>
              <a:gd name="connsiteY72" fmla="*/ 270052 h 316671"/>
              <a:gd name="connsiteX73" fmla="*/ 948793 w 948792"/>
              <a:gd name="connsiteY73" fmla="*/ 76459 h 316671"/>
              <a:gd name="connsiteX74" fmla="*/ 925872 w 948792"/>
              <a:gd name="connsiteY74" fmla="*/ 72042 h 316671"/>
              <a:gd name="connsiteX75" fmla="*/ 920899 w 948792"/>
              <a:gd name="connsiteY75" fmla="*/ 69208 h 316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948792" h="316671" fill="norm" stroke="1" extrusionOk="0">
                <a:moveTo>
                  <a:pt x="921010" y="69152"/>
                </a:moveTo>
                <a:lnTo>
                  <a:pt x="911536" y="58456"/>
                </a:lnTo>
                <a:lnTo>
                  <a:pt x="876418" y="54788"/>
                </a:lnTo>
                <a:lnTo>
                  <a:pt x="806432" y="113883"/>
                </a:lnTo>
                <a:cubicBezTo>
                  <a:pt x="804543" y="115467"/>
                  <a:pt x="802098" y="116217"/>
                  <a:pt x="799681" y="115911"/>
                </a:cubicBezTo>
                <a:lnTo>
                  <a:pt x="735335" y="108410"/>
                </a:lnTo>
                <a:lnTo>
                  <a:pt x="652986" y="170283"/>
                </a:lnTo>
                <a:cubicBezTo>
                  <a:pt x="651403" y="171477"/>
                  <a:pt x="649541" y="172061"/>
                  <a:pt x="647652" y="172061"/>
                </a:cubicBezTo>
                <a:cubicBezTo>
                  <a:pt x="646124" y="172061"/>
                  <a:pt x="644596" y="171672"/>
                  <a:pt x="643234" y="170894"/>
                </a:cubicBezTo>
                <a:lnTo>
                  <a:pt x="616646" y="155613"/>
                </a:lnTo>
                <a:cubicBezTo>
                  <a:pt x="614868" y="154585"/>
                  <a:pt x="613507" y="153002"/>
                  <a:pt x="612784" y="151112"/>
                </a:cubicBezTo>
                <a:lnTo>
                  <a:pt x="604616" y="129969"/>
                </a:lnTo>
                <a:lnTo>
                  <a:pt x="597004" y="125635"/>
                </a:lnTo>
                <a:cubicBezTo>
                  <a:pt x="593697" y="123746"/>
                  <a:pt x="591975" y="119995"/>
                  <a:pt x="592669" y="116245"/>
                </a:cubicBezTo>
                <a:lnTo>
                  <a:pt x="606005" y="46342"/>
                </a:lnTo>
                <a:cubicBezTo>
                  <a:pt x="606450" y="44064"/>
                  <a:pt x="607756" y="42036"/>
                  <a:pt x="609672" y="40702"/>
                </a:cubicBezTo>
                <a:lnTo>
                  <a:pt x="613534" y="38035"/>
                </a:lnTo>
                <a:lnTo>
                  <a:pt x="613312" y="30978"/>
                </a:lnTo>
                <a:lnTo>
                  <a:pt x="596809" y="21060"/>
                </a:lnTo>
                <a:lnTo>
                  <a:pt x="440696" y="89628"/>
                </a:lnTo>
                <a:cubicBezTo>
                  <a:pt x="436945" y="91267"/>
                  <a:pt x="432555" y="90128"/>
                  <a:pt x="430055" y="86878"/>
                </a:cubicBezTo>
                <a:lnTo>
                  <a:pt x="424415" y="79460"/>
                </a:lnTo>
                <a:lnTo>
                  <a:pt x="395437" y="71875"/>
                </a:lnTo>
                <a:cubicBezTo>
                  <a:pt x="393853" y="71458"/>
                  <a:pt x="392436" y="70625"/>
                  <a:pt x="391297" y="69458"/>
                </a:cubicBezTo>
                <a:lnTo>
                  <a:pt x="371182" y="48620"/>
                </a:lnTo>
                <a:cubicBezTo>
                  <a:pt x="370849" y="48259"/>
                  <a:pt x="370599" y="47815"/>
                  <a:pt x="370321" y="47426"/>
                </a:cubicBezTo>
                <a:lnTo>
                  <a:pt x="343121" y="82044"/>
                </a:lnTo>
                <a:cubicBezTo>
                  <a:pt x="342621" y="82655"/>
                  <a:pt x="342066" y="83183"/>
                  <a:pt x="341454" y="83655"/>
                </a:cubicBezTo>
                <a:cubicBezTo>
                  <a:pt x="341288" y="83794"/>
                  <a:pt x="341093" y="83877"/>
                  <a:pt x="340899" y="83988"/>
                </a:cubicBezTo>
                <a:cubicBezTo>
                  <a:pt x="340371" y="84322"/>
                  <a:pt x="339843" y="84600"/>
                  <a:pt x="339260" y="84822"/>
                </a:cubicBezTo>
                <a:cubicBezTo>
                  <a:pt x="339037" y="84905"/>
                  <a:pt x="338815" y="84989"/>
                  <a:pt x="338593" y="85072"/>
                </a:cubicBezTo>
                <a:cubicBezTo>
                  <a:pt x="337815" y="85294"/>
                  <a:pt x="336981" y="85461"/>
                  <a:pt x="336148" y="85461"/>
                </a:cubicBezTo>
                <a:lnTo>
                  <a:pt x="321867" y="85461"/>
                </a:lnTo>
                <a:cubicBezTo>
                  <a:pt x="319617" y="85461"/>
                  <a:pt x="317450" y="84600"/>
                  <a:pt x="315810" y="83072"/>
                </a:cubicBezTo>
                <a:lnTo>
                  <a:pt x="228738" y="1723"/>
                </a:lnTo>
                <a:lnTo>
                  <a:pt x="97796" y="0"/>
                </a:lnTo>
                <a:lnTo>
                  <a:pt x="107132" y="90767"/>
                </a:lnTo>
                <a:cubicBezTo>
                  <a:pt x="107409" y="93601"/>
                  <a:pt x="106326" y="96407"/>
                  <a:pt x="104214" y="98297"/>
                </a:cubicBezTo>
                <a:lnTo>
                  <a:pt x="0" y="191231"/>
                </a:lnTo>
                <a:lnTo>
                  <a:pt x="44759" y="215041"/>
                </a:lnTo>
                <a:cubicBezTo>
                  <a:pt x="46981" y="216208"/>
                  <a:pt x="48593" y="218292"/>
                  <a:pt x="49204" y="220709"/>
                </a:cubicBezTo>
                <a:lnTo>
                  <a:pt x="58317" y="256994"/>
                </a:lnTo>
                <a:lnTo>
                  <a:pt x="78154" y="273858"/>
                </a:lnTo>
                <a:cubicBezTo>
                  <a:pt x="79626" y="275108"/>
                  <a:pt x="80654" y="276831"/>
                  <a:pt x="81071" y="278720"/>
                </a:cubicBezTo>
                <a:lnTo>
                  <a:pt x="89350" y="316422"/>
                </a:lnTo>
                <a:lnTo>
                  <a:pt x="89823" y="316672"/>
                </a:lnTo>
                <a:lnTo>
                  <a:pt x="107215" y="311838"/>
                </a:lnTo>
                <a:lnTo>
                  <a:pt x="133942" y="257966"/>
                </a:lnTo>
                <a:cubicBezTo>
                  <a:pt x="134665" y="256522"/>
                  <a:pt x="135748" y="255327"/>
                  <a:pt x="137082" y="254438"/>
                </a:cubicBezTo>
                <a:lnTo>
                  <a:pt x="252243" y="180257"/>
                </a:lnTo>
                <a:cubicBezTo>
                  <a:pt x="254827" y="178590"/>
                  <a:pt x="258105" y="178395"/>
                  <a:pt x="260883" y="179701"/>
                </a:cubicBezTo>
                <a:lnTo>
                  <a:pt x="385268" y="239129"/>
                </a:lnTo>
                <a:lnTo>
                  <a:pt x="385435" y="238824"/>
                </a:lnTo>
                <a:cubicBezTo>
                  <a:pt x="387241" y="235629"/>
                  <a:pt x="390853" y="233878"/>
                  <a:pt x="394465" y="234406"/>
                </a:cubicBezTo>
                <a:lnTo>
                  <a:pt x="407939" y="236379"/>
                </a:lnTo>
                <a:cubicBezTo>
                  <a:pt x="411718" y="236934"/>
                  <a:pt x="414690" y="239824"/>
                  <a:pt x="415385" y="243574"/>
                </a:cubicBezTo>
                <a:lnTo>
                  <a:pt x="417886" y="257188"/>
                </a:lnTo>
                <a:lnTo>
                  <a:pt x="439168" y="268496"/>
                </a:lnTo>
                <a:cubicBezTo>
                  <a:pt x="441724" y="269857"/>
                  <a:pt x="443446" y="272358"/>
                  <a:pt x="443807" y="275247"/>
                </a:cubicBezTo>
                <a:lnTo>
                  <a:pt x="445447" y="288250"/>
                </a:lnTo>
                <a:lnTo>
                  <a:pt x="479314" y="273719"/>
                </a:lnTo>
                <a:lnTo>
                  <a:pt x="497595" y="248798"/>
                </a:lnTo>
                <a:cubicBezTo>
                  <a:pt x="499262" y="246519"/>
                  <a:pt x="501929" y="245186"/>
                  <a:pt x="504763" y="245186"/>
                </a:cubicBezTo>
                <a:lnTo>
                  <a:pt x="519822" y="245186"/>
                </a:lnTo>
                <a:cubicBezTo>
                  <a:pt x="522545" y="245186"/>
                  <a:pt x="525128" y="246436"/>
                  <a:pt x="526796" y="248576"/>
                </a:cubicBezTo>
                <a:lnTo>
                  <a:pt x="531713" y="254827"/>
                </a:lnTo>
                <a:lnTo>
                  <a:pt x="555162" y="257383"/>
                </a:lnTo>
                <a:cubicBezTo>
                  <a:pt x="557329" y="257633"/>
                  <a:pt x="559329" y="258633"/>
                  <a:pt x="560774" y="260244"/>
                </a:cubicBezTo>
                <a:lnTo>
                  <a:pt x="606422" y="310726"/>
                </a:lnTo>
                <a:lnTo>
                  <a:pt x="726945" y="300335"/>
                </a:lnTo>
                <a:lnTo>
                  <a:pt x="735363" y="288833"/>
                </a:lnTo>
                <a:cubicBezTo>
                  <a:pt x="736864" y="286805"/>
                  <a:pt x="739142" y="285499"/>
                  <a:pt x="741642" y="285249"/>
                </a:cubicBezTo>
                <a:lnTo>
                  <a:pt x="894922" y="270052"/>
                </a:lnTo>
                <a:lnTo>
                  <a:pt x="948793" y="76459"/>
                </a:lnTo>
                <a:lnTo>
                  <a:pt x="925872" y="72042"/>
                </a:lnTo>
                <a:cubicBezTo>
                  <a:pt x="923955" y="71680"/>
                  <a:pt x="922205" y="70680"/>
                  <a:pt x="920899" y="69208"/>
                </a:cubicBezTo>
                <a:close/>
              </a:path>
            </a:pathLst>
          </a:custGeom>
          <a:solidFill>
            <a:srgbClr val="1C75BC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29" name="Forma Livre: Forma 28"/>
          <p:cNvSpPr/>
          <p:nvPr/>
        </p:nvSpPr>
        <p:spPr bwMode="auto">
          <a:xfrm>
            <a:off x="5446649" y="2678105"/>
            <a:ext cx="437667" cy="243852"/>
          </a:xfrm>
          <a:custGeom>
            <a:avLst/>
            <a:gdLst>
              <a:gd name="connsiteX0" fmla="*/ 4279 w 437667"/>
              <a:gd name="connsiteY0" fmla="*/ 61401 h 243852"/>
              <a:gd name="connsiteX1" fmla="*/ 19060 w 437667"/>
              <a:gd name="connsiteY1" fmla="*/ 67819 h 243852"/>
              <a:gd name="connsiteX2" fmla="*/ 24060 w 437667"/>
              <a:gd name="connsiteY2" fmla="*/ 73542 h 243852"/>
              <a:gd name="connsiteX3" fmla="*/ 25644 w 437667"/>
              <a:gd name="connsiteY3" fmla="*/ 79126 h 243852"/>
              <a:gd name="connsiteX4" fmla="*/ 177090 w 437667"/>
              <a:gd name="connsiteY4" fmla="*/ 153724 h 243852"/>
              <a:gd name="connsiteX5" fmla="*/ 181313 w 437667"/>
              <a:gd name="connsiteY5" fmla="*/ 158142 h 243852"/>
              <a:gd name="connsiteX6" fmla="*/ 198872 w 437667"/>
              <a:gd name="connsiteY6" fmla="*/ 198205 h 243852"/>
              <a:gd name="connsiteX7" fmla="*/ 226349 w 437667"/>
              <a:gd name="connsiteY7" fmla="*/ 209290 h 243852"/>
              <a:gd name="connsiteX8" fmla="*/ 230211 w 437667"/>
              <a:gd name="connsiteY8" fmla="*/ 212319 h 243852"/>
              <a:gd name="connsiteX9" fmla="*/ 253021 w 437667"/>
              <a:gd name="connsiteY9" fmla="*/ 243852 h 243852"/>
              <a:gd name="connsiteX10" fmla="*/ 346789 w 437667"/>
              <a:gd name="connsiteY10" fmla="*/ 124885 h 243852"/>
              <a:gd name="connsiteX11" fmla="*/ 351151 w 437667"/>
              <a:gd name="connsiteY11" fmla="*/ 121884 h 243852"/>
              <a:gd name="connsiteX12" fmla="*/ 370849 w 437667"/>
              <a:gd name="connsiteY12" fmla="*/ 115828 h 243852"/>
              <a:gd name="connsiteX13" fmla="*/ 437667 w 437667"/>
              <a:gd name="connsiteY13" fmla="*/ 26227 h 243852"/>
              <a:gd name="connsiteX14" fmla="*/ 302308 w 437667"/>
              <a:gd name="connsiteY14" fmla="*/ 39647 h 243852"/>
              <a:gd name="connsiteX15" fmla="*/ 293834 w 437667"/>
              <a:gd name="connsiteY15" fmla="*/ 51204 h 243852"/>
              <a:gd name="connsiteX16" fmla="*/ 287444 w 437667"/>
              <a:gd name="connsiteY16" fmla="*/ 54788 h 243852"/>
              <a:gd name="connsiteX17" fmla="*/ 158503 w 437667"/>
              <a:gd name="connsiteY17" fmla="*/ 65902 h 243852"/>
              <a:gd name="connsiteX18" fmla="*/ 151140 w 437667"/>
              <a:gd name="connsiteY18" fmla="*/ 63012 h 243852"/>
              <a:gd name="connsiteX19" fmla="*/ 104798 w 437667"/>
              <a:gd name="connsiteY19" fmla="*/ 11752 h 243852"/>
              <a:gd name="connsiteX20" fmla="*/ 80988 w 437667"/>
              <a:gd name="connsiteY20" fmla="*/ 9141 h 243852"/>
              <a:gd name="connsiteX21" fmla="*/ 74987 w 437667"/>
              <a:gd name="connsiteY21" fmla="*/ 5807 h 243852"/>
              <a:gd name="connsiteX22" fmla="*/ 70430 w 437667"/>
              <a:gd name="connsiteY22" fmla="*/ 0 h 243852"/>
              <a:gd name="connsiteX23" fmla="*/ 64207 w 437667"/>
              <a:gd name="connsiteY23" fmla="*/ 0 h 243852"/>
              <a:gd name="connsiteX24" fmla="*/ 47148 w 437667"/>
              <a:gd name="connsiteY24" fmla="*/ 23254 h 243852"/>
              <a:gd name="connsiteX25" fmla="*/ 43481 w 437667"/>
              <a:gd name="connsiteY25" fmla="*/ 26172 h 243852"/>
              <a:gd name="connsiteX26" fmla="*/ 973 w 437667"/>
              <a:gd name="connsiteY26" fmla="*/ 44398 h 243852"/>
              <a:gd name="connsiteX27" fmla="*/ 0 w 437667"/>
              <a:gd name="connsiteY27" fmla="*/ 50093 h 243852"/>
              <a:gd name="connsiteX28" fmla="*/ 4334 w 437667"/>
              <a:gd name="connsiteY28" fmla="*/ 61401 h 24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37667" h="243852" fill="norm" stroke="1" extrusionOk="0">
                <a:moveTo>
                  <a:pt x="4279" y="61401"/>
                </a:moveTo>
                <a:lnTo>
                  <a:pt x="19060" y="67819"/>
                </a:lnTo>
                <a:cubicBezTo>
                  <a:pt x="21504" y="68874"/>
                  <a:pt x="23338" y="70986"/>
                  <a:pt x="24060" y="73542"/>
                </a:cubicBezTo>
                <a:lnTo>
                  <a:pt x="25644" y="79126"/>
                </a:lnTo>
                <a:lnTo>
                  <a:pt x="177090" y="153724"/>
                </a:lnTo>
                <a:cubicBezTo>
                  <a:pt x="178979" y="154641"/>
                  <a:pt x="180452" y="156197"/>
                  <a:pt x="181313" y="158142"/>
                </a:cubicBezTo>
                <a:lnTo>
                  <a:pt x="198872" y="198205"/>
                </a:lnTo>
                <a:lnTo>
                  <a:pt x="226349" y="209290"/>
                </a:lnTo>
                <a:cubicBezTo>
                  <a:pt x="227905" y="209929"/>
                  <a:pt x="229238" y="210957"/>
                  <a:pt x="230211" y="212319"/>
                </a:cubicBezTo>
                <a:lnTo>
                  <a:pt x="253021" y="243852"/>
                </a:lnTo>
                <a:lnTo>
                  <a:pt x="346789" y="124885"/>
                </a:lnTo>
                <a:cubicBezTo>
                  <a:pt x="347900" y="123468"/>
                  <a:pt x="349428" y="122412"/>
                  <a:pt x="351151" y="121884"/>
                </a:cubicBezTo>
                <a:lnTo>
                  <a:pt x="370849" y="115828"/>
                </a:lnTo>
                <a:lnTo>
                  <a:pt x="437667" y="26227"/>
                </a:lnTo>
                <a:lnTo>
                  <a:pt x="302308" y="39647"/>
                </a:lnTo>
                <a:lnTo>
                  <a:pt x="293834" y="51204"/>
                </a:lnTo>
                <a:cubicBezTo>
                  <a:pt x="292306" y="53260"/>
                  <a:pt x="290000" y="54594"/>
                  <a:pt x="287444" y="54788"/>
                </a:cubicBezTo>
                <a:lnTo>
                  <a:pt x="158503" y="65902"/>
                </a:lnTo>
                <a:cubicBezTo>
                  <a:pt x="155752" y="66124"/>
                  <a:pt x="153002" y="65068"/>
                  <a:pt x="151140" y="63012"/>
                </a:cubicBezTo>
                <a:lnTo>
                  <a:pt x="104798" y="11752"/>
                </a:lnTo>
                <a:lnTo>
                  <a:pt x="80988" y="9141"/>
                </a:lnTo>
                <a:cubicBezTo>
                  <a:pt x="78626" y="8891"/>
                  <a:pt x="76459" y="7668"/>
                  <a:pt x="74987" y="5807"/>
                </a:cubicBezTo>
                <a:lnTo>
                  <a:pt x="70430" y="0"/>
                </a:lnTo>
                <a:lnTo>
                  <a:pt x="64207" y="0"/>
                </a:lnTo>
                <a:lnTo>
                  <a:pt x="47148" y="23254"/>
                </a:lnTo>
                <a:cubicBezTo>
                  <a:pt x="46203" y="24533"/>
                  <a:pt x="44953" y="25533"/>
                  <a:pt x="43481" y="26172"/>
                </a:cubicBezTo>
                <a:lnTo>
                  <a:pt x="973" y="44398"/>
                </a:lnTo>
                <a:lnTo>
                  <a:pt x="0" y="50093"/>
                </a:lnTo>
                <a:lnTo>
                  <a:pt x="4334" y="61401"/>
                </a:lnTo>
                <a:close/>
              </a:path>
            </a:pathLst>
          </a:custGeom>
          <a:solidFill>
            <a:srgbClr val="1C75BC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30" name="Forma Livre: Forma 29"/>
          <p:cNvSpPr/>
          <p:nvPr/>
        </p:nvSpPr>
        <p:spPr bwMode="auto">
          <a:xfrm>
            <a:off x="5383804" y="2240466"/>
            <a:ext cx="571665" cy="327340"/>
          </a:xfrm>
          <a:custGeom>
            <a:avLst/>
            <a:gdLst>
              <a:gd name="connsiteX0" fmla="*/ 399104 w 571665"/>
              <a:gd name="connsiteY0" fmla="*/ 77709 h 327340"/>
              <a:gd name="connsiteX1" fmla="*/ 394076 w 571665"/>
              <a:gd name="connsiteY1" fmla="*/ 75542 h 327340"/>
              <a:gd name="connsiteX2" fmla="*/ 363792 w 571665"/>
              <a:gd name="connsiteY2" fmla="*/ 48898 h 327340"/>
              <a:gd name="connsiteX3" fmla="*/ 357069 w 571665"/>
              <a:gd name="connsiteY3" fmla="*/ 48898 h 327340"/>
              <a:gd name="connsiteX4" fmla="*/ 351012 w 571665"/>
              <a:gd name="connsiteY4" fmla="*/ 53510 h 327340"/>
              <a:gd name="connsiteX5" fmla="*/ 327785 w 571665"/>
              <a:gd name="connsiteY5" fmla="*/ 135609 h 327340"/>
              <a:gd name="connsiteX6" fmla="*/ 319228 w 571665"/>
              <a:gd name="connsiteY6" fmla="*/ 142083 h 327340"/>
              <a:gd name="connsiteX7" fmla="*/ 302586 w 571665"/>
              <a:gd name="connsiteY7" fmla="*/ 142083 h 327340"/>
              <a:gd name="connsiteX8" fmla="*/ 295168 w 571665"/>
              <a:gd name="connsiteY8" fmla="*/ 138082 h 327340"/>
              <a:gd name="connsiteX9" fmla="*/ 269857 w 571665"/>
              <a:gd name="connsiteY9" fmla="*/ 99713 h 327340"/>
              <a:gd name="connsiteX10" fmla="*/ 257049 w 571665"/>
              <a:gd name="connsiteY10" fmla="*/ 99713 h 327340"/>
              <a:gd name="connsiteX11" fmla="*/ 251743 w 571665"/>
              <a:gd name="connsiteY11" fmla="*/ 104992 h 327340"/>
              <a:gd name="connsiteX12" fmla="*/ 243075 w 571665"/>
              <a:gd name="connsiteY12" fmla="*/ 107243 h 327340"/>
              <a:gd name="connsiteX13" fmla="*/ 191565 w 571665"/>
              <a:gd name="connsiteY13" fmla="*/ 92768 h 327340"/>
              <a:gd name="connsiteX14" fmla="*/ 186453 w 571665"/>
              <a:gd name="connsiteY14" fmla="*/ 88961 h 327340"/>
              <a:gd name="connsiteX15" fmla="*/ 179257 w 571665"/>
              <a:gd name="connsiteY15" fmla="*/ 77543 h 327340"/>
              <a:gd name="connsiteX16" fmla="*/ 179035 w 571665"/>
              <a:gd name="connsiteY16" fmla="*/ 68430 h 327340"/>
              <a:gd name="connsiteX17" fmla="*/ 216125 w 571665"/>
              <a:gd name="connsiteY17" fmla="*/ 2889 h 327340"/>
              <a:gd name="connsiteX18" fmla="*/ 214263 w 571665"/>
              <a:gd name="connsiteY18" fmla="*/ 0 h 327340"/>
              <a:gd name="connsiteX19" fmla="*/ 100242 w 571665"/>
              <a:gd name="connsiteY19" fmla="*/ 57733 h 327340"/>
              <a:gd name="connsiteX20" fmla="*/ 94157 w 571665"/>
              <a:gd name="connsiteY20" fmla="*/ 58456 h 327340"/>
              <a:gd name="connsiteX21" fmla="*/ 32895 w 571665"/>
              <a:gd name="connsiteY21" fmla="*/ 43758 h 327340"/>
              <a:gd name="connsiteX22" fmla="*/ 11502 w 571665"/>
              <a:gd name="connsiteY22" fmla="*/ 124496 h 327340"/>
              <a:gd name="connsiteX23" fmla="*/ 28867 w 571665"/>
              <a:gd name="connsiteY23" fmla="*/ 162392 h 327340"/>
              <a:gd name="connsiteX24" fmla="*/ 27783 w 571665"/>
              <a:gd name="connsiteY24" fmla="*/ 171588 h 327340"/>
              <a:gd name="connsiteX25" fmla="*/ 0 w 571665"/>
              <a:gd name="connsiteY25" fmla="*/ 206929 h 327340"/>
              <a:gd name="connsiteX26" fmla="*/ 2584 w 571665"/>
              <a:gd name="connsiteY26" fmla="*/ 211929 h 327340"/>
              <a:gd name="connsiteX27" fmla="*/ 20087 w 571665"/>
              <a:gd name="connsiteY27" fmla="*/ 230044 h 327340"/>
              <a:gd name="connsiteX28" fmla="*/ 49593 w 571665"/>
              <a:gd name="connsiteY28" fmla="*/ 237796 h 327340"/>
              <a:gd name="connsiteX29" fmla="*/ 54400 w 571665"/>
              <a:gd name="connsiteY29" fmla="*/ 240991 h 327340"/>
              <a:gd name="connsiteX30" fmla="*/ 57678 w 571665"/>
              <a:gd name="connsiteY30" fmla="*/ 245269 h 327340"/>
              <a:gd name="connsiteX31" fmla="*/ 211596 w 571665"/>
              <a:gd name="connsiteY31" fmla="*/ 177673 h 327340"/>
              <a:gd name="connsiteX32" fmla="*/ 219737 w 571665"/>
              <a:gd name="connsiteY32" fmla="*/ 178201 h 327340"/>
              <a:gd name="connsiteX33" fmla="*/ 244325 w 571665"/>
              <a:gd name="connsiteY33" fmla="*/ 192981 h 327340"/>
              <a:gd name="connsiteX34" fmla="*/ 248631 w 571665"/>
              <a:gd name="connsiteY34" fmla="*/ 200316 h 327340"/>
              <a:gd name="connsiteX35" fmla="*/ 249131 w 571665"/>
              <a:gd name="connsiteY35" fmla="*/ 217042 h 327340"/>
              <a:gd name="connsiteX36" fmla="*/ 245297 w 571665"/>
              <a:gd name="connsiteY36" fmla="*/ 224626 h 327340"/>
              <a:gd name="connsiteX37" fmla="*/ 240463 w 571665"/>
              <a:gd name="connsiteY37" fmla="*/ 227988 h 327340"/>
              <a:gd name="connsiteX38" fmla="*/ 228989 w 571665"/>
              <a:gd name="connsiteY38" fmla="*/ 288083 h 327340"/>
              <a:gd name="connsiteX39" fmla="*/ 233823 w 571665"/>
              <a:gd name="connsiteY39" fmla="*/ 290861 h 327340"/>
              <a:gd name="connsiteX40" fmla="*/ 237712 w 571665"/>
              <a:gd name="connsiteY40" fmla="*/ 295390 h 327340"/>
              <a:gd name="connsiteX41" fmla="*/ 245881 w 571665"/>
              <a:gd name="connsiteY41" fmla="*/ 316561 h 327340"/>
              <a:gd name="connsiteX42" fmla="*/ 264662 w 571665"/>
              <a:gd name="connsiteY42" fmla="*/ 327341 h 327340"/>
              <a:gd name="connsiteX43" fmla="*/ 345150 w 571665"/>
              <a:gd name="connsiteY43" fmla="*/ 266857 h 327340"/>
              <a:gd name="connsiteX44" fmla="*/ 351512 w 571665"/>
              <a:gd name="connsiteY44" fmla="*/ 265134 h 327340"/>
              <a:gd name="connsiteX45" fmla="*/ 415580 w 571665"/>
              <a:gd name="connsiteY45" fmla="*/ 272608 h 327340"/>
              <a:gd name="connsiteX46" fmla="*/ 485538 w 571665"/>
              <a:gd name="connsiteY46" fmla="*/ 213541 h 327340"/>
              <a:gd name="connsiteX47" fmla="*/ 492178 w 571665"/>
              <a:gd name="connsiteY47" fmla="*/ 211485 h 327340"/>
              <a:gd name="connsiteX48" fmla="*/ 534492 w 571665"/>
              <a:gd name="connsiteY48" fmla="*/ 215902 h 327340"/>
              <a:gd name="connsiteX49" fmla="*/ 540215 w 571665"/>
              <a:gd name="connsiteY49" fmla="*/ 218847 h 327340"/>
              <a:gd name="connsiteX50" fmla="*/ 549967 w 571665"/>
              <a:gd name="connsiteY50" fmla="*/ 229877 h 327340"/>
              <a:gd name="connsiteX51" fmla="*/ 569359 w 571665"/>
              <a:gd name="connsiteY51" fmla="*/ 233628 h 327340"/>
              <a:gd name="connsiteX52" fmla="*/ 571666 w 571665"/>
              <a:gd name="connsiteY52" fmla="*/ 188814 h 327340"/>
              <a:gd name="connsiteX53" fmla="*/ 555524 w 571665"/>
              <a:gd name="connsiteY53" fmla="*/ 92712 h 327340"/>
              <a:gd name="connsiteX54" fmla="*/ 399132 w 571665"/>
              <a:gd name="connsiteY54" fmla="*/ 77709 h 32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71665" h="327340" fill="norm" stroke="1" extrusionOk="0">
                <a:moveTo>
                  <a:pt x="399104" y="77709"/>
                </a:moveTo>
                <a:cubicBezTo>
                  <a:pt x="397243" y="77543"/>
                  <a:pt x="395493" y="76765"/>
                  <a:pt x="394076" y="75542"/>
                </a:cubicBezTo>
                <a:lnTo>
                  <a:pt x="363792" y="48898"/>
                </a:lnTo>
                <a:lnTo>
                  <a:pt x="357069" y="48898"/>
                </a:lnTo>
                <a:lnTo>
                  <a:pt x="351012" y="53510"/>
                </a:lnTo>
                <a:lnTo>
                  <a:pt x="327785" y="135609"/>
                </a:lnTo>
                <a:cubicBezTo>
                  <a:pt x="326702" y="139443"/>
                  <a:pt x="323201" y="142083"/>
                  <a:pt x="319228" y="142083"/>
                </a:cubicBezTo>
                <a:lnTo>
                  <a:pt x="302586" y="142083"/>
                </a:lnTo>
                <a:cubicBezTo>
                  <a:pt x="299613" y="142083"/>
                  <a:pt x="296807" y="140582"/>
                  <a:pt x="295168" y="138082"/>
                </a:cubicBezTo>
                <a:lnTo>
                  <a:pt x="269857" y="99713"/>
                </a:lnTo>
                <a:lnTo>
                  <a:pt x="257049" y="99713"/>
                </a:lnTo>
                <a:lnTo>
                  <a:pt x="251743" y="104992"/>
                </a:lnTo>
                <a:cubicBezTo>
                  <a:pt x="249465" y="107243"/>
                  <a:pt x="246159" y="108104"/>
                  <a:pt x="243075" y="107243"/>
                </a:cubicBezTo>
                <a:lnTo>
                  <a:pt x="191565" y="92768"/>
                </a:lnTo>
                <a:cubicBezTo>
                  <a:pt x="189453" y="92184"/>
                  <a:pt x="187619" y="90823"/>
                  <a:pt x="186453" y="88961"/>
                </a:cubicBezTo>
                <a:lnTo>
                  <a:pt x="179257" y="77543"/>
                </a:lnTo>
                <a:cubicBezTo>
                  <a:pt x="177506" y="74764"/>
                  <a:pt x="177423" y="71264"/>
                  <a:pt x="179035" y="68430"/>
                </a:cubicBezTo>
                <a:lnTo>
                  <a:pt x="216125" y="2889"/>
                </a:lnTo>
                <a:lnTo>
                  <a:pt x="214263" y="0"/>
                </a:lnTo>
                <a:lnTo>
                  <a:pt x="100242" y="57733"/>
                </a:lnTo>
                <a:cubicBezTo>
                  <a:pt x="98352" y="58678"/>
                  <a:pt x="96213" y="58928"/>
                  <a:pt x="94157" y="58456"/>
                </a:cubicBezTo>
                <a:lnTo>
                  <a:pt x="32895" y="43758"/>
                </a:lnTo>
                <a:lnTo>
                  <a:pt x="11502" y="124496"/>
                </a:lnTo>
                <a:lnTo>
                  <a:pt x="28867" y="162392"/>
                </a:lnTo>
                <a:cubicBezTo>
                  <a:pt x="30256" y="165421"/>
                  <a:pt x="29839" y="168949"/>
                  <a:pt x="27783" y="171588"/>
                </a:cubicBezTo>
                <a:lnTo>
                  <a:pt x="0" y="206929"/>
                </a:lnTo>
                <a:lnTo>
                  <a:pt x="2584" y="211929"/>
                </a:lnTo>
                <a:lnTo>
                  <a:pt x="20087" y="230044"/>
                </a:lnTo>
                <a:lnTo>
                  <a:pt x="49593" y="237796"/>
                </a:lnTo>
                <a:cubicBezTo>
                  <a:pt x="51510" y="238296"/>
                  <a:pt x="53205" y="239435"/>
                  <a:pt x="54400" y="240991"/>
                </a:cubicBezTo>
                <a:lnTo>
                  <a:pt x="57678" y="245269"/>
                </a:lnTo>
                <a:lnTo>
                  <a:pt x="211596" y="177673"/>
                </a:lnTo>
                <a:cubicBezTo>
                  <a:pt x="214236" y="176534"/>
                  <a:pt x="217264" y="176701"/>
                  <a:pt x="219737" y="178201"/>
                </a:cubicBezTo>
                <a:lnTo>
                  <a:pt x="244325" y="192981"/>
                </a:lnTo>
                <a:cubicBezTo>
                  <a:pt x="246909" y="194537"/>
                  <a:pt x="248548" y="197316"/>
                  <a:pt x="248631" y="200316"/>
                </a:cubicBezTo>
                <a:lnTo>
                  <a:pt x="249131" y="217042"/>
                </a:lnTo>
                <a:cubicBezTo>
                  <a:pt x="249215" y="220042"/>
                  <a:pt x="247770" y="222904"/>
                  <a:pt x="245297" y="224626"/>
                </a:cubicBezTo>
                <a:lnTo>
                  <a:pt x="240463" y="227988"/>
                </a:lnTo>
                <a:lnTo>
                  <a:pt x="228989" y="288083"/>
                </a:lnTo>
                <a:lnTo>
                  <a:pt x="233823" y="290861"/>
                </a:lnTo>
                <a:cubicBezTo>
                  <a:pt x="235601" y="291889"/>
                  <a:pt x="236962" y="293473"/>
                  <a:pt x="237712" y="295390"/>
                </a:cubicBezTo>
                <a:lnTo>
                  <a:pt x="245881" y="316561"/>
                </a:lnTo>
                <a:lnTo>
                  <a:pt x="264662" y="327341"/>
                </a:lnTo>
                <a:lnTo>
                  <a:pt x="345150" y="266857"/>
                </a:lnTo>
                <a:cubicBezTo>
                  <a:pt x="346983" y="265495"/>
                  <a:pt x="349262" y="264856"/>
                  <a:pt x="351512" y="265134"/>
                </a:cubicBezTo>
                <a:lnTo>
                  <a:pt x="415580" y="272608"/>
                </a:lnTo>
                <a:lnTo>
                  <a:pt x="485538" y="213541"/>
                </a:lnTo>
                <a:cubicBezTo>
                  <a:pt x="487371" y="211985"/>
                  <a:pt x="489789" y="211235"/>
                  <a:pt x="492178" y="211485"/>
                </a:cubicBezTo>
                <a:lnTo>
                  <a:pt x="534492" y="215902"/>
                </a:lnTo>
                <a:cubicBezTo>
                  <a:pt x="536714" y="216125"/>
                  <a:pt x="538742" y="217181"/>
                  <a:pt x="540215" y="218847"/>
                </a:cubicBezTo>
                <a:lnTo>
                  <a:pt x="549967" y="229877"/>
                </a:lnTo>
                <a:lnTo>
                  <a:pt x="569359" y="233628"/>
                </a:lnTo>
                <a:lnTo>
                  <a:pt x="571666" y="188814"/>
                </a:lnTo>
                <a:lnTo>
                  <a:pt x="555524" y="92712"/>
                </a:lnTo>
                <a:lnTo>
                  <a:pt x="399132" y="77709"/>
                </a:lnTo>
                <a:close/>
              </a:path>
            </a:pathLst>
          </a:custGeom>
          <a:solidFill>
            <a:srgbClr val="1C75BC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31" name="Forma Livre: Forma 30"/>
          <p:cNvSpPr/>
          <p:nvPr/>
        </p:nvSpPr>
        <p:spPr bwMode="auto">
          <a:xfrm>
            <a:off x="5426645" y="2049262"/>
            <a:ext cx="509292" cy="315504"/>
          </a:xfrm>
          <a:custGeom>
            <a:avLst/>
            <a:gdLst>
              <a:gd name="connsiteX0" fmla="*/ 505708 w 509292"/>
              <a:gd name="connsiteY0" fmla="*/ 248186 h 315504"/>
              <a:gd name="connsiteX1" fmla="*/ 433305 w 509292"/>
              <a:gd name="connsiteY1" fmla="*/ 66985 h 315504"/>
              <a:gd name="connsiteX2" fmla="*/ 191398 w 509292"/>
              <a:gd name="connsiteY2" fmla="*/ 0 h 315504"/>
              <a:gd name="connsiteX3" fmla="*/ 0 w 509292"/>
              <a:gd name="connsiteY3" fmla="*/ 219098 h 315504"/>
              <a:gd name="connsiteX4" fmla="*/ 52260 w 509292"/>
              <a:gd name="connsiteY4" fmla="*/ 231628 h 315504"/>
              <a:gd name="connsiteX5" fmla="*/ 170505 w 509292"/>
              <a:gd name="connsiteY5" fmla="*/ 171755 h 315504"/>
              <a:gd name="connsiteX6" fmla="*/ 181979 w 509292"/>
              <a:gd name="connsiteY6" fmla="*/ 174867 h 315504"/>
              <a:gd name="connsiteX7" fmla="*/ 191120 w 509292"/>
              <a:gd name="connsiteY7" fmla="*/ 188981 h 315504"/>
              <a:gd name="connsiteX8" fmla="*/ 191398 w 509292"/>
              <a:gd name="connsiteY8" fmla="*/ 198177 h 315504"/>
              <a:gd name="connsiteX9" fmla="*/ 154280 w 509292"/>
              <a:gd name="connsiteY9" fmla="*/ 263773 h 315504"/>
              <a:gd name="connsiteX10" fmla="*/ 156836 w 509292"/>
              <a:gd name="connsiteY10" fmla="*/ 267801 h 315504"/>
              <a:gd name="connsiteX11" fmla="*/ 200066 w 509292"/>
              <a:gd name="connsiteY11" fmla="*/ 279943 h 315504"/>
              <a:gd name="connsiteX12" fmla="*/ 204317 w 509292"/>
              <a:gd name="connsiteY12" fmla="*/ 275720 h 315504"/>
              <a:gd name="connsiteX13" fmla="*/ 210568 w 509292"/>
              <a:gd name="connsiteY13" fmla="*/ 273136 h 315504"/>
              <a:gd name="connsiteX14" fmla="*/ 231822 w 509292"/>
              <a:gd name="connsiteY14" fmla="*/ 273136 h 315504"/>
              <a:gd name="connsiteX15" fmla="*/ 239240 w 509292"/>
              <a:gd name="connsiteY15" fmla="*/ 277137 h 315504"/>
              <a:gd name="connsiteX16" fmla="*/ 264551 w 509292"/>
              <a:gd name="connsiteY16" fmla="*/ 315505 h 315504"/>
              <a:gd name="connsiteX17" fmla="*/ 269718 w 509292"/>
              <a:gd name="connsiteY17" fmla="*/ 315505 h 315504"/>
              <a:gd name="connsiteX18" fmla="*/ 291917 w 509292"/>
              <a:gd name="connsiteY18" fmla="*/ 237018 h 315504"/>
              <a:gd name="connsiteX19" fmla="*/ 295084 w 509292"/>
              <a:gd name="connsiteY19" fmla="*/ 232378 h 315504"/>
              <a:gd name="connsiteX20" fmla="*/ 305892 w 509292"/>
              <a:gd name="connsiteY20" fmla="*/ 224154 h 315504"/>
              <a:gd name="connsiteX21" fmla="*/ 311282 w 509292"/>
              <a:gd name="connsiteY21" fmla="*/ 222348 h 315504"/>
              <a:gd name="connsiteX22" fmla="*/ 324368 w 509292"/>
              <a:gd name="connsiteY22" fmla="*/ 222348 h 315504"/>
              <a:gd name="connsiteX23" fmla="*/ 330230 w 509292"/>
              <a:gd name="connsiteY23" fmla="*/ 224571 h 315504"/>
              <a:gd name="connsiteX24" fmla="*/ 360875 w 509292"/>
              <a:gd name="connsiteY24" fmla="*/ 251520 h 315504"/>
              <a:gd name="connsiteX25" fmla="*/ 509292 w 509292"/>
              <a:gd name="connsiteY25" fmla="*/ 265773 h 315504"/>
              <a:gd name="connsiteX26" fmla="*/ 505764 w 509292"/>
              <a:gd name="connsiteY26" fmla="*/ 248242 h 31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09292" h="315504" fill="norm" stroke="1" extrusionOk="0">
                <a:moveTo>
                  <a:pt x="505708" y="248186"/>
                </a:moveTo>
                <a:lnTo>
                  <a:pt x="433305" y="66985"/>
                </a:lnTo>
                <a:lnTo>
                  <a:pt x="191398" y="0"/>
                </a:lnTo>
                <a:lnTo>
                  <a:pt x="0" y="219098"/>
                </a:lnTo>
                <a:lnTo>
                  <a:pt x="52260" y="231628"/>
                </a:lnTo>
                <a:lnTo>
                  <a:pt x="170505" y="171755"/>
                </a:lnTo>
                <a:cubicBezTo>
                  <a:pt x="174561" y="169699"/>
                  <a:pt x="179507" y="171033"/>
                  <a:pt x="181979" y="174867"/>
                </a:cubicBezTo>
                <a:lnTo>
                  <a:pt x="191120" y="188981"/>
                </a:lnTo>
                <a:cubicBezTo>
                  <a:pt x="192926" y="191759"/>
                  <a:pt x="193009" y="195315"/>
                  <a:pt x="191398" y="198177"/>
                </a:cubicBezTo>
                <a:lnTo>
                  <a:pt x="154280" y="263773"/>
                </a:lnTo>
                <a:lnTo>
                  <a:pt x="156836" y="267801"/>
                </a:lnTo>
                <a:lnTo>
                  <a:pt x="200066" y="279943"/>
                </a:lnTo>
                <a:lnTo>
                  <a:pt x="204317" y="275720"/>
                </a:lnTo>
                <a:cubicBezTo>
                  <a:pt x="205984" y="274053"/>
                  <a:pt x="208234" y="273136"/>
                  <a:pt x="210568" y="273136"/>
                </a:cubicBezTo>
                <a:lnTo>
                  <a:pt x="231822" y="273136"/>
                </a:lnTo>
                <a:cubicBezTo>
                  <a:pt x="234795" y="273136"/>
                  <a:pt x="237601" y="274636"/>
                  <a:pt x="239240" y="277137"/>
                </a:cubicBezTo>
                <a:lnTo>
                  <a:pt x="264551" y="315505"/>
                </a:lnTo>
                <a:lnTo>
                  <a:pt x="269718" y="315505"/>
                </a:lnTo>
                <a:lnTo>
                  <a:pt x="291917" y="237018"/>
                </a:lnTo>
                <a:cubicBezTo>
                  <a:pt x="292445" y="235156"/>
                  <a:pt x="293556" y="233545"/>
                  <a:pt x="295084" y="232378"/>
                </a:cubicBezTo>
                <a:lnTo>
                  <a:pt x="305892" y="224154"/>
                </a:lnTo>
                <a:cubicBezTo>
                  <a:pt x="307448" y="222987"/>
                  <a:pt x="309337" y="222348"/>
                  <a:pt x="311282" y="222348"/>
                </a:cubicBezTo>
                <a:lnTo>
                  <a:pt x="324368" y="222348"/>
                </a:lnTo>
                <a:cubicBezTo>
                  <a:pt x="326535" y="222348"/>
                  <a:pt x="328619" y="223126"/>
                  <a:pt x="330230" y="224571"/>
                </a:cubicBezTo>
                <a:lnTo>
                  <a:pt x="360875" y="251520"/>
                </a:lnTo>
                <a:lnTo>
                  <a:pt x="509292" y="265773"/>
                </a:lnTo>
                <a:lnTo>
                  <a:pt x="505764" y="248242"/>
                </a:lnTo>
                <a:close/>
              </a:path>
            </a:pathLst>
          </a:custGeom>
          <a:solidFill>
            <a:srgbClr val="1C75BC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32" name="Forma Livre: Forma 31"/>
          <p:cNvSpPr/>
          <p:nvPr/>
        </p:nvSpPr>
        <p:spPr bwMode="auto">
          <a:xfrm>
            <a:off x="2310381" y="844337"/>
            <a:ext cx="1955264" cy="1890168"/>
          </a:xfrm>
          <a:custGeom>
            <a:avLst/>
            <a:gdLst>
              <a:gd name="connsiteX0" fmla="*/ 1466948 w 1955264"/>
              <a:gd name="connsiteY0" fmla="*/ 1633369 h 1890168"/>
              <a:gd name="connsiteX1" fmla="*/ 1468365 w 1955264"/>
              <a:gd name="connsiteY1" fmla="*/ 1627840 h 1890168"/>
              <a:gd name="connsiteX2" fmla="*/ 1478673 w 1955264"/>
              <a:gd name="connsiteY2" fmla="*/ 1611976 h 1890168"/>
              <a:gd name="connsiteX3" fmla="*/ 1454779 w 1955264"/>
              <a:gd name="connsiteY3" fmla="*/ 1550909 h 1890168"/>
              <a:gd name="connsiteX4" fmla="*/ 1454668 w 1955264"/>
              <a:gd name="connsiteY4" fmla="*/ 1544713 h 1890168"/>
              <a:gd name="connsiteX5" fmla="*/ 1493981 w 1955264"/>
              <a:gd name="connsiteY5" fmla="*/ 1433192 h 1890168"/>
              <a:gd name="connsiteX6" fmla="*/ 1498316 w 1955264"/>
              <a:gd name="connsiteY6" fmla="*/ 1428219 h 1890168"/>
              <a:gd name="connsiteX7" fmla="*/ 1561939 w 1955264"/>
              <a:gd name="connsiteY7" fmla="*/ 1395823 h 1890168"/>
              <a:gd name="connsiteX8" fmla="*/ 1629646 w 1955264"/>
              <a:gd name="connsiteY8" fmla="*/ 1251824 h 1890168"/>
              <a:gd name="connsiteX9" fmla="*/ 1571857 w 1955264"/>
              <a:gd name="connsiteY9" fmla="*/ 1219234 h 1890168"/>
              <a:gd name="connsiteX10" fmla="*/ 1571441 w 1955264"/>
              <a:gd name="connsiteY10" fmla="*/ 1218901 h 1890168"/>
              <a:gd name="connsiteX11" fmla="*/ 1570718 w 1955264"/>
              <a:gd name="connsiteY11" fmla="*/ 1218345 h 1890168"/>
              <a:gd name="connsiteX12" fmla="*/ 1569274 w 1955264"/>
              <a:gd name="connsiteY12" fmla="*/ 1216873 h 1890168"/>
              <a:gd name="connsiteX13" fmla="*/ 1568885 w 1955264"/>
              <a:gd name="connsiteY13" fmla="*/ 1216484 h 1890168"/>
              <a:gd name="connsiteX14" fmla="*/ 1563939 w 1955264"/>
              <a:gd name="connsiteY14" fmla="*/ 1209204 h 1890168"/>
              <a:gd name="connsiteX15" fmla="*/ 1563800 w 1955264"/>
              <a:gd name="connsiteY15" fmla="*/ 1199425 h 1890168"/>
              <a:gd name="connsiteX16" fmla="*/ 1955264 w 1955264"/>
              <a:gd name="connsiteY16" fmla="*/ 588419 h 1890168"/>
              <a:gd name="connsiteX17" fmla="*/ 1952236 w 1955264"/>
              <a:gd name="connsiteY17" fmla="*/ 587641 h 1890168"/>
              <a:gd name="connsiteX18" fmla="*/ 1947041 w 1955264"/>
              <a:gd name="connsiteY18" fmla="*/ 583945 h 1890168"/>
              <a:gd name="connsiteX19" fmla="*/ 1933538 w 1955264"/>
              <a:gd name="connsiteY19" fmla="*/ 564081 h 1890168"/>
              <a:gd name="connsiteX20" fmla="*/ 1749280 w 1955264"/>
              <a:gd name="connsiteY20" fmla="*/ 510570 h 1890168"/>
              <a:gd name="connsiteX21" fmla="*/ 1643177 w 1955264"/>
              <a:gd name="connsiteY21" fmla="*/ 605561 h 1890168"/>
              <a:gd name="connsiteX22" fmla="*/ 1646788 w 1955264"/>
              <a:gd name="connsiteY22" fmla="*/ 611562 h 1890168"/>
              <a:gd name="connsiteX23" fmla="*/ 1648289 w 1955264"/>
              <a:gd name="connsiteY23" fmla="*/ 622397 h 1890168"/>
              <a:gd name="connsiteX24" fmla="*/ 1644677 w 1955264"/>
              <a:gd name="connsiteY24" fmla="*/ 630816 h 1890168"/>
              <a:gd name="connsiteX25" fmla="*/ 1613893 w 1955264"/>
              <a:gd name="connsiteY25" fmla="*/ 652959 h 1890168"/>
              <a:gd name="connsiteX26" fmla="*/ 1602586 w 1955264"/>
              <a:gd name="connsiteY26" fmla="*/ 652181 h 1890168"/>
              <a:gd name="connsiteX27" fmla="*/ 1584916 w 1955264"/>
              <a:gd name="connsiteY27" fmla="*/ 635344 h 1890168"/>
              <a:gd name="connsiteX28" fmla="*/ 1559994 w 1955264"/>
              <a:gd name="connsiteY28" fmla="*/ 639734 h 1890168"/>
              <a:gd name="connsiteX29" fmla="*/ 1482729 w 1955264"/>
              <a:gd name="connsiteY29" fmla="*/ 674963 h 1890168"/>
              <a:gd name="connsiteX30" fmla="*/ 1474089 w 1955264"/>
              <a:gd name="connsiteY30" fmla="*/ 674241 h 1890168"/>
              <a:gd name="connsiteX31" fmla="*/ 1464226 w 1955264"/>
              <a:gd name="connsiteY31" fmla="*/ 667600 h 1890168"/>
              <a:gd name="connsiteX32" fmla="*/ 1460308 w 1955264"/>
              <a:gd name="connsiteY32" fmla="*/ 659960 h 1890168"/>
              <a:gd name="connsiteX33" fmla="*/ 1464670 w 1955264"/>
              <a:gd name="connsiteY33" fmla="*/ 652570 h 1890168"/>
              <a:gd name="connsiteX34" fmla="*/ 1545992 w 1955264"/>
              <a:gd name="connsiteY34" fmla="*/ 604505 h 1890168"/>
              <a:gd name="connsiteX35" fmla="*/ 1607642 w 1955264"/>
              <a:gd name="connsiteY35" fmla="*/ 450975 h 1890168"/>
              <a:gd name="connsiteX36" fmla="*/ 1501122 w 1955264"/>
              <a:gd name="connsiteY36" fmla="*/ 420553 h 1890168"/>
              <a:gd name="connsiteX37" fmla="*/ 1471060 w 1955264"/>
              <a:gd name="connsiteY37" fmla="*/ 439807 h 1890168"/>
              <a:gd name="connsiteX38" fmla="*/ 1465476 w 1955264"/>
              <a:gd name="connsiteY38" fmla="*/ 441168 h 1890168"/>
              <a:gd name="connsiteX39" fmla="*/ 1296582 w 1955264"/>
              <a:gd name="connsiteY39" fmla="*/ 425860 h 1890168"/>
              <a:gd name="connsiteX40" fmla="*/ 1270411 w 1955264"/>
              <a:gd name="connsiteY40" fmla="*/ 459699 h 1890168"/>
              <a:gd name="connsiteX41" fmla="*/ 1270827 w 1955264"/>
              <a:gd name="connsiteY41" fmla="*/ 465978 h 1890168"/>
              <a:gd name="connsiteX42" fmla="*/ 1281552 w 1955264"/>
              <a:gd name="connsiteY42" fmla="*/ 471757 h 1890168"/>
              <a:gd name="connsiteX43" fmla="*/ 1285803 w 1955264"/>
              <a:gd name="connsiteY43" fmla="*/ 476897 h 1890168"/>
              <a:gd name="connsiteX44" fmla="*/ 1288998 w 1955264"/>
              <a:gd name="connsiteY44" fmla="*/ 486982 h 1890168"/>
              <a:gd name="connsiteX45" fmla="*/ 1285497 w 1955264"/>
              <a:gd name="connsiteY45" fmla="*/ 497012 h 1890168"/>
              <a:gd name="connsiteX46" fmla="*/ 1277857 w 1955264"/>
              <a:gd name="connsiteY46" fmla="*/ 502152 h 1890168"/>
              <a:gd name="connsiteX47" fmla="*/ 1267771 w 1955264"/>
              <a:gd name="connsiteY47" fmla="*/ 502041 h 1890168"/>
              <a:gd name="connsiteX48" fmla="*/ 1261381 w 1955264"/>
              <a:gd name="connsiteY48" fmla="*/ 497540 h 1890168"/>
              <a:gd name="connsiteX49" fmla="*/ 1260048 w 1955264"/>
              <a:gd name="connsiteY49" fmla="*/ 497985 h 1890168"/>
              <a:gd name="connsiteX50" fmla="*/ 1255074 w 1955264"/>
              <a:gd name="connsiteY50" fmla="*/ 536297 h 1890168"/>
              <a:gd name="connsiteX51" fmla="*/ 1250490 w 1955264"/>
              <a:gd name="connsiteY51" fmla="*/ 542965 h 1890168"/>
              <a:gd name="connsiteX52" fmla="*/ 1037227 w 1955264"/>
              <a:gd name="connsiteY52" fmla="*/ 658376 h 1890168"/>
              <a:gd name="connsiteX53" fmla="*/ 1030615 w 1955264"/>
              <a:gd name="connsiteY53" fmla="*/ 659127 h 1890168"/>
              <a:gd name="connsiteX54" fmla="*/ 1012889 w 1955264"/>
              <a:gd name="connsiteY54" fmla="*/ 654209 h 1890168"/>
              <a:gd name="connsiteX55" fmla="*/ 1006555 w 1955264"/>
              <a:gd name="connsiteY55" fmla="*/ 647347 h 1890168"/>
              <a:gd name="connsiteX56" fmla="*/ 1009861 w 1955264"/>
              <a:gd name="connsiteY56" fmla="*/ 638595 h 1890168"/>
              <a:gd name="connsiteX57" fmla="*/ 1009944 w 1955264"/>
              <a:gd name="connsiteY57" fmla="*/ 638511 h 1890168"/>
              <a:gd name="connsiteX58" fmla="*/ 984495 w 1955264"/>
              <a:gd name="connsiteY58" fmla="*/ 632094 h 1890168"/>
              <a:gd name="connsiteX59" fmla="*/ 977882 w 1955264"/>
              <a:gd name="connsiteY59" fmla="*/ 624787 h 1890168"/>
              <a:gd name="connsiteX60" fmla="*/ 982105 w 1955264"/>
              <a:gd name="connsiteY60" fmla="*/ 615868 h 1890168"/>
              <a:gd name="connsiteX61" fmla="*/ 1026030 w 1955264"/>
              <a:gd name="connsiteY61" fmla="*/ 589502 h 1890168"/>
              <a:gd name="connsiteX62" fmla="*/ 1033921 w 1955264"/>
              <a:gd name="connsiteY62" fmla="*/ 588863 h 1890168"/>
              <a:gd name="connsiteX63" fmla="*/ 1045812 w 1955264"/>
              <a:gd name="connsiteY63" fmla="*/ 593642 h 1890168"/>
              <a:gd name="connsiteX64" fmla="*/ 1075206 w 1955264"/>
              <a:gd name="connsiteY64" fmla="*/ 556718 h 1890168"/>
              <a:gd name="connsiteX65" fmla="*/ 1068483 w 1955264"/>
              <a:gd name="connsiteY65" fmla="*/ 561886 h 1890168"/>
              <a:gd name="connsiteX66" fmla="*/ 1063093 w 1955264"/>
              <a:gd name="connsiteY66" fmla="*/ 563719 h 1890168"/>
              <a:gd name="connsiteX67" fmla="*/ 1061704 w 1955264"/>
              <a:gd name="connsiteY67" fmla="*/ 563608 h 1890168"/>
              <a:gd name="connsiteX68" fmla="*/ 1016417 w 1955264"/>
              <a:gd name="connsiteY68" fmla="*/ 556412 h 1890168"/>
              <a:gd name="connsiteX69" fmla="*/ 1010000 w 1955264"/>
              <a:gd name="connsiteY69" fmla="*/ 551884 h 1890168"/>
              <a:gd name="connsiteX70" fmla="*/ 807377 w 1955264"/>
              <a:gd name="connsiteY70" fmla="*/ 178145 h 1890168"/>
              <a:gd name="connsiteX71" fmla="*/ 638873 w 1955264"/>
              <a:gd name="connsiteY71" fmla="*/ 101964 h 1890168"/>
              <a:gd name="connsiteX72" fmla="*/ 633761 w 1955264"/>
              <a:gd name="connsiteY72" fmla="*/ 95352 h 1890168"/>
              <a:gd name="connsiteX73" fmla="*/ 626176 w 1955264"/>
              <a:gd name="connsiteY73" fmla="*/ 50093 h 1890168"/>
              <a:gd name="connsiteX74" fmla="*/ 627621 w 1955264"/>
              <a:gd name="connsiteY74" fmla="*/ 43564 h 1890168"/>
              <a:gd name="connsiteX75" fmla="*/ 639873 w 1955264"/>
              <a:gd name="connsiteY75" fmla="*/ 25838 h 1890168"/>
              <a:gd name="connsiteX76" fmla="*/ 595309 w 1955264"/>
              <a:gd name="connsiteY76" fmla="*/ 0 h 1890168"/>
              <a:gd name="connsiteX77" fmla="*/ 561497 w 1955264"/>
              <a:gd name="connsiteY77" fmla="*/ 4001 h 1890168"/>
              <a:gd name="connsiteX78" fmla="*/ 539520 w 1955264"/>
              <a:gd name="connsiteY78" fmla="*/ 22004 h 1890168"/>
              <a:gd name="connsiteX79" fmla="*/ 532186 w 1955264"/>
              <a:gd name="connsiteY79" fmla="*/ 23838 h 1890168"/>
              <a:gd name="connsiteX80" fmla="*/ 476092 w 1955264"/>
              <a:gd name="connsiteY80" fmla="*/ 12891 h 1890168"/>
              <a:gd name="connsiteX81" fmla="*/ 448003 w 1955264"/>
              <a:gd name="connsiteY81" fmla="*/ 24671 h 1890168"/>
              <a:gd name="connsiteX82" fmla="*/ 440751 w 1955264"/>
              <a:gd name="connsiteY82" fmla="*/ 47704 h 1890168"/>
              <a:gd name="connsiteX83" fmla="*/ 462422 w 1955264"/>
              <a:gd name="connsiteY83" fmla="*/ 74514 h 1890168"/>
              <a:gd name="connsiteX84" fmla="*/ 464256 w 1955264"/>
              <a:gd name="connsiteY84" fmla="*/ 81655 h 1890168"/>
              <a:gd name="connsiteX85" fmla="*/ 461922 w 1955264"/>
              <a:gd name="connsiteY85" fmla="*/ 94768 h 1890168"/>
              <a:gd name="connsiteX86" fmla="*/ 458394 w 1955264"/>
              <a:gd name="connsiteY86" fmla="*/ 100408 h 1890168"/>
              <a:gd name="connsiteX87" fmla="*/ 447586 w 1955264"/>
              <a:gd name="connsiteY87" fmla="*/ 108271 h 1890168"/>
              <a:gd name="connsiteX88" fmla="*/ 441974 w 1955264"/>
              <a:gd name="connsiteY88" fmla="*/ 109966 h 1890168"/>
              <a:gd name="connsiteX89" fmla="*/ 236823 w 1955264"/>
              <a:gd name="connsiteY89" fmla="*/ 100714 h 1890168"/>
              <a:gd name="connsiteX90" fmla="*/ 221765 w 1955264"/>
              <a:gd name="connsiteY90" fmla="*/ 127441 h 1890168"/>
              <a:gd name="connsiteX91" fmla="*/ 217125 w 1955264"/>
              <a:gd name="connsiteY91" fmla="*/ 131414 h 1890168"/>
              <a:gd name="connsiteX92" fmla="*/ 8113 w 1955264"/>
              <a:gd name="connsiteY92" fmla="*/ 209179 h 1890168"/>
              <a:gd name="connsiteX93" fmla="*/ 0 w 1955264"/>
              <a:gd name="connsiteY93" fmla="*/ 208151 h 1890168"/>
              <a:gd name="connsiteX94" fmla="*/ 6140 w 1955264"/>
              <a:gd name="connsiteY94" fmla="*/ 350345 h 1890168"/>
              <a:gd name="connsiteX95" fmla="*/ 87017 w 1955264"/>
              <a:gd name="connsiteY95" fmla="*/ 540770 h 1890168"/>
              <a:gd name="connsiteX96" fmla="*/ 377962 w 1955264"/>
              <a:gd name="connsiteY96" fmla="*/ 707330 h 1890168"/>
              <a:gd name="connsiteX97" fmla="*/ 381879 w 1955264"/>
              <a:gd name="connsiteY97" fmla="*/ 711942 h 1890168"/>
              <a:gd name="connsiteX98" fmla="*/ 390519 w 1955264"/>
              <a:gd name="connsiteY98" fmla="*/ 735058 h 1890168"/>
              <a:gd name="connsiteX99" fmla="*/ 390297 w 1955264"/>
              <a:gd name="connsiteY99" fmla="*/ 741781 h 1890168"/>
              <a:gd name="connsiteX100" fmla="*/ 90156 w 1955264"/>
              <a:gd name="connsiteY100" fmla="*/ 1415216 h 1890168"/>
              <a:gd name="connsiteX101" fmla="*/ 136276 w 1955264"/>
              <a:gd name="connsiteY101" fmla="*/ 1501816 h 1890168"/>
              <a:gd name="connsiteX102" fmla="*/ 300002 w 1955264"/>
              <a:gd name="connsiteY102" fmla="*/ 1787704 h 1890168"/>
              <a:gd name="connsiteX103" fmla="*/ 409495 w 1955264"/>
              <a:gd name="connsiteY103" fmla="*/ 1832018 h 1890168"/>
              <a:gd name="connsiteX104" fmla="*/ 1317336 w 1955264"/>
              <a:gd name="connsiteY104" fmla="*/ 1890169 h 1890168"/>
              <a:gd name="connsiteX105" fmla="*/ 1468699 w 1955264"/>
              <a:gd name="connsiteY105" fmla="*/ 1655818 h 1890168"/>
              <a:gd name="connsiteX106" fmla="*/ 1466976 w 1955264"/>
              <a:gd name="connsiteY106" fmla="*/ 1633258 h 189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1955264" h="1890168" fill="norm" stroke="1" extrusionOk="0">
                <a:moveTo>
                  <a:pt x="1466948" y="1633369"/>
                </a:moveTo>
                <a:cubicBezTo>
                  <a:pt x="1466810" y="1631424"/>
                  <a:pt x="1467282" y="1629480"/>
                  <a:pt x="1468365" y="1627840"/>
                </a:cubicBezTo>
                <a:lnTo>
                  <a:pt x="1478673" y="1611976"/>
                </a:lnTo>
                <a:lnTo>
                  <a:pt x="1454779" y="1550909"/>
                </a:lnTo>
                <a:cubicBezTo>
                  <a:pt x="1454001" y="1548936"/>
                  <a:pt x="1453974" y="1546741"/>
                  <a:pt x="1454668" y="1544713"/>
                </a:cubicBezTo>
                <a:lnTo>
                  <a:pt x="1493981" y="1433192"/>
                </a:lnTo>
                <a:cubicBezTo>
                  <a:pt x="1494731" y="1431053"/>
                  <a:pt x="1496288" y="1429274"/>
                  <a:pt x="1498316" y="1428219"/>
                </a:cubicBezTo>
                <a:lnTo>
                  <a:pt x="1561939" y="1395823"/>
                </a:lnTo>
                <a:lnTo>
                  <a:pt x="1629646" y="1251824"/>
                </a:lnTo>
                <a:lnTo>
                  <a:pt x="1571857" y="1219234"/>
                </a:lnTo>
                <a:cubicBezTo>
                  <a:pt x="1571691" y="1219151"/>
                  <a:pt x="1571580" y="1219012"/>
                  <a:pt x="1571441" y="1218901"/>
                </a:cubicBezTo>
                <a:cubicBezTo>
                  <a:pt x="1571191" y="1218734"/>
                  <a:pt x="1570969" y="1218539"/>
                  <a:pt x="1570718" y="1218345"/>
                </a:cubicBezTo>
                <a:cubicBezTo>
                  <a:pt x="1570163" y="1217901"/>
                  <a:pt x="1569690" y="1217428"/>
                  <a:pt x="1569274" y="1216873"/>
                </a:cubicBezTo>
                <a:cubicBezTo>
                  <a:pt x="1569163" y="1216734"/>
                  <a:pt x="1568996" y="1216650"/>
                  <a:pt x="1568885" y="1216484"/>
                </a:cubicBezTo>
                <a:lnTo>
                  <a:pt x="1563939" y="1209204"/>
                </a:lnTo>
                <a:cubicBezTo>
                  <a:pt x="1561939" y="1206259"/>
                  <a:pt x="1561883" y="1202425"/>
                  <a:pt x="1563800" y="1199425"/>
                </a:cubicBezTo>
                <a:lnTo>
                  <a:pt x="1955264" y="588419"/>
                </a:lnTo>
                <a:lnTo>
                  <a:pt x="1952236" y="587641"/>
                </a:lnTo>
                <a:cubicBezTo>
                  <a:pt x="1950125" y="587085"/>
                  <a:pt x="1948263" y="585779"/>
                  <a:pt x="1947041" y="583945"/>
                </a:cubicBezTo>
                <a:cubicBezTo>
                  <a:pt x="1942067" y="576444"/>
                  <a:pt x="1936205" y="567776"/>
                  <a:pt x="1933538" y="564081"/>
                </a:cubicBezTo>
                <a:lnTo>
                  <a:pt x="1749280" y="510570"/>
                </a:lnTo>
                <a:lnTo>
                  <a:pt x="1643177" y="605561"/>
                </a:lnTo>
                <a:cubicBezTo>
                  <a:pt x="1645094" y="606950"/>
                  <a:pt x="1646455" y="609089"/>
                  <a:pt x="1646788" y="611562"/>
                </a:cubicBezTo>
                <a:lnTo>
                  <a:pt x="1648289" y="622397"/>
                </a:lnTo>
                <a:cubicBezTo>
                  <a:pt x="1648733" y="625648"/>
                  <a:pt x="1647344" y="628899"/>
                  <a:pt x="1644677" y="630816"/>
                </a:cubicBezTo>
                <a:lnTo>
                  <a:pt x="1613893" y="652959"/>
                </a:lnTo>
                <a:cubicBezTo>
                  <a:pt x="1610420" y="655459"/>
                  <a:pt x="1605670" y="655126"/>
                  <a:pt x="1602586" y="652181"/>
                </a:cubicBezTo>
                <a:lnTo>
                  <a:pt x="1584916" y="635344"/>
                </a:lnTo>
                <a:lnTo>
                  <a:pt x="1559994" y="639734"/>
                </a:lnTo>
                <a:lnTo>
                  <a:pt x="1482729" y="674963"/>
                </a:lnTo>
                <a:cubicBezTo>
                  <a:pt x="1479923" y="676241"/>
                  <a:pt x="1476645" y="675963"/>
                  <a:pt x="1474089" y="674241"/>
                </a:cubicBezTo>
                <a:lnTo>
                  <a:pt x="1464226" y="667600"/>
                </a:lnTo>
                <a:cubicBezTo>
                  <a:pt x="1461697" y="665906"/>
                  <a:pt x="1460225" y="663016"/>
                  <a:pt x="1460308" y="659960"/>
                </a:cubicBezTo>
                <a:cubicBezTo>
                  <a:pt x="1460392" y="656904"/>
                  <a:pt x="1462031" y="654126"/>
                  <a:pt x="1464670" y="652570"/>
                </a:cubicBezTo>
                <a:lnTo>
                  <a:pt x="1545992" y="604505"/>
                </a:lnTo>
                <a:lnTo>
                  <a:pt x="1607642" y="450975"/>
                </a:lnTo>
                <a:lnTo>
                  <a:pt x="1501122" y="420553"/>
                </a:lnTo>
                <a:lnTo>
                  <a:pt x="1471060" y="439807"/>
                </a:lnTo>
                <a:cubicBezTo>
                  <a:pt x="1469393" y="440862"/>
                  <a:pt x="1467449" y="441363"/>
                  <a:pt x="1465476" y="441168"/>
                </a:cubicBezTo>
                <a:lnTo>
                  <a:pt x="1296582" y="425860"/>
                </a:lnTo>
                <a:lnTo>
                  <a:pt x="1270411" y="459699"/>
                </a:lnTo>
                <a:lnTo>
                  <a:pt x="1270827" y="465978"/>
                </a:lnTo>
                <a:lnTo>
                  <a:pt x="1281552" y="471757"/>
                </a:lnTo>
                <a:cubicBezTo>
                  <a:pt x="1283580" y="472841"/>
                  <a:pt x="1285108" y="474702"/>
                  <a:pt x="1285803" y="476897"/>
                </a:cubicBezTo>
                <a:lnTo>
                  <a:pt x="1288998" y="486982"/>
                </a:lnTo>
                <a:cubicBezTo>
                  <a:pt x="1290192" y="490733"/>
                  <a:pt x="1288747" y="494817"/>
                  <a:pt x="1285497" y="497012"/>
                </a:cubicBezTo>
                <a:lnTo>
                  <a:pt x="1277857" y="502152"/>
                </a:lnTo>
                <a:cubicBezTo>
                  <a:pt x="1274800" y="504208"/>
                  <a:pt x="1270772" y="504180"/>
                  <a:pt x="1267771" y="502041"/>
                </a:cubicBezTo>
                <a:lnTo>
                  <a:pt x="1261381" y="497540"/>
                </a:lnTo>
                <a:lnTo>
                  <a:pt x="1260048" y="497985"/>
                </a:lnTo>
                <a:lnTo>
                  <a:pt x="1255074" y="536297"/>
                </a:lnTo>
                <a:cubicBezTo>
                  <a:pt x="1254713" y="539131"/>
                  <a:pt x="1252991" y="541604"/>
                  <a:pt x="1250490" y="542965"/>
                </a:cubicBezTo>
                <a:lnTo>
                  <a:pt x="1037227" y="658376"/>
                </a:lnTo>
                <a:cubicBezTo>
                  <a:pt x="1035199" y="659460"/>
                  <a:pt x="1032837" y="659738"/>
                  <a:pt x="1030615" y="659127"/>
                </a:cubicBezTo>
                <a:lnTo>
                  <a:pt x="1012889" y="654209"/>
                </a:lnTo>
                <a:cubicBezTo>
                  <a:pt x="1009638" y="653320"/>
                  <a:pt x="1007193" y="650653"/>
                  <a:pt x="1006555" y="647347"/>
                </a:cubicBezTo>
                <a:cubicBezTo>
                  <a:pt x="1005916" y="644040"/>
                  <a:pt x="1007193" y="640651"/>
                  <a:pt x="1009861" y="638595"/>
                </a:cubicBezTo>
                <a:lnTo>
                  <a:pt x="1009944" y="638511"/>
                </a:lnTo>
                <a:lnTo>
                  <a:pt x="984495" y="632094"/>
                </a:lnTo>
                <a:cubicBezTo>
                  <a:pt x="981022" y="631205"/>
                  <a:pt x="978410" y="628343"/>
                  <a:pt x="977882" y="624787"/>
                </a:cubicBezTo>
                <a:cubicBezTo>
                  <a:pt x="977354" y="621230"/>
                  <a:pt x="979021" y="617730"/>
                  <a:pt x="982105" y="615868"/>
                </a:cubicBezTo>
                <a:lnTo>
                  <a:pt x="1026030" y="589502"/>
                </a:lnTo>
                <a:cubicBezTo>
                  <a:pt x="1028420" y="588085"/>
                  <a:pt x="1031337" y="587835"/>
                  <a:pt x="1033921" y="588863"/>
                </a:cubicBezTo>
                <a:lnTo>
                  <a:pt x="1045812" y="593642"/>
                </a:lnTo>
                <a:lnTo>
                  <a:pt x="1075206" y="556718"/>
                </a:lnTo>
                <a:lnTo>
                  <a:pt x="1068483" y="561886"/>
                </a:lnTo>
                <a:cubicBezTo>
                  <a:pt x="1066927" y="563080"/>
                  <a:pt x="1065010" y="563719"/>
                  <a:pt x="1063093" y="563719"/>
                </a:cubicBezTo>
                <a:cubicBezTo>
                  <a:pt x="1062621" y="563719"/>
                  <a:pt x="1062176" y="563692"/>
                  <a:pt x="1061704" y="563608"/>
                </a:cubicBezTo>
                <a:lnTo>
                  <a:pt x="1016417" y="556412"/>
                </a:lnTo>
                <a:cubicBezTo>
                  <a:pt x="1013695" y="555968"/>
                  <a:pt x="1011305" y="554301"/>
                  <a:pt x="1010000" y="551884"/>
                </a:cubicBezTo>
                <a:lnTo>
                  <a:pt x="807377" y="178145"/>
                </a:lnTo>
                <a:lnTo>
                  <a:pt x="638873" y="101964"/>
                </a:lnTo>
                <a:cubicBezTo>
                  <a:pt x="636178" y="100742"/>
                  <a:pt x="634261" y="98269"/>
                  <a:pt x="633761" y="95352"/>
                </a:cubicBezTo>
                <a:lnTo>
                  <a:pt x="626176" y="50093"/>
                </a:lnTo>
                <a:cubicBezTo>
                  <a:pt x="625787" y="47815"/>
                  <a:pt x="626315" y="45481"/>
                  <a:pt x="627621" y="43564"/>
                </a:cubicBezTo>
                <a:lnTo>
                  <a:pt x="639873" y="25838"/>
                </a:lnTo>
                <a:lnTo>
                  <a:pt x="595309" y="0"/>
                </a:lnTo>
                <a:lnTo>
                  <a:pt x="561497" y="4001"/>
                </a:lnTo>
                <a:lnTo>
                  <a:pt x="539520" y="22004"/>
                </a:lnTo>
                <a:cubicBezTo>
                  <a:pt x="537464" y="23671"/>
                  <a:pt x="534797" y="24366"/>
                  <a:pt x="532186" y="23838"/>
                </a:cubicBezTo>
                <a:lnTo>
                  <a:pt x="476092" y="12891"/>
                </a:lnTo>
                <a:lnTo>
                  <a:pt x="448003" y="24671"/>
                </a:lnTo>
                <a:lnTo>
                  <a:pt x="440751" y="47704"/>
                </a:lnTo>
                <a:lnTo>
                  <a:pt x="462422" y="74514"/>
                </a:lnTo>
                <a:cubicBezTo>
                  <a:pt x="464034" y="76515"/>
                  <a:pt x="464700" y="79126"/>
                  <a:pt x="464256" y="81655"/>
                </a:cubicBezTo>
                <a:lnTo>
                  <a:pt x="461922" y="94768"/>
                </a:lnTo>
                <a:cubicBezTo>
                  <a:pt x="461533" y="97019"/>
                  <a:pt x="460255" y="99047"/>
                  <a:pt x="458394" y="100408"/>
                </a:cubicBezTo>
                <a:lnTo>
                  <a:pt x="447586" y="108271"/>
                </a:lnTo>
                <a:cubicBezTo>
                  <a:pt x="445947" y="109465"/>
                  <a:pt x="443974" y="110077"/>
                  <a:pt x="441974" y="109966"/>
                </a:cubicBezTo>
                <a:lnTo>
                  <a:pt x="236823" y="100714"/>
                </a:lnTo>
                <a:lnTo>
                  <a:pt x="221765" y="127441"/>
                </a:lnTo>
                <a:cubicBezTo>
                  <a:pt x="220737" y="129275"/>
                  <a:pt x="219098" y="130664"/>
                  <a:pt x="217125" y="131414"/>
                </a:cubicBezTo>
                <a:lnTo>
                  <a:pt x="8113" y="209179"/>
                </a:lnTo>
                <a:cubicBezTo>
                  <a:pt x="5334" y="210207"/>
                  <a:pt x="2334" y="209762"/>
                  <a:pt x="0" y="208151"/>
                </a:cubicBezTo>
                <a:lnTo>
                  <a:pt x="6140" y="350345"/>
                </a:lnTo>
                <a:lnTo>
                  <a:pt x="87017" y="540770"/>
                </a:lnTo>
                <a:lnTo>
                  <a:pt x="377962" y="707330"/>
                </a:lnTo>
                <a:cubicBezTo>
                  <a:pt x="379767" y="708358"/>
                  <a:pt x="381157" y="709997"/>
                  <a:pt x="381879" y="711942"/>
                </a:cubicBezTo>
                <a:lnTo>
                  <a:pt x="390519" y="735058"/>
                </a:lnTo>
                <a:cubicBezTo>
                  <a:pt x="391325" y="737253"/>
                  <a:pt x="391270" y="739642"/>
                  <a:pt x="390297" y="741781"/>
                </a:cubicBezTo>
                <a:lnTo>
                  <a:pt x="90156" y="1415216"/>
                </a:lnTo>
                <a:lnTo>
                  <a:pt x="136276" y="1501816"/>
                </a:lnTo>
                <a:lnTo>
                  <a:pt x="300002" y="1787704"/>
                </a:lnTo>
                <a:lnTo>
                  <a:pt x="409495" y="1832018"/>
                </a:lnTo>
                <a:lnTo>
                  <a:pt x="1317336" y="1890169"/>
                </a:lnTo>
                <a:lnTo>
                  <a:pt x="1468699" y="1655818"/>
                </a:lnTo>
                <a:lnTo>
                  <a:pt x="1466976" y="1633258"/>
                </a:lnTo>
                <a:close/>
              </a:path>
            </a:pathLst>
          </a:custGeom>
          <a:solidFill>
            <a:srgbClr val="46A748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33" name="Forma Livre: Forma 32"/>
          <p:cNvSpPr/>
          <p:nvPr/>
        </p:nvSpPr>
        <p:spPr bwMode="auto">
          <a:xfrm>
            <a:off x="1416319" y="454845"/>
            <a:ext cx="881808" cy="981299"/>
          </a:xfrm>
          <a:custGeom>
            <a:avLst/>
            <a:gdLst>
              <a:gd name="connsiteX0" fmla="*/ 244241 w 881808"/>
              <a:gd name="connsiteY0" fmla="*/ 455060 h 981299"/>
              <a:gd name="connsiteX1" fmla="*/ 249826 w 881808"/>
              <a:gd name="connsiteY1" fmla="*/ 462700 h 981299"/>
              <a:gd name="connsiteX2" fmla="*/ 295501 w 881808"/>
              <a:gd name="connsiteY2" fmla="*/ 478842 h 981299"/>
              <a:gd name="connsiteX3" fmla="*/ 301280 w 881808"/>
              <a:gd name="connsiteY3" fmla="*/ 485704 h 981299"/>
              <a:gd name="connsiteX4" fmla="*/ 370988 w 881808"/>
              <a:gd name="connsiteY4" fmla="*/ 889504 h 981299"/>
              <a:gd name="connsiteX5" fmla="*/ 460061 w 881808"/>
              <a:gd name="connsiteY5" fmla="*/ 981299 h 981299"/>
              <a:gd name="connsiteX6" fmla="*/ 464423 w 881808"/>
              <a:gd name="connsiteY6" fmla="*/ 978021 h 981299"/>
              <a:gd name="connsiteX7" fmla="*/ 488927 w 881808"/>
              <a:gd name="connsiteY7" fmla="*/ 881002 h 981299"/>
              <a:gd name="connsiteX8" fmla="*/ 494984 w 881808"/>
              <a:gd name="connsiteY8" fmla="*/ 874668 h 981299"/>
              <a:gd name="connsiteX9" fmla="*/ 564164 w 881808"/>
              <a:gd name="connsiteY9" fmla="*/ 853997 h 981299"/>
              <a:gd name="connsiteX10" fmla="*/ 571165 w 881808"/>
              <a:gd name="connsiteY10" fmla="*/ 854831 h 981299"/>
              <a:gd name="connsiteX11" fmla="*/ 634539 w 881808"/>
              <a:gd name="connsiteY11" fmla="*/ 891727 h 981299"/>
              <a:gd name="connsiteX12" fmla="*/ 646541 w 881808"/>
              <a:gd name="connsiteY12" fmla="*/ 888337 h 981299"/>
              <a:gd name="connsiteX13" fmla="*/ 690549 w 881808"/>
              <a:gd name="connsiteY13" fmla="*/ 768925 h 981299"/>
              <a:gd name="connsiteX14" fmla="*/ 697495 w 881808"/>
              <a:gd name="connsiteY14" fmla="*/ 763230 h 981299"/>
              <a:gd name="connsiteX15" fmla="*/ 881808 w 881808"/>
              <a:gd name="connsiteY15" fmla="*/ 733863 h 981299"/>
              <a:gd name="connsiteX16" fmla="*/ 875335 w 881808"/>
              <a:gd name="connsiteY16" fmla="*/ 584334 h 981299"/>
              <a:gd name="connsiteX17" fmla="*/ 867361 w 881808"/>
              <a:gd name="connsiteY17" fmla="*/ 584696 h 981299"/>
              <a:gd name="connsiteX18" fmla="*/ 861499 w 881808"/>
              <a:gd name="connsiteY18" fmla="*/ 582834 h 981299"/>
              <a:gd name="connsiteX19" fmla="*/ 758146 w 881808"/>
              <a:gd name="connsiteY19" fmla="*/ 502124 h 981299"/>
              <a:gd name="connsiteX20" fmla="*/ 754895 w 881808"/>
              <a:gd name="connsiteY20" fmla="*/ 496845 h 981299"/>
              <a:gd name="connsiteX21" fmla="*/ 742809 w 881808"/>
              <a:gd name="connsiteY21" fmla="*/ 435667 h 981299"/>
              <a:gd name="connsiteX22" fmla="*/ 734558 w 881808"/>
              <a:gd name="connsiteY22" fmla="*/ 430472 h 981299"/>
              <a:gd name="connsiteX23" fmla="*/ 730446 w 881808"/>
              <a:gd name="connsiteY23" fmla="*/ 422331 h 981299"/>
              <a:gd name="connsiteX24" fmla="*/ 744226 w 881808"/>
              <a:gd name="connsiteY24" fmla="*/ 224821 h 981299"/>
              <a:gd name="connsiteX25" fmla="*/ 746699 w 881808"/>
              <a:gd name="connsiteY25" fmla="*/ 219264 h 981299"/>
              <a:gd name="connsiteX26" fmla="*/ 771898 w 881808"/>
              <a:gd name="connsiteY26" fmla="*/ 193232 h 981299"/>
              <a:gd name="connsiteX27" fmla="*/ 745921 w 881808"/>
              <a:gd name="connsiteY27" fmla="*/ 112438 h 981299"/>
              <a:gd name="connsiteX28" fmla="*/ 699634 w 881808"/>
              <a:gd name="connsiteY28" fmla="*/ 94296 h 981299"/>
              <a:gd name="connsiteX29" fmla="*/ 694050 w 881808"/>
              <a:gd name="connsiteY29" fmla="*/ 85072 h 981299"/>
              <a:gd name="connsiteX30" fmla="*/ 695689 w 881808"/>
              <a:gd name="connsiteY30" fmla="*/ 69986 h 981299"/>
              <a:gd name="connsiteX31" fmla="*/ 703746 w 881808"/>
              <a:gd name="connsiteY31" fmla="*/ 11169 h 981299"/>
              <a:gd name="connsiteX32" fmla="*/ 629288 w 881808"/>
              <a:gd name="connsiteY32" fmla="*/ 0 h 981299"/>
              <a:gd name="connsiteX33" fmla="*/ 622397 w 881808"/>
              <a:gd name="connsiteY33" fmla="*/ 44397 h 981299"/>
              <a:gd name="connsiteX34" fmla="*/ 617202 w 881808"/>
              <a:gd name="connsiteY34" fmla="*/ 51149 h 981299"/>
              <a:gd name="connsiteX35" fmla="*/ 302225 w 881808"/>
              <a:gd name="connsiteY35" fmla="*/ 190092 h 981299"/>
              <a:gd name="connsiteX36" fmla="*/ 266912 w 881808"/>
              <a:gd name="connsiteY36" fmla="*/ 248437 h 981299"/>
              <a:gd name="connsiteX37" fmla="*/ 260967 w 881808"/>
              <a:gd name="connsiteY37" fmla="*/ 252576 h 981299"/>
              <a:gd name="connsiteX38" fmla="*/ 253938 w 881808"/>
              <a:gd name="connsiteY38" fmla="*/ 250909 h 981299"/>
              <a:gd name="connsiteX39" fmla="*/ 187092 w 881808"/>
              <a:gd name="connsiteY39" fmla="*/ 199844 h 981299"/>
              <a:gd name="connsiteX40" fmla="*/ 99991 w 881808"/>
              <a:gd name="connsiteY40" fmla="*/ 207734 h 981299"/>
              <a:gd name="connsiteX41" fmla="*/ 91934 w 881808"/>
              <a:gd name="connsiteY41" fmla="*/ 204011 h 981299"/>
              <a:gd name="connsiteX42" fmla="*/ 74903 w 881808"/>
              <a:gd name="connsiteY42" fmla="*/ 179785 h 981299"/>
              <a:gd name="connsiteX43" fmla="*/ 16364 w 881808"/>
              <a:gd name="connsiteY43" fmla="*/ 178895 h 981299"/>
              <a:gd name="connsiteX44" fmla="*/ 11002 w 881808"/>
              <a:gd name="connsiteY44" fmla="*/ 177006 h 981299"/>
              <a:gd name="connsiteX45" fmla="*/ 0 w 881808"/>
              <a:gd name="connsiteY45" fmla="*/ 168338 h 981299"/>
              <a:gd name="connsiteX46" fmla="*/ 111994 w 881808"/>
              <a:gd name="connsiteY46" fmla="*/ 409412 h 981299"/>
              <a:gd name="connsiteX47" fmla="*/ 188703 w 881808"/>
              <a:gd name="connsiteY47" fmla="*/ 417358 h 981299"/>
              <a:gd name="connsiteX48" fmla="*/ 195482 w 881808"/>
              <a:gd name="connsiteY48" fmla="*/ 421748 h 981299"/>
              <a:gd name="connsiteX49" fmla="*/ 209457 w 881808"/>
              <a:gd name="connsiteY49" fmla="*/ 445780 h 981299"/>
              <a:gd name="connsiteX50" fmla="*/ 238768 w 881808"/>
              <a:gd name="connsiteY50" fmla="*/ 451614 h 981299"/>
              <a:gd name="connsiteX51" fmla="*/ 244214 w 881808"/>
              <a:gd name="connsiteY51" fmla="*/ 455087 h 981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881808" h="981299" fill="norm" stroke="1" extrusionOk="0">
                <a:moveTo>
                  <a:pt x="244241" y="455060"/>
                </a:moveTo>
                <a:lnTo>
                  <a:pt x="249826" y="462700"/>
                </a:lnTo>
                <a:lnTo>
                  <a:pt x="295501" y="478842"/>
                </a:lnTo>
                <a:cubicBezTo>
                  <a:pt x="298530" y="479925"/>
                  <a:pt x="300752" y="482537"/>
                  <a:pt x="301280" y="485704"/>
                </a:cubicBezTo>
                <a:lnTo>
                  <a:pt x="370988" y="889504"/>
                </a:lnTo>
                <a:lnTo>
                  <a:pt x="460061" y="981299"/>
                </a:lnTo>
                <a:lnTo>
                  <a:pt x="464423" y="978021"/>
                </a:lnTo>
                <a:lnTo>
                  <a:pt x="488927" y="881002"/>
                </a:lnTo>
                <a:cubicBezTo>
                  <a:pt x="489705" y="877974"/>
                  <a:pt x="492011" y="875557"/>
                  <a:pt x="494984" y="874668"/>
                </a:cubicBezTo>
                <a:lnTo>
                  <a:pt x="564164" y="853997"/>
                </a:lnTo>
                <a:cubicBezTo>
                  <a:pt x="566526" y="853303"/>
                  <a:pt x="569054" y="853608"/>
                  <a:pt x="571165" y="854831"/>
                </a:cubicBezTo>
                <a:lnTo>
                  <a:pt x="634539" y="891727"/>
                </a:lnTo>
                <a:lnTo>
                  <a:pt x="646541" y="888337"/>
                </a:lnTo>
                <a:lnTo>
                  <a:pt x="690549" y="768925"/>
                </a:lnTo>
                <a:cubicBezTo>
                  <a:pt x="691661" y="765925"/>
                  <a:pt x="694300" y="763730"/>
                  <a:pt x="697495" y="763230"/>
                </a:cubicBezTo>
                <a:lnTo>
                  <a:pt x="881808" y="733863"/>
                </a:lnTo>
                <a:lnTo>
                  <a:pt x="875335" y="584334"/>
                </a:lnTo>
                <a:lnTo>
                  <a:pt x="867361" y="584696"/>
                </a:lnTo>
                <a:cubicBezTo>
                  <a:pt x="865194" y="584834"/>
                  <a:pt x="863166" y="584140"/>
                  <a:pt x="861499" y="582834"/>
                </a:cubicBezTo>
                <a:lnTo>
                  <a:pt x="758146" y="502124"/>
                </a:lnTo>
                <a:cubicBezTo>
                  <a:pt x="756479" y="500818"/>
                  <a:pt x="755312" y="498929"/>
                  <a:pt x="754895" y="496845"/>
                </a:cubicBezTo>
                <a:lnTo>
                  <a:pt x="742809" y="435667"/>
                </a:lnTo>
                <a:lnTo>
                  <a:pt x="734558" y="430472"/>
                </a:lnTo>
                <a:cubicBezTo>
                  <a:pt x="731807" y="428721"/>
                  <a:pt x="730224" y="425609"/>
                  <a:pt x="730446" y="422331"/>
                </a:cubicBezTo>
                <a:lnTo>
                  <a:pt x="744226" y="224821"/>
                </a:lnTo>
                <a:cubicBezTo>
                  <a:pt x="744365" y="222737"/>
                  <a:pt x="745254" y="220765"/>
                  <a:pt x="746699" y="219264"/>
                </a:cubicBezTo>
                <a:lnTo>
                  <a:pt x="771898" y="193232"/>
                </a:lnTo>
                <a:lnTo>
                  <a:pt x="745921" y="112438"/>
                </a:lnTo>
                <a:lnTo>
                  <a:pt x="699634" y="94296"/>
                </a:lnTo>
                <a:cubicBezTo>
                  <a:pt x="695912" y="92823"/>
                  <a:pt x="693605" y="89045"/>
                  <a:pt x="694050" y="85072"/>
                </a:cubicBezTo>
                <a:lnTo>
                  <a:pt x="695689" y="69986"/>
                </a:lnTo>
                <a:lnTo>
                  <a:pt x="703746" y="11169"/>
                </a:lnTo>
                <a:lnTo>
                  <a:pt x="629288" y="0"/>
                </a:lnTo>
                <a:lnTo>
                  <a:pt x="622397" y="44397"/>
                </a:lnTo>
                <a:cubicBezTo>
                  <a:pt x="621925" y="47398"/>
                  <a:pt x="619980" y="49954"/>
                  <a:pt x="617202" y="51149"/>
                </a:cubicBezTo>
                <a:lnTo>
                  <a:pt x="302225" y="190092"/>
                </a:lnTo>
                <a:lnTo>
                  <a:pt x="266912" y="248437"/>
                </a:lnTo>
                <a:cubicBezTo>
                  <a:pt x="265607" y="250604"/>
                  <a:pt x="263440" y="252104"/>
                  <a:pt x="260967" y="252576"/>
                </a:cubicBezTo>
                <a:cubicBezTo>
                  <a:pt x="258494" y="253049"/>
                  <a:pt x="255938" y="252437"/>
                  <a:pt x="253938" y="250909"/>
                </a:cubicBezTo>
                <a:lnTo>
                  <a:pt x="187092" y="199844"/>
                </a:lnTo>
                <a:lnTo>
                  <a:pt x="99991" y="207734"/>
                </a:lnTo>
                <a:cubicBezTo>
                  <a:pt x="96880" y="208040"/>
                  <a:pt x="93768" y="206595"/>
                  <a:pt x="91934" y="204011"/>
                </a:cubicBezTo>
                <a:lnTo>
                  <a:pt x="74903" y="179785"/>
                </a:lnTo>
                <a:lnTo>
                  <a:pt x="16364" y="178895"/>
                </a:lnTo>
                <a:cubicBezTo>
                  <a:pt x="14419" y="178868"/>
                  <a:pt x="12530" y="178201"/>
                  <a:pt x="11002" y="177006"/>
                </a:cubicBezTo>
                <a:lnTo>
                  <a:pt x="0" y="168338"/>
                </a:lnTo>
                <a:lnTo>
                  <a:pt x="111994" y="409412"/>
                </a:lnTo>
                <a:lnTo>
                  <a:pt x="188703" y="417358"/>
                </a:lnTo>
                <a:cubicBezTo>
                  <a:pt x="191537" y="417664"/>
                  <a:pt x="194037" y="419275"/>
                  <a:pt x="195482" y="421748"/>
                </a:cubicBezTo>
                <a:lnTo>
                  <a:pt x="209457" y="445780"/>
                </a:lnTo>
                <a:lnTo>
                  <a:pt x="238768" y="451614"/>
                </a:lnTo>
                <a:cubicBezTo>
                  <a:pt x="240963" y="452059"/>
                  <a:pt x="242908" y="453281"/>
                  <a:pt x="244214" y="455087"/>
                </a:cubicBezTo>
                <a:close/>
              </a:path>
            </a:pathLst>
          </a:custGeom>
          <a:solidFill>
            <a:srgbClr val="46A748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34" name="Forma Livre: Forma 33"/>
          <p:cNvSpPr/>
          <p:nvPr/>
        </p:nvSpPr>
        <p:spPr bwMode="auto">
          <a:xfrm>
            <a:off x="53420" y="2444533"/>
            <a:ext cx="1082152" cy="551328"/>
          </a:xfrm>
          <a:custGeom>
            <a:avLst/>
            <a:gdLst>
              <a:gd name="connsiteX0" fmla="*/ 24088 w 1082152"/>
              <a:gd name="connsiteY0" fmla="*/ 14364 h 551328"/>
              <a:gd name="connsiteX1" fmla="*/ 20698 w 1082152"/>
              <a:gd name="connsiteY1" fmla="*/ 19893 h 551328"/>
              <a:gd name="connsiteX2" fmla="*/ 0 w 1082152"/>
              <a:gd name="connsiteY2" fmla="*/ 35535 h 551328"/>
              <a:gd name="connsiteX3" fmla="*/ 556 w 1082152"/>
              <a:gd name="connsiteY3" fmla="*/ 68152 h 551328"/>
              <a:gd name="connsiteX4" fmla="*/ 153335 w 1082152"/>
              <a:gd name="connsiteY4" fmla="*/ 269857 h 551328"/>
              <a:gd name="connsiteX5" fmla="*/ 154585 w 1082152"/>
              <a:gd name="connsiteY5" fmla="*/ 278331 h 551328"/>
              <a:gd name="connsiteX6" fmla="*/ 135887 w 1082152"/>
              <a:gd name="connsiteY6" fmla="*/ 328230 h 551328"/>
              <a:gd name="connsiteX7" fmla="*/ 136221 w 1082152"/>
              <a:gd name="connsiteY7" fmla="*/ 329508 h 551328"/>
              <a:gd name="connsiteX8" fmla="*/ 239768 w 1082152"/>
              <a:gd name="connsiteY8" fmla="*/ 336565 h 551328"/>
              <a:gd name="connsiteX9" fmla="*/ 246770 w 1082152"/>
              <a:gd name="connsiteY9" fmla="*/ 340871 h 551328"/>
              <a:gd name="connsiteX10" fmla="*/ 288361 w 1082152"/>
              <a:gd name="connsiteY10" fmla="*/ 410273 h 551328"/>
              <a:gd name="connsiteX11" fmla="*/ 375239 w 1082152"/>
              <a:gd name="connsiteY11" fmla="*/ 408801 h 551328"/>
              <a:gd name="connsiteX12" fmla="*/ 490511 w 1082152"/>
              <a:gd name="connsiteY12" fmla="*/ 325757 h 551328"/>
              <a:gd name="connsiteX13" fmla="*/ 495873 w 1082152"/>
              <a:gd name="connsiteY13" fmla="*/ 324090 h 551328"/>
              <a:gd name="connsiteX14" fmla="*/ 511265 w 1082152"/>
              <a:gd name="connsiteY14" fmla="*/ 324423 h 551328"/>
              <a:gd name="connsiteX15" fmla="*/ 519933 w 1082152"/>
              <a:gd name="connsiteY15" fmla="*/ 332758 h 551328"/>
              <a:gd name="connsiteX16" fmla="*/ 532741 w 1082152"/>
              <a:gd name="connsiteY16" fmla="*/ 541437 h 551328"/>
              <a:gd name="connsiteX17" fmla="*/ 803293 w 1082152"/>
              <a:gd name="connsiteY17" fmla="*/ 551328 h 551328"/>
              <a:gd name="connsiteX18" fmla="*/ 1082152 w 1082152"/>
              <a:gd name="connsiteY18" fmla="*/ 366404 h 551328"/>
              <a:gd name="connsiteX19" fmla="*/ 1082069 w 1082152"/>
              <a:gd name="connsiteY19" fmla="*/ 366015 h 551328"/>
              <a:gd name="connsiteX20" fmla="*/ 1081013 w 1082152"/>
              <a:gd name="connsiteY20" fmla="*/ 361820 h 551328"/>
              <a:gd name="connsiteX21" fmla="*/ 26644 w 1082152"/>
              <a:gd name="connsiteY21" fmla="*/ 0 h 551328"/>
              <a:gd name="connsiteX22" fmla="*/ 24060 w 1082152"/>
              <a:gd name="connsiteY22" fmla="*/ 14364 h 55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082152" h="551328" fill="norm" stroke="1" extrusionOk="0">
                <a:moveTo>
                  <a:pt x="24088" y="14364"/>
                </a:moveTo>
                <a:cubicBezTo>
                  <a:pt x="23699" y="16559"/>
                  <a:pt x="22477" y="18531"/>
                  <a:pt x="20698" y="19893"/>
                </a:cubicBezTo>
                <a:lnTo>
                  <a:pt x="0" y="35535"/>
                </a:lnTo>
                <a:lnTo>
                  <a:pt x="556" y="68152"/>
                </a:lnTo>
                <a:lnTo>
                  <a:pt x="153335" y="269857"/>
                </a:lnTo>
                <a:cubicBezTo>
                  <a:pt x="155169" y="272275"/>
                  <a:pt x="155641" y="275497"/>
                  <a:pt x="154585" y="278331"/>
                </a:cubicBezTo>
                <a:lnTo>
                  <a:pt x="135887" y="328230"/>
                </a:lnTo>
                <a:lnTo>
                  <a:pt x="136221" y="329508"/>
                </a:lnTo>
                <a:lnTo>
                  <a:pt x="239768" y="336565"/>
                </a:lnTo>
                <a:cubicBezTo>
                  <a:pt x="242658" y="336759"/>
                  <a:pt x="245297" y="338371"/>
                  <a:pt x="246770" y="340871"/>
                </a:cubicBezTo>
                <a:lnTo>
                  <a:pt x="288361" y="410273"/>
                </a:lnTo>
                <a:lnTo>
                  <a:pt x="375239" y="408801"/>
                </a:lnTo>
                <a:lnTo>
                  <a:pt x="490511" y="325757"/>
                </a:lnTo>
                <a:cubicBezTo>
                  <a:pt x="492067" y="324646"/>
                  <a:pt x="494012" y="324007"/>
                  <a:pt x="495873" y="324090"/>
                </a:cubicBezTo>
                <a:lnTo>
                  <a:pt x="511265" y="324423"/>
                </a:lnTo>
                <a:cubicBezTo>
                  <a:pt x="515877" y="324507"/>
                  <a:pt x="519655" y="328146"/>
                  <a:pt x="519933" y="332758"/>
                </a:cubicBezTo>
                <a:lnTo>
                  <a:pt x="532741" y="541437"/>
                </a:lnTo>
                <a:lnTo>
                  <a:pt x="803293" y="551328"/>
                </a:lnTo>
                <a:lnTo>
                  <a:pt x="1082152" y="366404"/>
                </a:lnTo>
                <a:lnTo>
                  <a:pt x="1082069" y="366015"/>
                </a:lnTo>
                <a:lnTo>
                  <a:pt x="1081013" y="361820"/>
                </a:lnTo>
                <a:lnTo>
                  <a:pt x="26644" y="0"/>
                </a:lnTo>
                <a:lnTo>
                  <a:pt x="24060" y="14364"/>
                </a:lnTo>
                <a:close/>
              </a:path>
            </a:pathLst>
          </a:custGeom>
          <a:solidFill>
            <a:srgbClr val="46A748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35" name="Forma Livre: Forma 34"/>
          <p:cNvSpPr/>
          <p:nvPr/>
        </p:nvSpPr>
        <p:spPr bwMode="auto">
          <a:xfrm>
            <a:off x="2604576" y="5418076"/>
            <a:ext cx="1034448" cy="986106"/>
          </a:xfrm>
          <a:custGeom>
            <a:avLst/>
            <a:gdLst>
              <a:gd name="connsiteX0" fmla="*/ 1022280 w 1034448"/>
              <a:gd name="connsiteY0" fmla="*/ 316477 h 986106"/>
              <a:gd name="connsiteX1" fmla="*/ 1016751 w 1034448"/>
              <a:gd name="connsiteY1" fmla="*/ 316616 h 986106"/>
              <a:gd name="connsiteX2" fmla="*/ 1012333 w 1034448"/>
              <a:gd name="connsiteY2" fmla="*/ 321006 h 986106"/>
              <a:gd name="connsiteX3" fmla="*/ 1006082 w 1034448"/>
              <a:gd name="connsiteY3" fmla="*/ 323590 h 986106"/>
              <a:gd name="connsiteX4" fmla="*/ 994302 w 1034448"/>
              <a:gd name="connsiteY4" fmla="*/ 323590 h 986106"/>
              <a:gd name="connsiteX5" fmla="*/ 986773 w 1034448"/>
              <a:gd name="connsiteY5" fmla="*/ 319422 h 986106"/>
              <a:gd name="connsiteX6" fmla="*/ 980216 w 1034448"/>
              <a:gd name="connsiteY6" fmla="*/ 308920 h 986106"/>
              <a:gd name="connsiteX7" fmla="*/ 978882 w 1034448"/>
              <a:gd name="connsiteY7" fmla="*/ 303919 h 986106"/>
              <a:gd name="connsiteX8" fmla="*/ 979160 w 1034448"/>
              <a:gd name="connsiteY8" fmla="*/ 295723 h 986106"/>
              <a:gd name="connsiteX9" fmla="*/ 982522 w 1034448"/>
              <a:gd name="connsiteY9" fmla="*/ 289055 h 986106"/>
              <a:gd name="connsiteX10" fmla="*/ 995997 w 1034448"/>
              <a:gd name="connsiteY10" fmla="*/ 278414 h 986106"/>
              <a:gd name="connsiteX11" fmla="*/ 1007416 w 1034448"/>
              <a:gd name="connsiteY11" fmla="*/ 237546 h 986106"/>
              <a:gd name="connsiteX12" fmla="*/ 1010750 w 1034448"/>
              <a:gd name="connsiteY12" fmla="*/ 232739 h 986106"/>
              <a:gd name="connsiteX13" fmla="*/ 1023696 w 1034448"/>
              <a:gd name="connsiteY13" fmla="*/ 223348 h 986106"/>
              <a:gd name="connsiteX14" fmla="*/ 1029337 w 1034448"/>
              <a:gd name="connsiteY14" fmla="*/ 204484 h 986106"/>
              <a:gd name="connsiteX15" fmla="*/ 1028142 w 1034448"/>
              <a:gd name="connsiteY15" fmla="*/ 202233 h 986106"/>
              <a:gd name="connsiteX16" fmla="*/ 986634 w 1034448"/>
              <a:gd name="connsiteY16" fmla="*/ 209596 h 986106"/>
              <a:gd name="connsiteX17" fmla="*/ 982050 w 1034448"/>
              <a:gd name="connsiteY17" fmla="*/ 209207 h 986106"/>
              <a:gd name="connsiteX18" fmla="*/ 917120 w 1034448"/>
              <a:gd name="connsiteY18" fmla="*/ 185619 h 986106"/>
              <a:gd name="connsiteX19" fmla="*/ 913064 w 1034448"/>
              <a:gd name="connsiteY19" fmla="*/ 182618 h 986106"/>
              <a:gd name="connsiteX20" fmla="*/ 849080 w 1034448"/>
              <a:gd name="connsiteY20" fmla="*/ 97963 h 986106"/>
              <a:gd name="connsiteX21" fmla="*/ 839911 w 1034448"/>
              <a:gd name="connsiteY21" fmla="*/ 98797 h 986106"/>
              <a:gd name="connsiteX22" fmla="*/ 831493 w 1034448"/>
              <a:gd name="connsiteY22" fmla="*/ 94546 h 986106"/>
              <a:gd name="connsiteX23" fmla="*/ 818991 w 1034448"/>
              <a:gd name="connsiteY23" fmla="*/ 73820 h 986106"/>
              <a:gd name="connsiteX24" fmla="*/ 498902 w 1034448"/>
              <a:gd name="connsiteY24" fmla="*/ 0 h 986106"/>
              <a:gd name="connsiteX25" fmla="*/ 246492 w 1034448"/>
              <a:gd name="connsiteY25" fmla="*/ 158030 h 986106"/>
              <a:gd name="connsiteX26" fmla="*/ 242880 w 1034448"/>
              <a:gd name="connsiteY26" fmla="*/ 180007 h 986106"/>
              <a:gd name="connsiteX27" fmla="*/ 240769 w 1034448"/>
              <a:gd name="connsiteY27" fmla="*/ 184452 h 986106"/>
              <a:gd name="connsiteX28" fmla="*/ 44175 w 1034448"/>
              <a:gd name="connsiteY28" fmla="*/ 407189 h 986106"/>
              <a:gd name="connsiteX29" fmla="*/ 37674 w 1034448"/>
              <a:gd name="connsiteY29" fmla="*/ 410190 h 986106"/>
              <a:gd name="connsiteX30" fmla="*/ 30339 w 1034448"/>
              <a:gd name="connsiteY30" fmla="*/ 410329 h 986106"/>
              <a:gd name="connsiteX31" fmla="*/ 0 w 1034448"/>
              <a:gd name="connsiteY31" fmla="*/ 462644 h 986106"/>
              <a:gd name="connsiteX32" fmla="*/ 12502 w 1034448"/>
              <a:gd name="connsiteY32" fmla="*/ 466701 h 986106"/>
              <a:gd name="connsiteX33" fmla="*/ 61734 w 1034448"/>
              <a:gd name="connsiteY33" fmla="*/ 439529 h 986106"/>
              <a:gd name="connsiteX34" fmla="*/ 72264 w 1034448"/>
              <a:gd name="connsiteY34" fmla="*/ 440973 h 986106"/>
              <a:gd name="connsiteX35" fmla="*/ 214819 w 1034448"/>
              <a:gd name="connsiteY35" fmla="*/ 581584 h 986106"/>
              <a:gd name="connsiteX36" fmla="*/ 220153 w 1034448"/>
              <a:gd name="connsiteY36" fmla="*/ 580834 h 986106"/>
              <a:gd name="connsiteX37" fmla="*/ 234156 w 1034448"/>
              <a:gd name="connsiteY37" fmla="*/ 558274 h 986106"/>
              <a:gd name="connsiteX38" fmla="*/ 241713 w 1034448"/>
              <a:gd name="connsiteY38" fmla="*/ 554078 h 986106"/>
              <a:gd name="connsiteX39" fmla="*/ 254021 w 1034448"/>
              <a:gd name="connsiteY39" fmla="*/ 554078 h 986106"/>
              <a:gd name="connsiteX40" fmla="*/ 259828 w 1034448"/>
              <a:gd name="connsiteY40" fmla="*/ 556246 h 986106"/>
              <a:gd name="connsiteX41" fmla="*/ 572999 w 1034448"/>
              <a:gd name="connsiteY41" fmla="*/ 826964 h 986106"/>
              <a:gd name="connsiteX42" fmla="*/ 574638 w 1034448"/>
              <a:gd name="connsiteY42" fmla="*/ 843106 h 986106"/>
              <a:gd name="connsiteX43" fmla="*/ 538881 w 1034448"/>
              <a:gd name="connsiteY43" fmla="*/ 910480 h 986106"/>
              <a:gd name="connsiteX44" fmla="*/ 560886 w 1034448"/>
              <a:gd name="connsiteY44" fmla="*/ 986106 h 986106"/>
              <a:gd name="connsiteX45" fmla="*/ 691522 w 1034448"/>
              <a:gd name="connsiteY45" fmla="*/ 843078 h 986106"/>
              <a:gd name="connsiteX46" fmla="*/ 690355 w 1034448"/>
              <a:gd name="connsiteY46" fmla="*/ 817324 h 986106"/>
              <a:gd name="connsiteX47" fmla="*/ 895033 w 1034448"/>
              <a:gd name="connsiteY47" fmla="*/ 588669 h 986106"/>
              <a:gd name="connsiteX48" fmla="*/ 992496 w 1034448"/>
              <a:gd name="connsiteY48" fmla="*/ 389325 h 986106"/>
              <a:gd name="connsiteX49" fmla="*/ 1034449 w 1034448"/>
              <a:gd name="connsiteY49" fmla="*/ 329924 h 986106"/>
              <a:gd name="connsiteX50" fmla="*/ 1022252 w 1034448"/>
              <a:gd name="connsiteY50" fmla="*/ 316449 h 986106"/>
              <a:gd name="connsiteX51" fmla="*/ 892672 w 1034448"/>
              <a:gd name="connsiteY51" fmla="*/ 472868 h 986106"/>
              <a:gd name="connsiteX52" fmla="*/ 884059 w 1034448"/>
              <a:gd name="connsiteY52" fmla="*/ 547466 h 986106"/>
              <a:gd name="connsiteX53" fmla="*/ 732113 w 1034448"/>
              <a:gd name="connsiteY53" fmla="*/ 748227 h 986106"/>
              <a:gd name="connsiteX54" fmla="*/ 707358 w 1034448"/>
              <a:gd name="connsiteY54" fmla="*/ 736891 h 986106"/>
              <a:gd name="connsiteX55" fmla="*/ 711470 w 1034448"/>
              <a:gd name="connsiteY55" fmla="*/ 680158 h 986106"/>
              <a:gd name="connsiteX56" fmla="*/ 831910 w 1034448"/>
              <a:gd name="connsiteY56" fmla="*/ 489261 h 986106"/>
              <a:gd name="connsiteX57" fmla="*/ 831410 w 1034448"/>
              <a:gd name="connsiteY57" fmla="*/ 486871 h 986106"/>
              <a:gd name="connsiteX58" fmla="*/ 858498 w 1034448"/>
              <a:gd name="connsiteY58" fmla="*/ 461505 h 986106"/>
              <a:gd name="connsiteX59" fmla="*/ 892672 w 1034448"/>
              <a:gd name="connsiteY59" fmla="*/ 472868 h 986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034448" h="986106" fill="norm" stroke="1" extrusionOk="0">
                <a:moveTo>
                  <a:pt x="1022280" y="316477"/>
                </a:moveTo>
                <a:lnTo>
                  <a:pt x="1016751" y="316616"/>
                </a:lnTo>
                <a:lnTo>
                  <a:pt x="1012333" y="321006"/>
                </a:lnTo>
                <a:cubicBezTo>
                  <a:pt x="1010666" y="322673"/>
                  <a:pt x="1008416" y="323590"/>
                  <a:pt x="1006082" y="323590"/>
                </a:cubicBezTo>
                <a:lnTo>
                  <a:pt x="994302" y="323590"/>
                </a:lnTo>
                <a:cubicBezTo>
                  <a:pt x="991246" y="323590"/>
                  <a:pt x="988384" y="322006"/>
                  <a:pt x="986773" y="319422"/>
                </a:cubicBezTo>
                <a:lnTo>
                  <a:pt x="980216" y="308920"/>
                </a:lnTo>
                <a:cubicBezTo>
                  <a:pt x="979271" y="307420"/>
                  <a:pt x="978799" y="305670"/>
                  <a:pt x="978882" y="303919"/>
                </a:cubicBezTo>
                <a:lnTo>
                  <a:pt x="979160" y="295723"/>
                </a:lnTo>
                <a:cubicBezTo>
                  <a:pt x="979243" y="293112"/>
                  <a:pt x="980494" y="290667"/>
                  <a:pt x="982522" y="289055"/>
                </a:cubicBezTo>
                <a:lnTo>
                  <a:pt x="995997" y="278414"/>
                </a:lnTo>
                <a:lnTo>
                  <a:pt x="1007416" y="237546"/>
                </a:lnTo>
                <a:cubicBezTo>
                  <a:pt x="1007971" y="235601"/>
                  <a:pt x="1009138" y="233934"/>
                  <a:pt x="1010750" y="232739"/>
                </a:cubicBezTo>
                <a:lnTo>
                  <a:pt x="1023696" y="223348"/>
                </a:lnTo>
                <a:lnTo>
                  <a:pt x="1029337" y="204484"/>
                </a:lnTo>
                <a:lnTo>
                  <a:pt x="1028142" y="202233"/>
                </a:lnTo>
                <a:lnTo>
                  <a:pt x="986634" y="209596"/>
                </a:lnTo>
                <a:cubicBezTo>
                  <a:pt x="985078" y="209873"/>
                  <a:pt x="983522" y="209735"/>
                  <a:pt x="982050" y="209207"/>
                </a:cubicBezTo>
                <a:lnTo>
                  <a:pt x="917120" y="185619"/>
                </a:lnTo>
                <a:cubicBezTo>
                  <a:pt x="915509" y="185035"/>
                  <a:pt x="914092" y="183980"/>
                  <a:pt x="913064" y="182618"/>
                </a:cubicBezTo>
                <a:lnTo>
                  <a:pt x="849080" y="97963"/>
                </a:lnTo>
                <a:lnTo>
                  <a:pt x="839911" y="98797"/>
                </a:lnTo>
                <a:cubicBezTo>
                  <a:pt x="836549" y="99130"/>
                  <a:pt x="833243" y="97463"/>
                  <a:pt x="831493" y="94546"/>
                </a:cubicBezTo>
                <a:lnTo>
                  <a:pt x="818991" y="73820"/>
                </a:lnTo>
                <a:lnTo>
                  <a:pt x="498902" y="0"/>
                </a:lnTo>
                <a:lnTo>
                  <a:pt x="246492" y="158030"/>
                </a:lnTo>
                <a:lnTo>
                  <a:pt x="242880" y="180007"/>
                </a:lnTo>
                <a:cubicBezTo>
                  <a:pt x="242602" y="181646"/>
                  <a:pt x="241880" y="183202"/>
                  <a:pt x="240769" y="184452"/>
                </a:cubicBezTo>
                <a:lnTo>
                  <a:pt x="44175" y="407189"/>
                </a:lnTo>
                <a:cubicBezTo>
                  <a:pt x="42536" y="409051"/>
                  <a:pt x="40174" y="410134"/>
                  <a:pt x="37674" y="410190"/>
                </a:cubicBezTo>
                <a:lnTo>
                  <a:pt x="30339" y="410329"/>
                </a:lnTo>
                <a:lnTo>
                  <a:pt x="0" y="462644"/>
                </a:lnTo>
                <a:lnTo>
                  <a:pt x="12502" y="466701"/>
                </a:lnTo>
                <a:lnTo>
                  <a:pt x="61734" y="439529"/>
                </a:lnTo>
                <a:cubicBezTo>
                  <a:pt x="65179" y="437639"/>
                  <a:pt x="69458" y="438223"/>
                  <a:pt x="72264" y="440973"/>
                </a:cubicBezTo>
                <a:lnTo>
                  <a:pt x="214819" y="581584"/>
                </a:lnTo>
                <a:lnTo>
                  <a:pt x="220153" y="580834"/>
                </a:lnTo>
                <a:lnTo>
                  <a:pt x="234156" y="558274"/>
                </a:lnTo>
                <a:cubicBezTo>
                  <a:pt x="235767" y="555662"/>
                  <a:pt x="238629" y="554078"/>
                  <a:pt x="241713" y="554078"/>
                </a:cubicBezTo>
                <a:lnTo>
                  <a:pt x="254021" y="554078"/>
                </a:lnTo>
                <a:cubicBezTo>
                  <a:pt x="256160" y="554078"/>
                  <a:pt x="258216" y="554856"/>
                  <a:pt x="259828" y="556246"/>
                </a:cubicBezTo>
                <a:lnTo>
                  <a:pt x="572999" y="826964"/>
                </a:lnTo>
                <a:cubicBezTo>
                  <a:pt x="573860" y="835716"/>
                  <a:pt x="574638" y="843106"/>
                  <a:pt x="574638" y="843106"/>
                </a:cubicBezTo>
                <a:cubicBezTo>
                  <a:pt x="574638" y="843106"/>
                  <a:pt x="538881" y="899478"/>
                  <a:pt x="538881" y="910480"/>
                </a:cubicBezTo>
                <a:cubicBezTo>
                  <a:pt x="538881" y="918565"/>
                  <a:pt x="560886" y="986106"/>
                  <a:pt x="560886" y="986106"/>
                </a:cubicBezTo>
                <a:lnTo>
                  <a:pt x="691522" y="843078"/>
                </a:lnTo>
                <a:lnTo>
                  <a:pt x="690355" y="817324"/>
                </a:lnTo>
                <a:lnTo>
                  <a:pt x="895033" y="588669"/>
                </a:lnTo>
                <a:lnTo>
                  <a:pt x="992496" y="389325"/>
                </a:lnTo>
                <a:lnTo>
                  <a:pt x="1034449" y="329924"/>
                </a:lnTo>
                <a:lnTo>
                  <a:pt x="1022252" y="316449"/>
                </a:lnTo>
                <a:close/>
                <a:moveTo>
                  <a:pt x="892672" y="472868"/>
                </a:moveTo>
                <a:cubicBezTo>
                  <a:pt x="887893" y="512598"/>
                  <a:pt x="884059" y="547466"/>
                  <a:pt x="884059" y="547466"/>
                </a:cubicBezTo>
                <a:lnTo>
                  <a:pt x="732113" y="748227"/>
                </a:lnTo>
                <a:lnTo>
                  <a:pt x="707358" y="736891"/>
                </a:lnTo>
                <a:lnTo>
                  <a:pt x="711470" y="680158"/>
                </a:lnTo>
                <a:cubicBezTo>
                  <a:pt x="710359" y="677463"/>
                  <a:pt x="831910" y="489261"/>
                  <a:pt x="831910" y="489261"/>
                </a:cubicBezTo>
                <a:lnTo>
                  <a:pt x="831410" y="486871"/>
                </a:lnTo>
                <a:lnTo>
                  <a:pt x="858498" y="461505"/>
                </a:lnTo>
                <a:lnTo>
                  <a:pt x="892672" y="472868"/>
                </a:lnTo>
                <a:close/>
              </a:path>
            </a:pathLst>
          </a:custGeom>
          <a:solidFill>
            <a:srgbClr val="9B3F8C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grpSp>
        <p:nvGrpSpPr>
          <p:cNvPr id="36" name="Gráfico 4"/>
          <p:cNvGrpSpPr/>
          <p:nvPr/>
        </p:nvGrpSpPr>
        <p:grpSpPr bwMode="auto">
          <a:xfrm>
            <a:off x="1415764" y="1884731"/>
            <a:ext cx="163975" cy="76570"/>
            <a:chOff x="4326536" y="1884731"/>
            <a:chExt cx="163975" cy="76570"/>
          </a:xfrm>
          <a:solidFill>
            <a:srgbClr val="231F20"/>
          </a:solidFill>
        </p:grpSpPr>
        <p:sp>
          <p:nvSpPr>
            <p:cNvPr id="37" name="Forma Livre: Forma 36"/>
            <p:cNvSpPr/>
            <p:nvPr/>
          </p:nvSpPr>
          <p:spPr bwMode="auto">
            <a:xfrm>
              <a:off x="4326536" y="1884731"/>
              <a:ext cx="74819" cy="76570"/>
            </a:xfrm>
            <a:custGeom>
              <a:avLst/>
              <a:gdLst>
                <a:gd name="connsiteX0" fmla="*/ 46203 w 74819"/>
                <a:gd name="connsiteY0" fmla="*/ 0 h 76570"/>
                <a:gd name="connsiteX1" fmla="*/ 74820 w 74819"/>
                <a:gd name="connsiteY1" fmla="*/ 76570 h 76570"/>
                <a:gd name="connsiteX2" fmla="*/ 57344 w 74819"/>
                <a:gd name="connsiteY2" fmla="*/ 76570 h 76570"/>
                <a:gd name="connsiteX3" fmla="*/ 51565 w 74819"/>
                <a:gd name="connsiteY3" fmla="*/ 59512 h 76570"/>
                <a:gd name="connsiteX4" fmla="*/ 22949 w 74819"/>
                <a:gd name="connsiteY4" fmla="*/ 59512 h 76570"/>
                <a:gd name="connsiteX5" fmla="*/ 16948 w 74819"/>
                <a:gd name="connsiteY5" fmla="*/ 76570 h 76570"/>
                <a:gd name="connsiteX6" fmla="*/ 0 w 74819"/>
                <a:gd name="connsiteY6" fmla="*/ 76570 h 76570"/>
                <a:gd name="connsiteX7" fmla="*/ 28950 w 74819"/>
                <a:gd name="connsiteY7" fmla="*/ 0 h 76570"/>
                <a:gd name="connsiteX8" fmla="*/ 46203 w 74819"/>
                <a:gd name="connsiteY8" fmla="*/ 0 h 76570"/>
                <a:gd name="connsiteX9" fmla="*/ 47176 w 74819"/>
                <a:gd name="connsiteY9" fmla="*/ 46981 h 76570"/>
                <a:gd name="connsiteX10" fmla="*/ 37535 w 74819"/>
                <a:gd name="connsiteY10" fmla="*/ 18892 h 76570"/>
                <a:gd name="connsiteX11" fmla="*/ 37313 w 74819"/>
                <a:gd name="connsiteY11" fmla="*/ 18892 h 76570"/>
                <a:gd name="connsiteX12" fmla="*/ 27339 w 74819"/>
                <a:gd name="connsiteY12" fmla="*/ 46981 h 76570"/>
                <a:gd name="connsiteX13" fmla="*/ 47176 w 74819"/>
                <a:gd name="connsiteY13" fmla="*/ 46981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819" h="76570" fill="norm" stroke="1" extrusionOk="0">
                  <a:moveTo>
                    <a:pt x="46203" y="0"/>
                  </a:moveTo>
                  <a:lnTo>
                    <a:pt x="74820" y="76570"/>
                  </a:lnTo>
                  <a:lnTo>
                    <a:pt x="57344" y="76570"/>
                  </a:lnTo>
                  <a:lnTo>
                    <a:pt x="51565" y="59512"/>
                  </a:lnTo>
                  <a:lnTo>
                    <a:pt x="22949" y="59512"/>
                  </a:lnTo>
                  <a:lnTo>
                    <a:pt x="16948" y="76570"/>
                  </a:lnTo>
                  <a:lnTo>
                    <a:pt x="0" y="76570"/>
                  </a:lnTo>
                  <a:lnTo>
                    <a:pt x="28950" y="0"/>
                  </a:lnTo>
                  <a:lnTo>
                    <a:pt x="46203" y="0"/>
                  </a:lnTo>
                  <a:close/>
                  <a:moveTo>
                    <a:pt x="47176" y="46981"/>
                  </a:moveTo>
                  <a:lnTo>
                    <a:pt x="37535" y="18892"/>
                  </a:lnTo>
                  <a:lnTo>
                    <a:pt x="37313" y="18892"/>
                  </a:lnTo>
                  <a:lnTo>
                    <a:pt x="27339" y="46981"/>
                  </a:lnTo>
                  <a:lnTo>
                    <a:pt x="47176" y="46981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38" name="Forma Livre: Forma 37"/>
            <p:cNvSpPr/>
            <p:nvPr/>
          </p:nvSpPr>
          <p:spPr bwMode="auto">
            <a:xfrm>
              <a:off x="4408080" y="1884731"/>
              <a:ext cx="82432" cy="76570"/>
            </a:xfrm>
            <a:custGeom>
              <a:avLst/>
              <a:gdLst>
                <a:gd name="connsiteX0" fmla="*/ 23643 w 82432"/>
                <a:gd name="connsiteY0" fmla="*/ 0 h 76570"/>
                <a:gd name="connsiteX1" fmla="*/ 41563 w 82432"/>
                <a:gd name="connsiteY1" fmla="*/ 52649 h 76570"/>
                <a:gd name="connsiteX2" fmla="*/ 41786 w 82432"/>
                <a:gd name="connsiteY2" fmla="*/ 52649 h 76570"/>
                <a:gd name="connsiteX3" fmla="*/ 58734 w 82432"/>
                <a:gd name="connsiteY3" fmla="*/ 0 h 76570"/>
                <a:gd name="connsiteX4" fmla="*/ 82432 w 82432"/>
                <a:gd name="connsiteY4" fmla="*/ 0 h 76570"/>
                <a:gd name="connsiteX5" fmla="*/ 82432 w 82432"/>
                <a:gd name="connsiteY5" fmla="*/ 76570 h 76570"/>
                <a:gd name="connsiteX6" fmla="*/ 66679 w 82432"/>
                <a:gd name="connsiteY6" fmla="*/ 76570 h 76570"/>
                <a:gd name="connsiteX7" fmla="*/ 66679 w 82432"/>
                <a:gd name="connsiteY7" fmla="*/ 22310 h 76570"/>
                <a:gd name="connsiteX8" fmla="*/ 66457 w 82432"/>
                <a:gd name="connsiteY8" fmla="*/ 22310 h 76570"/>
                <a:gd name="connsiteX9" fmla="*/ 47704 w 82432"/>
                <a:gd name="connsiteY9" fmla="*/ 76570 h 76570"/>
                <a:gd name="connsiteX10" fmla="*/ 34729 w 82432"/>
                <a:gd name="connsiteY10" fmla="*/ 76570 h 76570"/>
                <a:gd name="connsiteX11" fmla="*/ 15975 w 82432"/>
                <a:gd name="connsiteY11" fmla="*/ 22838 h 76570"/>
                <a:gd name="connsiteX12" fmla="*/ 15753 w 82432"/>
                <a:gd name="connsiteY12" fmla="*/ 22838 h 76570"/>
                <a:gd name="connsiteX13" fmla="*/ 15753 w 82432"/>
                <a:gd name="connsiteY13" fmla="*/ 76570 h 76570"/>
                <a:gd name="connsiteX14" fmla="*/ 0 w 82432"/>
                <a:gd name="connsiteY14" fmla="*/ 76570 h 76570"/>
                <a:gd name="connsiteX15" fmla="*/ 0 w 82432"/>
                <a:gd name="connsiteY15" fmla="*/ 0 h 76570"/>
                <a:gd name="connsiteX16" fmla="*/ 23699 w 82432"/>
                <a:gd name="connsiteY16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2432" h="76570" fill="norm" stroke="1" extrusionOk="0">
                  <a:moveTo>
                    <a:pt x="23643" y="0"/>
                  </a:moveTo>
                  <a:lnTo>
                    <a:pt x="41563" y="52649"/>
                  </a:lnTo>
                  <a:lnTo>
                    <a:pt x="41786" y="52649"/>
                  </a:lnTo>
                  <a:lnTo>
                    <a:pt x="58734" y="0"/>
                  </a:lnTo>
                  <a:lnTo>
                    <a:pt x="82432" y="0"/>
                  </a:lnTo>
                  <a:lnTo>
                    <a:pt x="82432" y="76570"/>
                  </a:lnTo>
                  <a:lnTo>
                    <a:pt x="66679" y="76570"/>
                  </a:lnTo>
                  <a:lnTo>
                    <a:pt x="66679" y="22310"/>
                  </a:lnTo>
                  <a:lnTo>
                    <a:pt x="66457" y="22310"/>
                  </a:lnTo>
                  <a:lnTo>
                    <a:pt x="47704" y="76570"/>
                  </a:lnTo>
                  <a:lnTo>
                    <a:pt x="34729" y="76570"/>
                  </a:lnTo>
                  <a:lnTo>
                    <a:pt x="15975" y="22838"/>
                  </a:lnTo>
                  <a:lnTo>
                    <a:pt x="15753" y="22838"/>
                  </a:lnTo>
                  <a:lnTo>
                    <a:pt x="15753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23699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39" name="Gráfico 4"/>
          <p:cNvGrpSpPr/>
          <p:nvPr/>
        </p:nvGrpSpPr>
        <p:grpSpPr bwMode="auto">
          <a:xfrm>
            <a:off x="4295929" y="1972720"/>
            <a:ext cx="164003" cy="76570"/>
            <a:chOff x="7206701" y="1972720"/>
            <a:chExt cx="164003" cy="76570"/>
          </a:xfrm>
          <a:solidFill>
            <a:srgbClr val="231F20"/>
          </a:solidFill>
        </p:grpSpPr>
        <p:sp>
          <p:nvSpPr>
            <p:cNvPr id="40" name="Forma Livre: Forma 39"/>
            <p:cNvSpPr/>
            <p:nvPr/>
          </p:nvSpPr>
          <p:spPr bwMode="auto">
            <a:xfrm>
              <a:off x="7206701" y="1972720"/>
              <a:ext cx="82432" cy="76570"/>
            </a:xfrm>
            <a:custGeom>
              <a:avLst/>
              <a:gdLst>
                <a:gd name="connsiteX0" fmla="*/ 23643 w 82432"/>
                <a:gd name="connsiteY0" fmla="*/ 0 h 76570"/>
                <a:gd name="connsiteX1" fmla="*/ 41563 w 82432"/>
                <a:gd name="connsiteY1" fmla="*/ 52649 h 76570"/>
                <a:gd name="connsiteX2" fmla="*/ 41786 w 82432"/>
                <a:gd name="connsiteY2" fmla="*/ 52649 h 76570"/>
                <a:gd name="connsiteX3" fmla="*/ 58734 w 82432"/>
                <a:gd name="connsiteY3" fmla="*/ 0 h 76570"/>
                <a:gd name="connsiteX4" fmla="*/ 82433 w 82432"/>
                <a:gd name="connsiteY4" fmla="*/ 0 h 76570"/>
                <a:gd name="connsiteX5" fmla="*/ 82433 w 82432"/>
                <a:gd name="connsiteY5" fmla="*/ 76570 h 76570"/>
                <a:gd name="connsiteX6" fmla="*/ 66679 w 82432"/>
                <a:gd name="connsiteY6" fmla="*/ 76570 h 76570"/>
                <a:gd name="connsiteX7" fmla="*/ 66679 w 82432"/>
                <a:gd name="connsiteY7" fmla="*/ 22310 h 76570"/>
                <a:gd name="connsiteX8" fmla="*/ 66457 w 82432"/>
                <a:gd name="connsiteY8" fmla="*/ 22310 h 76570"/>
                <a:gd name="connsiteX9" fmla="*/ 47704 w 82432"/>
                <a:gd name="connsiteY9" fmla="*/ 76570 h 76570"/>
                <a:gd name="connsiteX10" fmla="*/ 34729 w 82432"/>
                <a:gd name="connsiteY10" fmla="*/ 76570 h 76570"/>
                <a:gd name="connsiteX11" fmla="*/ 15975 w 82432"/>
                <a:gd name="connsiteY11" fmla="*/ 22838 h 76570"/>
                <a:gd name="connsiteX12" fmla="*/ 15753 w 82432"/>
                <a:gd name="connsiteY12" fmla="*/ 22838 h 76570"/>
                <a:gd name="connsiteX13" fmla="*/ 15753 w 82432"/>
                <a:gd name="connsiteY13" fmla="*/ 76570 h 76570"/>
                <a:gd name="connsiteX14" fmla="*/ 0 w 82432"/>
                <a:gd name="connsiteY14" fmla="*/ 76570 h 76570"/>
                <a:gd name="connsiteX15" fmla="*/ 0 w 82432"/>
                <a:gd name="connsiteY15" fmla="*/ 0 h 76570"/>
                <a:gd name="connsiteX16" fmla="*/ 23699 w 82432"/>
                <a:gd name="connsiteY16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2432" h="76570" fill="norm" stroke="1" extrusionOk="0">
                  <a:moveTo>
                    <a:pt x="23643" y="0"/>
                  </a:moveTo>
                  <a:lnTo>
                    <a:pt x="41563" y="52649"/>
                  </a:lnTo>
                  <a:lnTo>
                    <a:pt x="41786" y="52649"/>
                  </a:lnTo>
                  <a:lnTo>
                    <a:pt x="58734" y="0"/>
                  </a:lnTo>
                  <a:lnTo>
                    <a:pt x="82433" y="0"/>
                  </a:lnTo>
                  <a:lnTo>
                    <a:pt x="82433" y="76570"/>
                  </a:lnTo>
                  <a:lnTo>
                    <a:pt x="66679" y="76570"/>
                  </a:lnTo>
                  <a:lnTo>
                    <a:pt x="66679" y="22310"/>
                  </a:lnTo>
                  <a:lnTo>
                    <a:pt x="66457" y="22310"/>
                  </a:lnTo>
                  <a:lnTo>
                    <a:pt x="47704" y="76570"/>
                  </a:lnTo>
                  <a:lnTo>
                    <a:pt x="34729" y="76570"/>
                  </a:lnTo>
                  <a:lnTo>
                    <a:pt x="15975" y="22838"/>
                  </a:lnTo>
                  <a:lnTo>
                    <a:pt x="15753" y="22838"/>
                  </a:lnTo>
                  <a:lnTo>
                    <a:pt x="15753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23699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41" name="Forma Livre: Forma 40"/>
            <p:cNvSpPr/>
            <p:nvPr/>
          </p:nvSpPr>
          <p:spPr bwMode="auto">
            <a:xfrm>
              <a:off x="7295856" y="1972720"/>
              <a:ext cx="74847" cy="76570"/>
            </a:xfrm>
            <a:custGeom>
              <a:avLst/>
              <a:gdLst>
                <a:gd name="connsiteX0" fmla="*/ 46203 w 74847"/>
                <a:gd name="connsiteY0" fmla="*/ 0 h 76570"/>
                <a:gd name="connsiteX1" fmla="*/ 74848 w 74847"/>
                <a:gd name="connsiteY1" fmla="*/ 76570 h 76570"/>
                <a:gd name="connsiteX2" fmla="*/ 57372 w 74847"/>
                <a:gd name="connsiteY2" fmla="*/ 76570 h 76570"/>
                <a:gd name="connsiteX3" fmla="*/ 51593 w 74847"/>
                <a:gd name="connsiteY3" fmla="*/ 59511 h 76570"/>
                <a:gd name="connsiteX4" fmla="*/ 22949 w 74847"/>
                <a:gd name="connsiteY4" fmla="*/ 59511 h 76570"/>
                <a:gd name="connsiteX5" fmla="*/ 16948 w 74847"/>
                <a:gd name="connsiteY5" fmla="*/ 76570 h 76570"/>
                <a:gd name="connsiteX6" fmla="*/ 0 w 74847"/>
                <a:gd name="connsiteY6" fmla="*/ 76570 h 76570"/>
                <a:gd name="connsiteX7" fmla="*/ 28950 w 74847"/>
                <a:gd name="connsiteY7" fmla="*/ 0 h 76570"/>
                <a:gd name="connsiteX8" fmla="*/ 46203 w 74847"/>
                <a:gd name="connsiteY8" fmla="*/ 0 h 76570"/>
                <a:gd name="connsiteX9" fmla="*/ 47176 w 74847"/>
                <a:gd name="connsiteY9" fmla="*/ 46981 h 76570"/>
                <a:gd name="connsiteX10" fmla="*/ 37535 w 74847"/>
                <a:gd name="connsiteY10" fmla="*/ 18892 h 76570"/>
                <a:gd name="connsiteX11" fmla="*/ 37313 w 74847"/>
                <a:gd name="connsiteY11" fmla="*/ 18892 h 76570"/>
                <a:gd name="connsiteX12" fmla="*/ 27338 w 74847"/>
                <a:gd name="connsiteY12" fmla="*/ 46981 h 76570"/>
                <a:gd name="connsiteX13" fmla="*/ 47176 w 74847"/>
                <a:gd name="connsiteY13" fmla="*/ 46981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847" h="76570" fill="norm" stroke="1" extrusionOk="0">
                  <a:moveTo>
                    <a:pt x="46203" y="0"/>
                  </a:moveTo>
                  <a:lnTo>
                    <a:pt x="74848" y="76570"/>
                  </a:lnTo>
                  <a:lnTo>
                    <a:pt x="57372" y="76570"/>
                  </a:lnTo>
                  <a:lnTo>
                    <a:pt x="51593" y="59511"/>
                  </a:lnTo>
                  <a:lnTo>
                    <a:pt x="22949" y="59511"/>
                  </a:lnTo>
                  <a:lnTo>
                    <a:pt x="16948" y="76570"/>
                  </a:lnTo>
                  <a:lnTo>
                    <a:pt x="0" y="76570"/>
                  </a:lnTo>
                  <a:lnTo>
                    <a:pt x="28950" y="0"/>
                  </a:lnTo>
                  <a:lnTo>
                    <a:pt x="46203" y="0"/>
                  </a:lnTo>
                  <a:close/>
                  <a:moveTo>
                    <a:pt x="47176" y="46981"/>
                  </a:moveTo>
                  <a:lnTo>
                    <a:pt x="37535" y="18892"/>
                  </a:lnTo>
                  <a:lnTo>
                    <a:pt x="37313" y="18892"/>
                  </a:lnTo>
                  <a:lnTo>
                    <a:pt x="27338" y="46981"/>
                  </a:lnTo>
                  <a:lnTo>
                    <a:pt x="47176" y="46981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42" name="Gráfico 4"/>
          <p:cNvGrpSpPr/>
          <p:nvPr/>
        </p:nvGrpSpPr>
        <p:grpSpPr bwMode="auto">
          <a:xfrm>
            <a:off x="3155348" y="1967663"/>
            <a:ext cx="130386" cy="76570"/>
            <a:chOff x="6066120" y="1967663"/>
            <a:chExt cx="130386" cy="76570"/>
          </a:xfrm>
          <a:solidFill>
            <a:srgbClr val="231F20"/>
          </a:solidFill>
        </p:grpSpPr>
        <p:sp>
          <p:nvSpPr>
            <p:cNvPr id="43" name="Forma Livre: Forma 42"/>
            <p:cNvSpPr/>
            <p:nvPr/>
          </p:nvSpPr>
          <p:spPr bwMode="auto">
            <a:xfrm>
              <a:off x="6066120" y="1967663"/>
              <a:ext cx="61011" cy="76570"/>
            </a:xfrm>
            <a:custGeom>
              <a:avLst/>
              <a:gdLst>
                <a:gd name="connsiteX0" fmla="*/ 34535 w 61011"/>
                <a:gd name="connsiteY0" fmla="*/ 0 h 76570"/>
                <a:gd name="connsiteX1" fmla="*/ 46759 w 61011"/>
                <a:gd name="connsiteY1" fmla="*/ 2084 h 76570"/>
                <a:gd name="connsiteX2" fmla="*/ 54955 w 61011"/>
                <a:gd name="connsiteY2" fmla="*/ 7613 h 76570"/>
                <a:gd name="connsiteX3" fmla="*/ 59567 w 61011"/>
                <a:gd name="connsiteY3" fmla="*/ 15447 h 76570"/>
                <a:gd name="connsiteX4" fmla="*/ 61012 w 61011"/>
                <a:gd name="connsiteY4" fmla="*/ 24560 h 76570"/>
                <a:gd name="connsiteX5" fmla="*/ 59567 w 61011"/>
                <a:gd name="connsiteY5" fmla="*/ 33617 h 76570"/>
                <a:gd name="connsiteX6" fmla="*/ 54955 w 61011"/>
                <a:gd name="connsiteY6" fmla="*/ 41508 h 76570"/>
                <a:gd name="connsiteX7" fmla="*/ 46759 w 61011"/>
                <a:gd name="connsiteY7" fmla="*/ 47037 h 76570"/>
                <a:gd name="connsiteX8" fmla="*/ 34535 w 61011"/>
                <a:gd name="connsiteY8" fmla="*/ 49121 h 76570"/>
                <a:gd name="connsiteX9" fmla="*/ 16837 w 61011"/>
                <a:gd name="connsiteY9" fmla="*/ 49121 h 76570"/>
                <a:gd name="connsiteX10" fmla="*/ 16837 w 61011"/>
                <a:gd name="connsiteY10" fmla="*/ 76570 h 76570"/>
                <a:gd name="connsiteX11" fmla="*/ 0 w 61011"/>
                <a:gd name="connsiteY11" fmla="*/ 76570 h 76570"/>
                <a:gd name="connsiteX12" fmla="*/ 0 w 61011"/>
                <a:gd name="connsiteY12" fmla="*/ 0 h 76570"/>
                <a:gd name="connsiteX13" fmla="*/ 34535 w 61011"/>
                <a:gd name="connsiteY13" fmla="*/ 0 h 76570"/>
                <a:gd name="connsiteX14" fmla="*/ 29922 w 61011"/>
                <a:gd name="connsiteY14" fmla="*/ 36035 h 76570"/>
                <a:gd name="connsiteX15" fmla="*/ 35507 w 61011"/>
                <a:gd name="connsiteY15" fmla="*/ 35618 h 76570"/>
                <a:gd name="connsiteX16" fmla="*/ 40230 w 61011"/>
                <a:gd name="connsiteY16" fmla="*/ 33951 h 76570"/>
                <a:gd name="connsiteX17" fmla="*/ 43508 w 61011"/>
                <a:gd name="connsiteY17" fmla="*/ 30478 h 76570"/>
                <a:gd name="connsiteX18" fmla="*/ 44731 w 61011"/>
                <a:gd name="connsiteY18" fmla="*/ 24588 h 76570"/>
                <a:gd name="connsiteX19" fmla="*/ 43508 w 61011"/>
                <a:gd name="connsiteY19" fmla="*/ 18698 h 76570"/>
                <a:gd name="connsiteX20" fmla="*/ 40230 w 61011"/>
                <a:gd name="connsiteY20" fmla="*/ 15225 h 76570"/>
                <a:gd name="connsiteX21" fmla="*/ 35507 w 61011"/>
                <a:gd name="connsiteY21" fmla="*/ 13558 h 76570"/>
                <a:gd name="connsiteX22" fmla="*/ 29922 w 61011"/>
                <a:gd name="connsiteY22" fmla="*/ 13141 h 76570"/>
                <a:gd name="connsiteX23" fmla="*/ 16837 w 61011"/>
                <a:gd name="connsiteY23" fmla="*/ 13141 h 76570"/>
                <a:gd name="connsiteX24" fmla="*/ 16837 w 61011"/>
                <a:gd name="connsiteY24" fmla="*/ 36090 h 76570"/>
                <a:gd name="connsiteX25" fmla="*/ 29922 w 61011"/>
                <a:gd name="connsiteY25" fmla="*/ 3609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011" h="76570" fill="norm" stroke="1" extrusionOk="0">
                  <a:moveTo>
                    <a:pt x="34535" y="0"/>
                  </a:moveTo>
                  <a:cubicBezTo>
                    <a:pt x="39313" y="0"/>
                    <a:pt x="43397" y="695"/>
                    <a:pt x="46759" y="2084"/>
                  </a:cubicBezTo>
                  <a:cubicBezTo>
                    <a:pt x="50121" y="3473"/>
                    <a:pt x="52844" y="5306"/>
                    <a:pt x="54955" y="7613"/>
                  </a:cubicBezTo>
                  <a:cubicBezTo>
                    <a:pt x="57067" y="9891"/>
                    <a:pt x="58594" y="12502"/>
                    <a:pt x="59567" y="15447"/>
                  </a:cubicBezTo>
                  <a:cubicBezTo>
                    <a:pt x="60540" y="18392"/>
                    <a:pt x="61012" y="21421"/>
                    <a:pt x="61012" y="24560"/>
                  </a:cubicBezTo>
                  <a:cubicBezTo>
                    <a:pt x="61012" y="27700"/>
                    <a:pt x="60540" y="30645"/>
                    <a:pt x="59567" y="33617"/>
                  </a:cubicBezTo>
                  <a:cubicBezTo>
                    <a:pt x="58594" y="36590"/>
                    <a:pt x="57067" y="39202"/>
                    <a:pt x="54955" y="41508"/>
                  </a:cubicBezTo>
                  <a:cubicBezTo>
                    <a:pt x="52844" y="43786"/>
                    <a:pt x="50121" y="45648"/>
                    <a:pt x="46759" y="47037"/>
                  </a:cubicBezTo>
                  <a:cubicBezTo>
                    <a:pt x="43397" y="48426"/>
                    <a:pt x="39313" y="49121"/>
                    <a:pt x="34535" y="49121"/>
                  </a:cubicBezTo>
                  <a:lnTo>
                    <a:pt x="16837" y="49121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34535" y="0"/>
                  </a:lnTo>
                  <a:close/>
                  <a:moveTo>
                    <a:pt x="29922" y="36035"/>
                  </a:moveTo>
                  <a:cubicBezTo>
                    <a:pt x="31839" y="36035"/>
                    <a:pt x="33701" y="35896"/>
                    <a:pt x="35507" y="35618"/>
                  </a:cubicBezTo>
                  <a:cubicBezTo>
                    <a:pt x="37285" y="35340"/>
                    <a:pt x="38869" y="34784"/>
                    <a:pt x="40230" y="33951"/>
                  </a:cubicBezTo>
                  <a:cubicBezTo>
                    <a:pt x="41591" y="33117"/>
                    <a:pt x="42675" y="31978"/>
                    <a:pt x="43508" y="30478"/>
                  </a:cubicBezTo>
                  <a:cubicBezTo>
                    <a:pt x="44342" y="28978"/>
                    <a:pt x="44731" y="27005"/>
                    <a:pt x="44731" y="24588"/>
                  </a:cubicBezTo>
                  <a:cubicBezTo>
                    <a:pt x="44731" y="22171"/>
                    <a:pt x="44314" y="20198"/>
                    <a:pt x="43508" y="18698"/>
                  </a:cubicBezTo>
                  <a:cubicBezTo>
                    <a:pt x="42675" y="17198"/>
                    <a:pt x="41591" y="16031"/>
                    <a:pt x="40230" y="15225"/>
                  </a:cubicBezTo>
                  <a:cubicBezTo>
                    <a:pt x="38869" y="14392"/>
                    <a:pt x="37285" y="13836"/>
                    <a:pt x="35507" y="13558"/>
                  </a:cubicBezTo>
                  <a:cubicBezTo>
                    <a:pt x="33729" y="13280"/>
                    <a:pt x="31867" y="13141"/>
                    <a:pt x="29922" y="13141"/>
                  </a:cubicBezTo>
                  <a:lnTo>
                    <a:pt x="16837" y="13141"/>
                  </a:lnTo>
                  <a:lnTo>
                    <a:pt x="16837" y="36090"/>
                  </a:lnTo>
                  <a:lnTo>
                    <a:pt x="29922" y="3609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44" name="Forma Livre: Forma 43"/>
            <p:cNvSpPr/>
            <p:nvPr/>
          </p:nvSpPr>
          <p:spPr bwMode="auto">
            <a:xfrm>
              <a:off x="6121687" y="1967663"/>
              <a:ext cx="74820" cy="76570"/>
            </a:xfrm>
            <a:custGeom>
              <a:avLst/>
              <a:gdLst>
                <a:gd name="connsiteX0" fmla="*/ 46203 w 74820"/>
                <a:gd name="connsiteY0" fmla="*/ 0 h 76570"/>
                <a:gd name="connsiteX1" fmla="*/ 74820 w 74820"/>
                <a:gd name="connsiteY1" fmla="*/ 76570 h 76570"/>
                <a:gd name="connsiteX2" fmla="*/ 57344 w 74820"/>
                <a:gd name="connsiteY2" fmla="*/ 76570 h 76570"/>
                <a:gd name="connsiteX3" fmla="*/ 51566 w 74820"/>
                <a:gd name="connsiteY3" fmla="*/ 59511 h 76570"/>
                <a:gd name="connsiteX4" fmla="*/ 22949 w 74820"/>
                <a:gd name="connsiteY4" fmla="*/ 59511 h 76570"/>
                <a:gd name="connsiteX5" fmla="*/ 16948 w 74820"/>
                <a:gd name="connsiteY5" fmla="*/ 76570 h 76570"/>
                <a:gd name="connsiteX6" fmla="*/ 0 w 74820"/>
                <a:gd name="connsiteY6" fmla="*/ 76570 h 76570"/>
                <a:gd name="connsiteX7" fmla="*/ 28950 w 74820"/>
                <a:gd name="connsiteY7" fmla="*/ 0 h 76570"/>
                <a:gd name="connsiteX8" fmla="*/ 46203 w 74820"/>
                <a:gd name="connsiteY8" fmla="*/ 0 h 76570"/>
                <a:gd name="connsiteX9" fmla="*/ 47176 w 74820"/>
                <a:gd name="connsiteY9" fmla="*/ 46981 h 76570"/>
                <a:gd name="connsiteX10" fmla="*/ 37535 w 74820"/>
                <a:gd name="connsiteY10" fmla="*/ 18892 h 76570"/>
                <a:gd name="connsiteX11" fmla="*/ 37313 w 74820"/>
                <a:gd name="connsiteY11" fmla="*/ 18892 h 76570"/>
                <a:gd name="connsiteX12" fmla="*/ 27338 w 74820"/>
                <a:gd name="connsiteY12" fmla="*/ 46981 h 76570"/>
                <a:gd name="connsiteX13" fmla="*/ 47176 w 74820"/>
                <a:gd name="connsiteY13" fmla="*/ 46981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820" h="76570" fill="norm" stroke="1" extrusionOk="0">
                  <a:moveTo>
                    <a:pt x="46203" y="0"/>
                  </a:moveTo>
                  <a:lnTo>
                    <a:pt x="74820" y="76570"/>
                  </a:lnTo>
                  <a:lnTo>
                    <a:pt x="57344" y="76570"/>
                  </a:lnTo>
                  <a:lnTo>
                    <a:pt x="51566" y="59511"/>
                  </a:lnTo>
                  <a:lnTo>
                    <a:pt x="22949" y="59511"/>
                  </a:lnTo>
                  <a:lnTo>
                    <a:pt x="16948" y="76570"/>
                  </a:lnTo>
                  <a:lnTo>
                    <a:pt x="0" y="76570"/>
                  </a:lnTo>
                  <a:lnTo>
                    <a:pt x="28950" y="0"/>
                  </a:lnTo>
                  <a:lnTo>
                    <a:pt x="46203" y="0"/>
                  </a:lnTo>
                  <a:close/>
                  <a:moveTo>
                    <a:pt x="47176" y="46981"/>
                  </a:moveTo>
                  <a:lnTo>
                    <a:pt x="37535" y="18892"/>
                  </a:lnTo>
                  <a:lnTo>
                    <a:pt x="37313" y="18892"/>
                  </a:lnTo>
                  <a:lnTo>
                    <a:pt x="27338" y="46981"/>
                  </a:lnTo>
                  <a:lnTo>
                    <a:pt x="47176" y="46981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45" name="Gráfico 4"/>
          <p:cNvGrpSpPr/>
          <p:nvPr/>
        </p:nvGrpSpPr>
        <p:grpSpPr bwMode="auto">
          <a:xfrm>
            <a:off x="3317157" y="1021649"/>
            <a:ext cx="142499" cy="76570"/>
            <a:chOff x="6227928" y="1021649"/>
            <a:chExt cx="142499" cy="76570"/>
          </a:xfrm>
          <a:solidFill>
            <a:srgbClr val="231F20"/>
          </a:solidFill>
        </p:grpSpPr>
        <p:sp>
          <p:nvSpPr>
            <p:cNvPr id="46" name="Forma Livre: Forma 45"/>
            <p:cNvSpPr/>
            <p:nvPr/>
          </p:nvSpPr>
          <p:spPr bwMode="auto">
            <a:xfrm>
              <a:off x="6227928" y="1021649"/>
              <a:ext cx="74820" cy="76570"/>
            </a:xfrm>
            <a:custGeom>
              <a:avLst/>
              <a:gdLst>
                <a:gd name="connsiteX0" fmla="*/ 46203 w 74820"/>
                <a:gd name="connsiteY0" fmla="*/ 0 h 76570"/>
                <a:gd name="connsiteX1" fmla="*/ 74820 w 74820"/>
                <a:gd name="connsiteY1" fmla="*/ 76570 h 76570"/>
                <a:gd name="connsiteX2" fmla="*/ 57344 w 74820"/>
                <a:gd name="connsiteY2" fmla="*/ 76570 h 76570"/>
                <a:gd name="connsiteX3" fmla="*/ 51566 w 74820"/>
                <a:gd name="connsiteY3" fmla="*/ 59511 h 76570"/>
                <a:gd name="connsiteX4" fmla="*/ 22949 w 74820"/>
                <a:gd name="connsiteY4" fmla="*/ 59511 h 76570"/>
                <a:gd name="connsiteX5" fmla="*/ 16948 w 74820"/>
                <a:gd name="connsiteY5" fmla="*/ 76570 h 76570"/>
                <a:gd name="connsiteX6" fmla="*/ 0 w 74820"/>
                <a:gd name="connsiteY6" fmla="*/ 76570 h 76570"/>
                <a:gd name="connsiteX7" fmla="*/ 28950 w 74820"/>
                <a:gd name="connsiteY7" fmla="*/ 0 h 76570"/>
                <a:gd name="connsiteX8" fmla="*/ 46203 w 74820"/>
                <a:gd name="connsiteY8" fmla="*/ 0 h 76570"/>
                <a:gd name="connsiteX9" fmla="*/ 47176 w 74820"/>
                <a:gd name="connsiteY9" fmla="*/ 46981 h 76570"/>
                <a:gd name="connsiteX10" fmla="*/ 37535 w 74820"/>
                <a:gd name="connsiteY10" fmla="*/ 18893 h 76570"/>
                <a:gd name="connsiteX11" fmla="*/ 37313 w 74820"/>
                <a:gd name="connsiteY11" fmla="*/ 18893 h 76570"/>
                <a:gd name="connsiteX12" fmla="*/ 27339 w 74820"/>
                <a:gd name="connsiteY12" fmla="*/ 46981 h 76570"/>
                <a:gd name="connsiteX13" fmla="*/ 47176 w 74820"/>
                <a:gd name="connsiteY13" fmla="*/ 46981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820" h="76570" fill="norm" stroke="1" extrusionOk="0">
                  <a:moveTo>
                    <a:pt x="46203" y="0"/>
                  </a:moveTo>
                  <a:lnTo>
                    <a:pt x="74820" y="76570"/>
                  </a:lnTo>
                  <a:lnTo>
                    <a:pt x="57344" y="76570"/>
                  </a:lnTo>
                  <a:lnTo>
                    <a:pt x="51566" y="59511"/>
                  </a:lnTo>
                  <a:lnTo>
                    <a:pt x="22949" y="59511"/>
                  </a:lnTo>
                  <a:lnTo>
                    <a:pt x="16948" y="76570"/>
                  </a:lnTo>
                  <a:lnTo>
                    <a:pt x="0" y="76570"/>
                  </a:lnTo>
                  <a:lnTo>
                    <a:pt x="28950" y="0"/>
                  </a:lnTo>
                  <a:lnTo>
                    <a:pt x="46203" y="0"/>
                  </a:lnTo>
                  <a:close/>
                  <a:moveTo>
                    <a:pt x="47176" y="46981"/>
                  </a:moveTo>
                  <a:lnTo>
                    <a:pt x="37535" y="18893"/>
                  </a:lnTo>
                  <a:lnTo>
                    <a:pt x="37313" y="18893"/>
                  </a:lnTo>
                  <a:lnTo>
                    <a:pt x="27339" y="46981"/>
                  </a:lnTo>
                  <a:lnTo>
                    <a:pt x="47176" y="46981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47" name="Forma Livre: Forma 46"/>
            <p:cNvSpPr/>
            <p:nvPr/>
          </p:nvSpPr>
          <p:spPr bwMode="auto">
            <a:xfrm>
              <a:off x="6309417" y="1021649"/>
              <a:ext cx="61011" cy="76570"/>
            </a:xfrm>
            <a:custGeom>
              <a:avLst/>
              <a:gdLst>
                <a:gd name="connsiteX0" fmla="*/ 34534 w 61011"/>
                <a:gd name="connsiteY0" fmla="*/ 0 h 76570"/>
                <a:gd name="connsiteX1" fmla="*/ 46759 w 61011"/>
                <a:gd name="connsiteY1" fmla="*/ 2084 h 76570"/>
                <a:gd name="connsiteX2" fmla="*/ 54955 w 61011"/>
                <a:gd name="connsiteY2" fmla="*/ 7613 h 76570"/>
                <a:gd name="connsiteX3" fmla="*/ 59567 w 61011"/>
                <a:gd name="connsiteY3" fmla="*/ 15447 h 76570"/>
                <a:gd name="connsiteX4" fmla="*/ 61012 w 61011"/>
                <a:gd name="connsiteY4" fmla="*/ 24560 h 76570"/>
                <a:gd name="connsiteX5" fmla="*/ 59567 w 61011"/>
                <a:gd name="connsiteY5" fmla="*/ 33618 h 76570"/>
                <a:gd name="connsiteX6" fmla="*/ 54955 w 61011"/>
                <a:gd name="connsiteY6" fmla="*/ 41508 h 76570"/>
                <a:gd name="connsiteX7" fmla="*/ 46759 w 61011"/>
                <a:gd name="connsiteY7" fmla="*/ 47037 h 76570"/>
                <a:gd name="connsiteX8" fmla="*/ 34534 w 61011"/>
                <a:gd name="connsiteY8" fmla="*/ 49121 h 76570"/>
                <a:gd name="connsiteX9" fmla="*/ 16836 w 61011"/>
                <a:gd name="connsiteY9" fmla="*/ 49121 h 76570"/>
                <a:gd name="connsiteX10" fmla="*/ 16836 w 61011"/>
                <a:gd name="connsiteY10" fmla="*/ 76570 h 76570"/>
                <a:gd name="connsiteX11" fmla="*/ 0 w 61011"/>
                <a:gd name="connsiteY11" fmla="*/ 76570 h 76570"/>
                <a:gd name="connsiteX12" fmla="*/ 0 w 61011"/>
                <a:gd name="connsiteY12" fmla="*/ 0 h 76570"/>
                <a:gd name="connsiteX13" fmla="*/ 34534 w 61011"/>
                <a:gd name="connsiteY13" fmla="*/ 0 h 76570"/>
                <a:gd name="connsiteX14" fmla="*/ 29922 w 61011"/>
                <a:gd name="connsiteY14" fmla="*/ 36035 h 76570"/>
                <a:gd name="connsiteX15" fmla="*/ 35507 w 61011"/>
                <a:gd name="connsiteY15" fmla="*/ 35618 h 76570"/>
                <a:gd name="connsiteX16" fmla="*/ 40230 w 61011"/>
                <a:gd name="connsiteY16" fmla="*/ 33951 h 76570"/>
                <a:gd name="connsiteX17" fmla="*/ 43508 w 61011"/>
                <a:gd name="connsiteY17" fmla="*/ 30478 h 76570"/>
                <a:gd name="connsiteX18" fmla="*/ 44731 w 61011"/>
                <a:gd name="connsiteY18" fmla="*/ 24588 h 76570"/>
                <a:gd name="connsiteX19" fmla="*/ 43508 w 61011"/>
                <a:gd name="connsiteY19" fmla="*/ 18698 h 76570"/>
                <a:gd name="connsiteX20" fmla="*/ 40230 w 61011"/>
                <a:gd name="connsiteY20" fmla="*/ 15225 h 76570"/>
                <a:gd name="connsiteX21" fmla="*/ 35507 w 61011"/>
                <a:gd name="connsiteY21" fmla="*/ 13558 h 76570"/>
                <a:gd name="connsiteX22" fmla="*/ 29922 w 61011"/>
                <a:gd name="connsiteY22" fmla="*/ 13141 h 76570"/>
                <a:gd name="connsiteX23" fmla="*/ 16836 w 61011"/>
                <a:gd name="connsiteY23" fmla="*/ 13141 h 76570"/>
                <a:gd name="connsiteX24" fmla="*/ 16836 w 61011"/>
                <a:gd name="connsiteY24" fmla="*/ 36090 h 76570"/>
                <a:gd name="connsiteX25" fmla="*/ 29922 w 61011"/>
                <a:gd name="connsiteY25" fmla="*/ 3609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011" h="76570" fill="norm" stroke="1" extrusionOk="0">
                  <a:moveTo>
                    <a:pt x="34534" y="0"/>
                  </a:moveTo>
                  <a:cubicBezTo>
                    <a:pt x="39313" y="0"/>
                    <a:pt x="43397" y="695"/>
                    <a:pt x="46759" y="2084"/>
                  </a:cubicBezTo>
                  <a:cubicBezTo>
                    <a:pt x="50121" y="3473"/>
                    <a:pt x="52843" y="5307"/>
                    <a:pt x="54955" y="7613"/>
                  </a:cubicBezTo>
                  <a:cubicBezTo>
                    <a:pt x="57066" y="9891"/>
                    <a:pt x="58594" y="12502"/>
                    <a:pt x="59567" y="15447"/>
                  </a:cubicBezTo>
                  <a:cubicBezTo>
                    <a:pt x="60539" y="18392"/>
                    <a:pt x="61012" y="21421"/>
                    <a:pt x="61012" y="24560"/>
                  </a:cubicBezTo>
                  <a:cubicBezTo>
                    <a:pt x="61012" y="27700"/>
                    <a:pt x="60539" y="30645"/>
                    <a:pt x="59567" y="33618"/>
                  </a:cubicBezTo>
                  <a:cubicBezTo>
                    <a:pt x="58594" y="36590"/>
                    <a:pt x="57066" y="39202"/>
                    <a:pt x="54955" y="41508"/>
                  </a:cubicBezTo>
                  <a:cubicBezTo>
                    <a:pt x="52843" y="43786"/>
                    <a:pt x="50121" y="45648"/>
                    <a:pt x="46759" y="47037"/>
                  </a:cubicBezTo>
                  <a:cubicBezTo>
                    <a:pt x="43397" y="48426"/>
                    <a:pt x="39313" y="49121"/>
                    <a:pt x="34534" y="49121"/>
                  </a:cubicBezTo>
                  <a:lnTo>
                    <a:pt x="16836" y="49121"/>
                  </a:lnTo>
                  <a:lnTo>
                    <a:pt x="16836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34534" y="0"/>
                  </a:lnTo>
                  <a:close/>
                  <a:moveTo>
                    <a:pt x="29922" y="36035"/>
                  </a:moveTo>
                  <a:cubicBezTo>
                    <a:pt x="31839" y="36035"/>
                    <a:pt x="33701" y="35896"/>
                    <a:pt x="35507" y="35618"/>
                  </a:cubicBezTo>
                  <a:cubicBezTo>
                    <a:pt x="37285" y="35340"/>
                    <a:pt x="38869" y="34784"/>
                    <a:pt x="40230" y="33951"/>
                  </a:cubicBezTo>
                  <a:cubicBezTo>
                    <a:pt x="41591" y="33117"/>
                    <a:pt x="42675" y="31978"/>
                    <a:pt x="43508" y="30478"/>
                  </a:cubicBezTo>
                  <a:cubicBezTo>
                    <a:pt x="44342" y="28978"/>
                    <a:pt x="44731" y="27005"/>
                    <a:pt x="44731" y="24588"/>
                  </a:cubicBezTo>
                  <a:cubicBezTo>
                    <a:pt x="44731" y="22171"/>
                    <a:pt x="44314" y="20198"/>
                    <a:pt x="43508" y="18698"/>
                  </a:cubicBezTo>
                  <a:cubicBezTo>
                    <a:pt x="42675" y="17198"/>
                    <a:pt x="41591" y="16031"/>
                    <a:pt x="40230" y="15225"/>
                  </a:cubicBezTo>
                  <a:cubicBezTo>
                    <a:pt x="38869" y="14392"/>
                    <a:pt x="37285" y="13864"/>
                    <a:pt x="35507" y="13558"/>
                  </a:cubicBezTo>
                  <a:cubicBezTo>
                    <a:pt x="33728" y="13280"/>
                    <a:pt x="31867" y="13141"/>
                    <a:pt x="29922" y="13141"/>
                  </a:cubicBezTo>
                  <a:lnTo>
                    <a:pt x="16836" y="13141"/>
                  </a:lnTo>
                  <a:lnTo>
                    <a:pt x="16836" y="36090"/>
                  </a:lnTo>
                  <a:lnTo>
                    <a:pt x="29922" y="3609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48" name="Gráfico 4"/>
          <p:cNvGrpSpPr/>
          <p:nvPr/>
        </p:nvGrpSpPr>
        <p:grpSpPr bwMode="auto">
          <a:xfrm>
            <a:off x="1864712" y="910849"/>
            <a:ext cx="143360" cy="76570"/>
            <a:chOff x="4775484" y="910849"/>
            <a:chExt cx="143360" cy="76570"/>
          </a:xfrm>
          <a:solidFill>
            <a:srgbClr val="231F20"/>
          </a:solidFill>
        </p:grpSpPr>
        <p:sp>
          <p:nvSpPr>
            <p:cNvPr id="49" name="Forma Livre: Forma 48"/>
            <p:cNvSpPr/>
            <p:nvPr/>
          </p:nvSpPr>
          <p:spPr bwMode="auto">
            <a:xfrm>
              <a:off x="4775484" y="910849"/>
              <a:ext cx="65957" cy="76570"/>
            </a:xfrm>
            <a:custGeom>
              <a:avLst/>
              <a:gdLst>
                <a:gd name="connsiteX0" fmla="*/ 41258 w 65957"/>
                <a:gd name="connsiteY0" fmla="*/ 28 h 76570"/>
                <a:gd name="connsiteX1" fmla="*/ 50537 w 65957"/>
                <a:gd name="connsiteY1" fmla="*/ 1695 h 76570"/>
                <a:gd name="connsiteX2" fmla="*/ 57622 w 65957"/>
                <a:gd name="connsiteY2" fmla="*/ 6251 h 76570"/>
                <a:gd name="connsiteX3" fmla="*/ 62123 w 65957"/>
                <a:gd name="connsiteY3" fmla="*/ 12947 h 76570"/>
                <a:gd name="connsiteX4" fmla="*/ 63679 w 65957"/>
                <a:gd name="connsiteY4" fmla="*/ 21143 h 76570"/>
                <a:gd name="connsiteX5" fmla="*/ 60845 w 65957"/>
                <a:gd name="connsiteY5" fmla="*/ 32840 h 76570"/>
                <a:gd name="connsiteX6" fmla="*/ 51565 w 65957"/>
                <a:gd name="connsiteY6" fmla="*/ 40341 h 76570"/>
                <a:gd name="connsiteX7" fmla="*/ 51565 w 65957"/>
                <a:gd name="connsiteY7" fmla="*/ 40563 h 76570"/>
                <a:gd name="connsiteX8" fmla="*/ 56705 w 65957"/>
                <a:gd name="connsiteY8" fmla="*/ 43203 h 76570"/>
                <a:gd name="connsiteX9" fmla="*/ 60039 w 65957"/>
                <a:gd name="connsiteY9" fmla="*/ 47370 h 76570"/>
                <a:gd name="connsiteX10" fmla="*/ 61928 w 65957"/>
                <a:gd name="connsiteY10" fmla="*/ 52677 h 76570"/>
                <a:gd name="connsiteX11" fmla="*/ 62734 w 65957"/>
                <a:gd name="connsiteY11" fmla="*/ 58456 h 76570"/>
                <a:gd name="connsiteX12" fmla="*/ 62956 w 65957"/>
                <a:gd name="connsiteY12" fmla="*/ 62734 h 76570"/>
                <a:gd name="connsiteX13" fmla="*/ 63318 w 65957"/>
                <a:gd name="connsiteY13" fmla="*/ 67763 h 76570"/>
                <a:gd name="connsiteX14" fmla="*/ 64179 w 65957"/>
                <a:gd name="connsiteY14" fmla="*/ 72653 h 76570"/>
                <a:gd name="connsiteX15" fmla="*/ 65957 w 65957"/>
                <a:gd name="connsiteY15" fmla="*/ 76570 h 76570"/>
                <a:gd name="connsiteX16" fmla="*/ 49121 w 65957"/>
                <a:gd name="connsiteY16" fmla="*/ 76570 h 76570"/>
                <a:gd name="connsiteX17" fmla="*/ 47398 w 65957"/>
                <a:gd name="connsiteY17" fmla="*/ 67874 h 76570"/>
                <a:gd name="connsiteX18" fmla="*/ 46426 w 65957"/>
                <a:gd name="connsiteY18" fmla="*/ 58233 h 76570"/>
                <a:gd name="connsiteX19" fmla="*/ 42786 w 65957"/>
                <a:gd name="connsiteY19" fmla="*/ 49426 h 76570"/>
                <a:gd name="connsiteX20" fmla="*/ 33673 w 65957"/>
                <a:gd name="connsiteY20" fmla="*/ 46648 h 76570"/>
                <a:gd name="connsiteX21" fmla="*/ 16837 w 65957"/>
                <a:gd name="connsiteY21" fmla="*/ 46648 h 76570"/>
                <a:gd name="connsiteX22" fmla="*/ 16837 w 65957"/>
                <a:gd name="connsiteY22" fmla="*/ 76570 h 76570"/>
                <a:gd name="connsiteX23" fmla="*/ 0 w 65957"/>
                <a:gd name="connsiteY23" fmla="*/ 76570 h 76570"/>
                <a:gd name="connsiteX24" fmla="*/ 0 w 65957"/>
                <a:gd name="connsiteY24" fmla="*/ 0 h 76570"/>
                <a:gd name="connsiteX25" fmla="*/ 41286 w 65957"/>
                <a:gd name="connsiteY25" fmla="*/ 0 h 76570"/>
                <a:gd name="connsiteX26" fmla="*/ 35257 w 65957"/>
                <a:gd name="connsiteY26" fmla="*/ 34673 h 76570"/>
                <a:gd name="connsiteX27" fmla="*/ 43953 w 65957"/>
                <a:gd name="connsiteY27" fmla="*/ 32090 h 76570"/>
                <a:gd name="connsiteX28" fmla="*/ 46842 w 65957"/>
                <a:gd name="connsiteY28" fmla="*/ 23727 h 76570"/>
                <a:gd name="connsiteX29" fmla="*/ 43953 w 65957"/>
                <a:gd name="connsiteY29" fmla="*/ 15642 h 76570"/>
                <a:gd name="connsiteX30" fmla="*/ 35257 w 65957"/>
                <a:gd name="connsiteY30" fmla="*/ 13114 h 76570"/>
                <a:gd name="connsiteX31" fmla="*/ 16809 w 65957"/>
                <a:gd name="connsiteY31" fmla="*/ 13114 h 76570"/>
                <a:gd name="connsiteX32" fmla="*/ 16809 w 65957"/>
                <a:gd name="connsiteY32" fmla="*/ 34673 h 76570"/>
                <a:gd name="connsiteX33" fmla="*/ 35257 w 65957"/>
                <a:gd name="connsiteY33" fmla="*/ 34673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5957" h="76570" fill="norm" stroke="1" extrusionOk="0">
                  <a:moveTo>
                    <a:pt x="41258" y="28"/>
                  </a:moveTo>
                  <a:cubicBezTo>
                    <a:pt x="44703" y="28"/>
                    <a:pt x="47787" y="583"/>
                    <a:pt x="50537" y="1695"/>
                  </a:cubicBezTo>
                  <a:cubicBezTo>
                    <a:pt x="53288" y="2806"/>
                    <a:pt x="55649" y="4334"/>
                    <a:pt x="57622" y="6251"/>
                  </a:cubicBezTo>
                  <a:cubicBezTo>
                    <a:pt x="59595" y="8196"/>
                    <a:pt x="61095" y="10419"/>
                    <a:pt x="62123" y="12947"/>
                  </a:cubicBezTo>
                  <a:cubicBezTo>
                    <a:pt x="63151" y="15475"/>
                    <a:pt x="63679" y="18226"/>
                    <a:pt x="63679" y="21143"/>
                  </a:cubicBezTo>
                  <a:cubicBezTo>
                    <a:pt x="63679" y="25644"/>
                    <a:pt x="62734" y="29533"/>
                    <a:pt x="60845" y="32840"/>
                  </a:cubicBezTo>
                  <a:cubicBezTo>
                    <a:pt x="58956" y="36118"/>
                    <a:pt x="55872" y="38619"/>
                    <a:pt x="51565" y="40341"/>
                  </a:cubicBezTo>
                  <a:lnTo>
                    <a:pt x="51565" y="40563"/>
                  </a:lnTo>
                  <a:cubicBezTo>
                    <a:pt x="53649" y="41147"/>
                    <a:pt x="55344" y="42008"/>
                    <a:pt x="56705" y="43203"/>
                  </a:cubicBezTo>
                  <a:cubicBezTo>
                    <a:pt x="58067" y="44370"/>
                    <a:pt x="59178" y="45787"/>
                    <a:pt x="60039" y="47370"/>
                  </a:cubicBezTo>
                  <a:cubicBezTo>
                    <a:pt x="60901" y="48982"/>
                    <a:pt x="61512" y="50760"/>
                    <a:pt x="61928" y="52677"/>
                  </a:cubicBezTo>
                  <a:cubicBezTo>
                    <a:pt x="62318" y="54594"/>
                    <a:pt x="62595" y="56539"/>
                    <a:pt x="62734" y="58456"/>
                  </a:cubicBezTo>
                  <a:cubicBezTo>
                    <a:pt x="62790" y="59678"/>
                    <a:pt x="62873" y="61095"/>
                    <a:pt x="62956" y="62734"/>
                  </a:cubicBezTo>
                  <a:cubicBezTo>
                    <a:pt x="63040" y="64373"/>
                    <a:pt x="63151" y="66068"/>
                    <a:pt x="63318" y="67763"/>
                  </a:cubicBezTo>
                  <a:cubicBezTo>
                    <a:pt x="63484" y="69486"/>
                    <a:pt x="63790" y="71097"/>
                    <a:pt x="64179" y="72653"/>
                  </a:cubicBezTo>
                  <a:cubicBezTo>
                    <a:pt x="64568" y="74181"/>
                    <a:pt x="65151" y="75487"/>
                    <a:pt x="65957" y="76570"/>
                  </a:cubicBezTo>
                  <a:lnTo>
                    <a:pt x="49121" y="76570"/>
                  </a:lnTo>
                  <a:cubicBezTo>
                    <a:pt x="48204" y="74153"/>
                    <a:pt x="47620" y="71236"/>
                    <a:pt x="47398" y="67874"/>
                  </a:cubicBezTo>
                  <a:cubicBezTo>
                    <a:pt x="47176" y="64512"/>
                    <a:pt x="46870" y="61290"/>
                    <a:pt x="46426" y="58233"/>
                  </a:cubicBezTo>
                  <a:cubicBezTo>
                    <a:pt x="45842" y="54233"/>
                    <a:pt x="44647" y="51288"/>
                    <a:pt x="42786" y="49426"/>
                  </a:cubicBezTo>
                  <a:cubicBezTo>
                    <a:pt x="40924" y="47565"/>
                    <a:pt x="37896" y="46648"/>
                    <a:pt x="33673" y="46648"/>
                  </a:cubicBezTo>
                  <a:lnTo>
                    <a:pt x="16837" y="46648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41286" y="0"/>
                  </a:lnTo>
                  <a:close/>
                  <a:moveTo>
                    <a:pt x="35257" y="34673"/>
                  </a:moveTo>
                  <a:cubicBezTo>
                    <a:pt x="39119" y="34673"/>
                    <a:pt x="42008" y="33812"/>
                    <a:pt x="43953" y="32090"/>
                  </a:cubicBezTo>
                  <a:cubicBezTo>
                    <a:pt x="45898" y="30367"/>
                    <a:pt x="46842" y="27589"/>
                    <a:pt x="46842" y="23727"/>
                  </a:cubicBezTo>
                  <a:cubicBezTo>
                    <a:pt x="46842" y="19865"/>
                    <a:pt x="45870" y="17309"/>
                    <a:pt x="43953" y="15642"/>
                  </a:cubicBezTo>
                  <a:cubicBezTo>
                    <a:pt x="42036" y="13975"/>
                    <a:pt x="39119" y="13114"/>
                    <a:pt x="35257" y="13114"/>
                  </a:cubicBezTo>
                  <a:lnTo>
                    <a:pt x="16809" y="13114"/>
                  </a:lnTo>
                  <a:lnTo>
                    <a:pt x="16809" y="34673"/>
                  </a:lnTo>
                  <a:lnTo>
                    <a:pt x="35257" y="34673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50" name="Forma Livre: Forma 49"/>
            <p:cNvSpPr/>
            <p:nvPr/>
          </p:nvSpPr>
          <p:spPr bwMode="auto">
            <a:xfrm>
              <a:off x="4852887" y="910849"/>
              <a:ext cx="65957" cy="76570"/>
            </a:xfrm>
            <a:custGeom>
              <a:avLst/>
              <a:gdLst>
                <a:gd name="connsiteX0" fmla="*/ 41258 w 65957"/>
                <a:gd name="connsiteY0" fmla="*/ 28 h 76570"/>
                <a:gd name="connsiteX1" fmla="*/ 50537 w 65957"/>
                <a:gd name="connsiteY1" fmla="*/ 1695 h 76570"/>
                <a:gd name="connsiteX2" fmla="*/ 57622 w 65957"/>
                <a:gd name="connsiteY2" fmla="*/ 6251 h 76570"/>
                <a:gd name="connsiteX3" fmla="*/ 62123 w 65957"/>
                <a:gd name="connsiteY3" fmla="*/ 12947 h 76570"/>
                <a:gd name="connsiteX4" fmla="*/ 63679 w 65957"/>
                <a:gd name="connsiteY4" fmla="*/ 21143 h 76570"/>
                <a:gd name="connsiteX5" fmla="*/ 60845 w 65957"/>
                <a:gd name="connsiteY5" fmla="*/ 32840 h 76570"/>
                <a:gd name="connsiteX6" fmla="*/ 51565 w 65957"/>
                <a:gd name="connsiteY6" fmla="*/ 40341 h 76570"/>
                <a:gd name="connsiteX7" fmla="*/ 51565 w 65957"/>
                <a:gd name="connsiteY7" fmla="*/ 40563 h 76570"/>
                <a:gd name="connsiteX8" fmla="*/ 56705 w 65957"/>
                <a:gd name="connsiteY8" fmla="*/ 43203 h 76570"/>
                <a:gd name="connsiteX9" fmla="*/ 60039 w 65957"/>
                <a:gd name="connsiteY9" fmla="*/ 47370 h 76570"/>
                <a:gd name="connsiteX10" fmla="*/ 61929 w 65957"/>
                <a:gd name="connsiteY10" fmla="*/ 52677 h 76570"/>
                <a:gd name="connsiteX11" fmla="*/ 62734 w 65957"/>
                <a:gd name="connsiteY11" fmla="*/ 58456 h 76570"/>
                <a:gd name="connsiteX12" fmla="*/ 62957 w 65957"/>
                <a:gd name="connsiteY12" fmla="*/ 62734 h 76570"/>
                <a:gd name="connsiteX13" fmla="*/ 63318 w 65957"/>
                <a:gd name="connsiteY13" fmla="*/ 67763 h 76570"/>
                <a:gd name="connsiteX14" fmla="*/ 64179 w 65957"/>
                <a:gd name="connsiteY14" fmla="*/ 72653 h 76570"/>
                <a:gd name="connsiteX15" fmla="*/ 65957 w 65957"/>
                <a:gd name="connsiteY15" fmla="*/ 76570 h 76570"/>
                <a:gd name="connsiteX16" fmla="*/ 49121 w 65957"/>
                <a:gd name="connsiteY16" fmla="*/ 76570 h 76570"/>
                <a:gd name="connsiteX17" fmla="*/ 47398 w 65957"/>
                <a:gd name="connsiteY17" fmla="*/ 67874 h 76570"/>
                <a:gd name="connsiteX18" fmla="*/ 46426 w 65957"/>
                <a:gd name="connsiteY18" fmla="*/ 58233 h 76570"/>
                <a:gd name="connsiteX19" fmla="*/ 42786 w 65957"/>
                <a:gd name="connsiteY19" fmla="*/ 49426 h 76570"/>
                <a:gd name="connsiteX20" fmla="*/ 33673 w 65957"/>
                <a:gd name="connsiteY20" fmla="*/ 46648 h 76570"/>
                <a:gd name="connsiteX21" fmla="*/ 16837 w 65957"/>
                <a:gd name="connsiteY21" fmla="*/ 46648 h 76570"/>
                <a:gd name="connsiteX22" fmla="*/ 16837 w 65957"/>
                <a:gd name="connsiteY22" fmla="*/ 76570 h 76570"/>
                <a:gd name="connsiteX23" fmla="*/ 0 w 65957"/>
                <a:gd name="connsiteY23" fmla="*/ 76570 h 76570"/>
                <a:gd name="connsiteX24" fmla="*/ 0 w 65957"/>
                <a:gd name="connsiteY24" fmla="*/ 0 h 76570"/>
                <a:gd name="connsiteX25" fmla="*/ 41286 w 65957"/>
                <a:gd name="connsiteY25" fmla="*/ 0 h 76570"/>
                <a:gd name="connsiteX26" fmla="*/ 35257 w 65957"/>
                <a:gd name="connsiteY26" fmla="*/ 34673 h 76570"/>
                <a:gd name="connsiteX27" fmla="*/ 43953 w 65957"/>
                <a:gd name="connsiteY27" fmla="*/ 32090 h 76570"/>
                <a:gd name="connsiteX28" fmla="*/ 46842 w 65957"/>
                <a:gd name="connsiteY28" fmla="*/ 23727 h 76570"/>
                <a:gd name="connsiteX29" fmla="*/ 43953 w 65957"/>
                <a:gd name="connsiteY29" fmla="*/ 15642 h 76570"/>
                <a:gd name="connsiteX30" fmla="*/ 35257 w 65957"/>
                <a:gd name="connsiteY30" fmla="*/ 13114 h 76570"/>
                <a:gd name="connsiteX31" fmla="*/ 16809 w 65957"/>
                <a:gd name="connsiteY31" fmla="*/ 13114 h 76570"/>
                <a:gd name="connsiteX32" fmla="*/ 16809 w 65957"/>
                <a:gd name="connsiteY32" fmla="*/ 34673 h 76570"/>
                <a:gd name="connsiteX33" fmla="*/ 35257 w 65957"/>
                <a:gd name="connsiteY33" fmla="*/ 34673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5957" h="76570" fill="norm" stroke="1" extrusionOk="0">
                  <a:moveTo>
                    <a:pt x="41258" y="28"/>
                  </a:moveTo>
                  <a:cubicBezTo>
                    <a:pt x="44703" y="28"/>
                    <a:pt x="47787" y="583"/>
                    <a:pt x="50537" y="1695"/>
                  </a:cubicBezTo>
                  <a:cubicBezTo>
                    <a:pt x="53288" y="2806"/>
                    <a:pt x="55650" y="4334"/>
                    <a:pt x="57622" y="6251"/>
                  </a:cubicBezTo>
                  <a:cubicBezTo>
                    <a:pt x="59595" y="8196"/>
                    <a:pt x="61095" y="10419"/>
                    <a:pt x="62123" y="12947"/>
                  </a:cubicBezTo>
                  <a:cubicBezTo>
                    <a:pt x="63151" y="15475"/>
                    <a:pt x="63679" y="18226"/>
                    <a:pt x="63679" y="21143"/>
                  </a:cubicBezTo>
                  <a:cubicBezTo>
                    <a:pt x="63679" y="25644"/>
                    <a:pt x="62734" y="29533"/>
                    <a:pt x="60845" y="32840"/>
                  </a:cubicBezTo>
                  <a:cubicBezTo>
                    <a:pt x="58956" y="36118"/>
                    <a:pt x="55872" y="38619"/>
                    <a:pt x="51565" y="40341"/>
                  </a:cubicBezTo>
                  <a:lnTo>
                    <a:pt x="51565" y="40563"/>
                  </a:lnTo>
                  <a:cubicBezTo>
                    <a:pt x="53649" y="41147"/>
                    <a:pt x="55344" y="42008"/>
                    <a:pt x="56705" y="43203"/>
                  </a:cubicBezTo>
                  <a:cubicBezTo>
                    <a:pt x="58067" y="44370"/>
                    <a:pt x="59178" y="45787"/>
                    <a:pt x="60039" y="47370"/>
                  </a:cubicBezTo>
                  <a:cubicBezTo>
                    <a:pt x="60901" y="48982"/>
                    <a:pt x="61512" y="50760"/>
                    <a:pt x="61929" y="52677"/>
                  </a:cubicBezTo>
                  <a:cubicBezTo>
                    <a:pt x="62318" y="54594"/>
                    <a:pt x="62595" y="56539"/>
                    <a:pt x="62734" y="58456"/>
                  </a:cubicBezTo>
                  <a:cubicBezTo>
                    <a:pt x="62790" y="59678"/>
                    <a:pt x="62873" y="61095"/>
                    <a:pt x="62957" y="62734"/>
                  </a:cubicBezTo>
                  <a:cubicBezTo>
                    <a:pt x="63040" y="64373"/>
                    <a:pt x="63151" y="66068"/>
                    <a:pt x="63318" y="67763"/>
                  </a:cubicBezTo>
                  <a:cubicBezTo>
                    <a:pt x="63485" y="69486"/>
                    <a:pt x="63790" y="71097"/>
                    <a:pt x="64179" y="72653"/>
                  </a:cubicBezTo>
                  <a:cubicBezTo>
                    <a:pt x="64568" y="74181"/>
                    <a:pt x="65151" y="75487"/>
                    <a:pt x="65957" y="76570"/>
                  </a:cubicBezTo>
                  <a:lnTo>
                    <a:pt x="49121" y="76570"/>
                  </a:lnTo>
                  <a:cubicBezTo>
                    <a:pt x="48204" y="74153"/>
                    <a:pt x="47620" y="71236"/>
                    <a:pt x="47398" y="67874"/>
                  </a:cubicBezTo>
                  <a:cubicBezTo>
                    <a:pt x="47176" y="64512"/>
                    <a:pt x="46870" y="61290"/>
                    <a:pt x="46426" y="58233"/>
                  </a:cubicBezTo>
                  <a:cubicBezTo>
                    <a:pt x="45842" y="54233"/>
                    <a:pt x="44647" y="51288"/>
                    <a:pt x="42786" y="49426"/>
                  </a:cubicBezTo>
                  <a:cubicBezTo>
                    <a:pt x="40925" y="47565"/>
                    <a:pt x="37896" y="46648"/>
                    <a:pt x="33673" y="46648"/>
                  </a:cubicBezTo>
                  <a:lnTo>
                    <a:pt x="16837" y="46648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41286" y="0"/>
                  </a:lnTo>
                  <a:close/>
                  <a:moveTo>
                    <a:pt x="35257" y="34673"/>
                  </a:moveTo>
                  <a:cubicBezTo>
                    <a:pt x="39119" y="34673"/>
                    <a:pt x="42008" y="33812"/>
                    <a:pt x="43953" y="32090"/>
                  </a:cubicBezTo>
                  <a:cubicBezTo>
                    <a:pt x="45898" y="30367"/>
                    <a:pt x="46842" y="27589"/>
                    <a:pt x="46842" y="23727"/>
                  </a:cubicBezTo>
                  <a:cubicBezTo>
                    <a:pt x="46842" y="19865"/>
                    <a:pt x="45870" y="17309"/>
                    <a:pt x="43953" y="15642"/>
                  </a:cubicBezTo>
                  <a:cubicBezTo>
                    <a:pt x="42036" y="13975"/>
                    <a:pt x="39119" y="13114"/>
                    <a:pt x="35257" y="13114"/>
                  </a:cubicBezTo>
                  <a:lnTo>
                    <a:pt x="16809" y="13114"/>
                  </a:lnTo>
                  <a:lnTo>
                    <a:pt x="16809" y="34673"/>
                  </a:lnTo>
                  <a:lnTo>
                    <a:pt x="35257" y="34673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51" name="Gráfico 4"/>
          <p:cNvGrpSpPr/>
          <p:nvPr/>
        </p:nvGrpSpPr>
        <p:grpSpPr bwMode="auto">
          <a:xfrm>
            <a:off x="642699" y="2775652"/>
            <a:ext cx="149500" cy="80098"/>
            <a:chOff x="3553471" y="2775652"/>
            <a:chExt cx="149500" cy="80098"/>
          </a:xfrm>
          <a:solidFill>
            <a:srgbClr val="231F20"/>
          </a:solidFill>
        </p:grpSpPr>
        <p:sp>
          <p:nvSpPr>
            <p:cNvPr id="52" name="Forma Livre: Forma 51"/>
            <p:cNvSpPr/>
            <p:nvPr/>
          </p:nvSpPr>
          <p:spPr bwMode="auto">
            <a:xfrm>
              <a:off x="3553471" y="2777486"/>
              <a:ext cx="74819" cy="76570"/>
            </a:xfrm>
            <a:custGeom>
              <a:avLst/>
              <a:gdLst>
                <a:gd name="connsiteX0" fmla="*/ 46203 w 74819"/>
                <a:gd name="connsiteY0" fmla="*/ 0 h 76570"/>
                <a:gd name="connsiteX1" fmla="*/ 74820 w 74819"/>
                <a:gd name="connsiteY1" fmla="*/ 76570 h 76570"/>
                <a:gd name="connsiteX2" fmla="*/ 57344 w 74819"/>
                <a:gd name="connsiteY2" fmla="*/ 76570 h 76570"/>
                <a:gd name="connsiteX3" fmla="*/ 51565 w 74819"/>
                <a:gd name="connsiteY3" fmla="*/ 59511 h 76570"/>
                <a:gd name="connsiteX4" fmla="*/ 22949 w 74819"/>
                <a:gd name="connsiteY4" fmla="*/ 59511 h 76570"/>
                <a:gd name="connsiteX5" fmla="*/ 16948 w 74819"/>
                <a:gd name="connsiteY5" fmla="*/ 76570 h 76570"/>
                <a:gd name="connsiteX6" fmla="*/ 0 w 74819"/>
                <a:gd name="connsiteY6" fmla="*/ 76570 h 76570"/>
                <a:gd name="connsiteX7" fmla="*/ 28950 w 74819"/>
                <a:gd name="connsiteY7" fmla="*/ 0 h 76570"/>
                <a:gd name="connsiteX8" fmla="*/ 46203 w 74819"/>
                <a:gd name="connsiteY8" fmla="*/ 0 h 76570"/>
                <a:gd name="connsiteX9" fmla="*/ 47176 w 74819"/>
                <a:gd name="connsiteY9" fmla="*/ 46981 h 76570"/>
                <a:gd name="connsiteX10" fmla="*/ 37535 w 74819"/>
                <a:gd name="connsiteY10" fmla="*/ 18892 h 76570"/>
                <a:gd name="connsiteX11" fmla="*/ 37313 w 74819"/>
                <a:gd name="connsiteY11" fmla="*/ 18892 h 76570"/>
                <a:gd name="connsiteX12" fmla="*/ 27339 w 74819"/>
                <a:gd name="connsiteY12" fmla="*/ 46981 h 76570"/>
                <a:gd name="connsiteX13" fmla="*/ 47176 w 74819"/>
                <a:gd name="connsiteY13" fmla="*/ 46981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819" h="76570" fill="norm" stroke="1" extrusionOk="0">
                  <a:moveTo>
                    <a:pt x="46203" y="0"/>
                  </a:moveTo>
                  <a:lnTo>
                    <a:pt x="74820" y="76570"/>
                  </a:lnTo>
                  <a:lnTo>
                    <a:pt x="57344" y="76570"/>
                  </a:lnTo>
                  <a:lnTo>
                    <a:pt x="51565" y="59511"/>
                  </a:lnTo>
                  <a:lnTo>
                    <a:pt x="22949" y="59511"/>
                  </a:lnTo>
                  <a:lnTo>
                    <a:pt x="16948" y="76570"/>
                  </a:lnTo>
                  <a:lnTo>
                    <a:pt x="0" y="76570"/>
                  </a:lnTo>
                  <a:lnTo>
                    <a:pt x="28950" y="0"/>
                  </a:lnTo>
                  <a:lnTo>
                    <a:pt x="46203" y="0"/>
                  </a:lnTo>
                  <a:close/>
                  <a:moveTo>
                    <a:pt x="47176" y="46981"/>
                  </a:moveTo>
                  <a:lnTo>
                    <a:pt x="37535" y="18892"/>
                  </a:lnTo>
                  <a:lnTo>
                    <a:pt x="37313" y="18892"/>
                  </a:lnTo>
                  <a:lnTo>
                    <a:pt x="27339" y="46981"/>
                  </a:lnTo>
                  <a:lnTo>
                    <a:pt x="47176" y="46981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53" name="Forma Livre: Forma 52"/>
            <p:cNvSpPr/>
            <p:nvPr/>
          </p:nvSpPr>
          <p:spPr bwMode="auto">
            <a:xfrm>
              <a:off x="3631653" y="2775652"/>
              <a:ext cx="71319" cy="80098"/>
            </a:xfrm>
            <a:custGeom>
              <a:avLst/>
              <a:gdLst>
                <a:gd name="connsiteX0" fmla="*/ 52427 w 71319"/>
                <a:gd name="connsiteY0" fmla="*/ 22282 h 80098"/>
                <a:gd name="connsiteX1" fmla="*/ 48676 w 71319"/>
                <a:gd name="connsiteY1" fmla="*/ 18059 h 80098"/>
                <a:gd name="connsiteX2" fmla="*/ 43592 w 71319"/>
                <a:gd name="connsiteY2" fmla="*/ 15225 h 80098"/>
                <a:gd name="connsiteX3" fmla="*/ 37646 w 71319"/>
                <a:gd name="connsiteY3" fmla="*/ 14197 h 80098"/>
                <a:gd name="connsiteX4" fmla="*/ 28005 w 71319"/>
                <a:gd name="connsiteY4" fmla="*/ 16392 h 80098"/>
                <a:gd name="connsiteX5" fmla="*/ 21560 w 71319"/>
                <a:gd name="connsiteY5" fmla="*/ 22282 h 80098"/>
                <a:gd name="connsiteX6" fmla="*/ 17976 w 71319"/>
                <a:gd name="connsiteY6" fmla="*/ 30700 h 80098"/>
                <a:gd name="connsiteX7" fmla="*/ 16837 w 71319"/>
                <a:gd name="connsiteY7" fmla="*/ 40452 h 80098"/>
                <a:gd name="connsiteX8" fmla="*/ 17976 w 71319"/>
                <a:gd name="connsiteY8" fmla="*/ 49843 h 80098"/>
                <a:gd name="connsiteX9" fmla="*/ 21560 w 71319"/>
                <a:gd name="connsiteY9" fmla="*/ 58039 h 80098"/>
                <a:gd name="connsiteX10" fmla="*/ 28005 w 71319"/>
                <a:gd name="connsiteY10" fmla="*/ 63873 h 80098"/>
                <a:gd name="connsiteX11" fmla="*/ 37646 w 71319"/>
                <a:gd name="connsiteY11" fmla="*/ 66068 h 80098"/>
                <a:gd name="connsiteX12" fmla="*/ 49704 w 71319"/>
                <a:gd name="connsiteY12" fmla="*/ 61345 h 80098"/>
                <a:gd name="connsiteX13" fmla="*/ 55011 w 71319"/>
                <a:gd name="connsiteY13" fmla="*/ 48898 h 80098"/>
                <a:gd name="connsiteX14" fmla="*/ 71319 w 71319"/>
                <a:gd name="connsiteY14" fmla="*/ 48898 h 80098"/>
                <a:gd name="connsiteX15" fmla="*/ 67985 w 71319"/>
                <a:gd name="connsiteY15" fmla="*/ 61873 h 80098"/>
                <a:gd name="connsiteX16" fmla="*/ 60901 w 71319"/>
                <a:gd name="connsiteY16" fmla="*/ 71736 h 80098"/>
                <a:gd name="connsiteX17" fmla="*/ 50621 w 71319"/>
                <a:gd name="connsiteY17" fmla="*/ 77959 h 80098"/>
                <a:gd name="connsiteX18" fmla="*/ 37646 w 71319"/>
                <a:gd name="connsiteY18" fmla="*/ 80099 h 80098"/>
                <a:gd name="connsiteX19" fmla="*/ 21838 w 71319"/>
                <a:gd name="connsiteY19" fmla="*/ 77043 h 80098"/>
                <a:gd name="connsiteX20" fmla="*/ 9974 w 71319"/>
                <a:gd name="connsiteY20" fmla="*/ 68624 h 80098"/>
                <a:gd name="connsiteX21" fmla="*/ 2584 w 71319"/>
                <a:gd name="connsiteY21" fmla="*/ 56038 h 80098"/>
                <a:gd name="connsiteX22" fmla="*/ 0 w 71319"/>
                <a:gd name="connsiteY22" fmla="*/ 40424 h 80098"/>
                <a:gd name="connsiteX23" fmla="*/ 2584 w 71319"/>
                <a:gd name="connsiteY23" fmla="*/ 24505 h 80098"/>
                <a:gd name="connsiteX24" fmla="*/ 9974 w 71319"/>
                <a:gd name="connsiteY24" fmla="*/ 11697 h 80098"/>
                <a:gd name="connsiteX25" fmla="*/ 21838 w 71319"/>
                <a:gd name="connsiteY25" fmla="*/ 3112 h 80098"/>
                <a:gd name="connsiteX26" fmla="*/ 37646 w 71319"/>
                <a:gd name="connsiteY26" fmla="*/ 0 h 80098"/>
                <a:gd name="connsiteX27" fmla="*/ 49593 w 71319"/>
                <a:gd name="connsiteY27" fmla="*/ 1834 h 80098"/>
                <a:gd name="connsiteX28" fmla="*/ 59678 w 71319"/>
                <a:gd name="connsiteY28" fmla="*/ 7140 h 80098"/>
                <a:gd name="connsiteX29" fmla="*/ 67013 w 71319"/>
                <a:gd name="connsiteY29" fmla="*/ 15781 h 80098"/>
                <a:gd name="connsiteX30" fmla="*/ 70652 w 71319"/>
                <a:gd name="connsiteY30" fmla="*/ 27561 h 80098"/>
                <a:gd name="connsiteX31" fmla="*/ 54344 w 71319"/>
                <a:gd name="connsiteY31" fmla="*/ 27561 h 80098"/>
                <a:gd name="connsiteX32" fmla="*/ 52399 w 71319"/>
                <a:gd name="connsiteY32" fmla="*/ 22254 h 8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71319" h="80098" fill="norm" stroke="1" extrusionOk="0">
                  <a:moveTo>
                    <a:pt x="52427" y="22282"/>
                  </a:moveTo>
                  <a:cubicBezTo>
                    <a:pt x="51427" y="20671"/>
                    <a:pt x="50176" y="19254"/>
                    <a:pt x="48676" y="18059"/>
                  </a:cubicBezTo>
                  <a:cubicBezTo>
                    <a:pt x="47176" y="16837"/>
                    <a:pt x="45481" y="15892"/>
                    <a:pt x="43592" y="15225"/>
                  </a:cubicBezTo>
                  <a:cubicBezTo>
                    <a:pt x="41702" y="14558"/>
                    <a:pt x="39702" y="14197"/>
                    <a:pt x="37646" y="14197"/>
                  </a:cubicBezTo>
                  <a:cubicBezTo>
                    <a:pt x="33868" y="14197"/>
                    <a:pt x="30645" y="14920"/>
                    <a:pt x="28005" y="16392"/>
                  </a:cubicBezTo>
                  <a:cubicBezTo>
                    <a:pt x="25366" y="17865"/>
                    <a:pt x="23227" y="19837"/>
                    <a:pt x="21560" y="22282"/>
                  </a:cubicBezTo>
                  <a:cubicBezTo>
                    <a:pt x="19920" y="24755"/>
                    <a:pt x="18726" y="27561"/>
                    <a:pt x="17976" y="30700"/>
                  </a:cubicBezTo>
                  <a:cubicBezTo>
                    <a:pt x="17226" y="33840"/>
                    <a:pt x="16837" y="37090"/>
                    <a:pt x="16837" y="40452"/>
                  </a:cubicBezTo>
                  <a:cubicBezTo>
                    <a:pt x="16837" y="43814"/>
                    <a:pt x="17198" y="46787"/>
                    <a:pt x="17976" y="49843"/>
                  </a:cubicBezTo>
                  <a:cubicBezTo>
                    <a:pt x="18726" y="52871"/>
                    <a:pt x="19920" y="55622"/>
                    <a:pt x="21560" y="58039"/>
                  </a:cubicBezTo>
                  <a:cubicBezTo>
                    <a:pt x="23199" y="60484"/>
                    <a:pt x="25338" y="62429"/>
                    <a:pt x="28005" y="63873"/>
                  </a:cubicBezTo>
                  <a:cubicBezTo>
                    <a:pt x="30645" y="65346"/>
                    <a:pt x="33868" y="66068"/>
                    <a:pt x="37646" y="66068"/>
                  </a:cubicBezTo>
                  <a:cubicBezTo>
                    <a:pt x="42786" y="66068"/>
                    <a:pt x="46815" y="64484"/>
                    <a:pt x="49704" y="61345"/>
                  </a:cubicBezTo>
                  <a:cubicBezTo>
                    <a:pt x="52593" y="58205"/>
                    <a:pt x="54372" y="54066"/>
                    <a:pt x="55011" y="48898"/>
                  </a:cubicBezTo>
                  <a:lnTo>
                    <a:pt x="71319" y="48898"/>
                  </a:lnTo>
                  <a:cubicBezTo>
                    <a:pt x="70903" y="53677"/>
                    <a:pt x="69791" y="58011"/>
                    <a:pt x="67985" y="61873"/>
                  </a:cubicBezTo>
                  <a:cubicBezTo>
                    <a:pt x="66207" y="65735"/>
                    <a:pt x="63846" y="69013"/>
                    <a:pt x="60901" y="71736"/>
                  </a:cubicBezTo>
                  <a:cubicBezTo>
                    <a:pt x="57983" y="74459"/>
                    <a:pt x="54538" y="76515"/>
                    <a:pt x="50621" y="77959"/>
                  </a:cubicBezTo>
                  <a:cubicBezTo>
                    <a:pt x="46703" y="79376"/>
                    <a:pt x="42369" y="80099"/>
                    <a:pt x="37646" y="80099"/>
                  </a:cubicBezTo>
                  <a:cubicBezTo>
                    <a:pt x="31784" y="80099"/>
                    <a:pt x="26505" y="79071"/>
                    <a:pt x="21838" y="77043"/>
                  </a:cubicBezTo>
                  <a:cubicBezTo>
                    <a:pt x="17142" y="75014"/>
                    <a:pt x="13197" y="72208"/>
                    <a:pt x="9974" y="68624"/>
                  </a:cubicBezTo>
                  <a:cubicBezTo>
                    <a:pt x="6751" y="65040"/>
                    <a:pt x="4306" y="60845"/>
                    <a:pt x="2584" y="56038"/>
                  </a:cubicBezTo>
                  <a:cubicBezTo>
                    <a:pt x="861" y="51204"/>
                    <a:pt x="0" y="46009"/>
                    <a:pt x="0" y="40424"/>
                  </a:cubicBezTo>
                  <a:cubicBezTo>
                    <a:pt x="0" y="34840"/>
                    <a:pt x="861" y="29394"/>
                    <a:pt x="2584" y="24505"/>
                  </a:cubicBezTo>
                  <a:cubicBezTo>
                    <a:pt x="4306" y="19615"/>
                    <a:pt x="6779" y="15336"/>
                    <a:pt x="9974" y="11697"/>
                  </a:cubicBezTo>
                  <a:cubicBezTo>
                    <a:pt x="13197" y="8057"/>
                    <a:pt x="17142" y="5195"/>
                    <a:pt x="21838" y="3112"/>
                  </a:cubicBezTo>
                  <a:cubicBezTo>
                    <a:pt x="26505" y="1028"/>
                    <a:pt x="31784" y="0"/>
                    <a:pt x="37646" y="0"/>
                  </a:cubicBezTo>
                  <a:cubicBezTo>
                    <a:pt x="41869" y="0"/>
                    <a:pt x="45842" y="611"/>
                    <a:pt x="49593" y="1834"/>
                  </a:cubicBezTo>
                  <a:cubicBezTo>
                    <a:pt x="53344" y="3056"/>
                    <a:pt x="56705" y="4834"/>
                    <a:pt x="59678" y="7140"/>
                  </a:cubicBezTo>
                  <a:cubicBezTo>
                    <a:pt x="62651" y="9474"/>
                    <a:pt x="65096" y="12336"/>
                    <a:pt x="67013" y="15781"/>
                  </a:cubicBezTo>
                  <a:cubicBezTo>
                    <a:pt x="68958" y="19226"/>
                    <a:pt x="70152" y="23143"/>
                    <a:pt x="70652" y="27561"/>
                  </a:cubicBezTo>
                  <a:lnTo>
                    <a:pt x="54344" y="27561"/>
                  </a:lnTo>
                  <a:cubicBezTo>
                    <a:pt x="54066" y="25644"/>
                    <a:pt x="53427" y="23866"/>
                    <a:pt x="52399" y="22254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54" name="Gráfico 4"/>
          <p:cNvGrpSpPr/>
          <p:nvPr/>
        </p:nvGrpSpPr>
        <p:grpSpPr bwMode="auto">
          <a:xfrm>
            <a:off x="1639141" y="2904149"/>
            <a:ext cx="149334" cy="80098"/>
            <a:chOff x="4549913" y="2904149"/>
            <a:chExt cx="149334" cy="80098"/>
          </a:xfrm>
          <a:solidFill>
            <a:srgbClr val="231F20"/>
          </a:solidFill>
        </p:grpSpPr>
        <p:sp>
          <p:nvSpPr>
            <p:cNvPr id="55" name="Forma Livre: Forma 54"/>
            <p:cNvSpPr/>
            <p:nvPr/>
          </p:nvSpPr>
          <p:spPr bwMode="auto">
            <a:xfrm>
              <a:off x="4549913" y="2905954"/>
              <a:ext cx="65957" cy="76570"/>
            </a:xfrm>
            <a:custGeom>
              <a:avLst/>
              <a:gdLst>
                <a:gd name="connsiteX0" fmla="*/ 41258 w 65957"/>
                <a:gd name="connsiteY0" fmla="*/ 0 h 76570"/>
                <a:gd name="connsiteX1" fmla="*/ 50537 w 65957"/>
                <a:gd name="connsiteY1" fmla="*/ 1667 h 76570"/>
                <a:gd name="connsiteX2" fmla="*/ 57622 w 65957"/>
                <a:gd name="connsiteY2" fmla="*/ 6223 h 76570"/>
                <a:gd name="connsiteX3" fmla="*/ 62123 w 65957"/>
                <a:gd name="connsiteY3" fmla="*/ 12919 h 76570"/>
                <a:gd name="connsiteX4" fmla="*/ 63679 w 65957"/>
                <a:gd name="connsiteY4" fmla="*/ 21115 h 76570"/>
                <a:gd name="connsiteX5" fmla="*/ 60845 w 65957"/>
                <a:gd name="connsiteY5" fmla="*/ 32812 h 76570"/>
                <a:gd name="connsiteX6" fmla="*/ 51565 w 65957"/>
                <a:gd name="connsiteY6" fmla="*/ 40313 h 76570"/>
                <a:gd name="connsiteX7" fmla="*/ 51565 w 65957"/>
                <a:gd name="connsiteY7" fmla="*/ 40536 h 76570"/>
                <a:gd name="connsiteX8" fmla="*/ 56705 w 65957"/>
                <a:gd name="connsiteY8" fmla="*/ 43175 h 76570"/>
                <a:gd name="connsiteX9" fmla="*/ 60039 w 65957"/>
                <a:gd name="connsiteY9" fmla="*/ 47343 h 76570"/>
                <a:gd name="connsiteX10" fmla="*/ 61928 w 65957"/>
                <a:gd name="connsiteY10" fmla="*/ 52649 h 76570"/>
                <a:gd name="connsiteX11" fmla="*/ 62734 w 65957"/>
                <a:gd name="connsiteY11" fmla="*/ 58428 h 76570"/>
                <a:gd name="connsiteX12" fmla="*/ 62956 w 65957"/>
                <a:gd name="connsiteY12" fmla="*/ 62707 h 76570"/>
                <a:gd name="connsiteX13" fmla="*/ 63318 w 65957"/>
                <a:gd name="connsiteY13" fmla="*/ 67735 h 76570"/>
                <a:gd name="connsiteX14" fmla="*/ 64179 w 65957"/>
                <a:gd name="connsiteY14" fmla="*/ 72625 h 76570"/>
                <a:gd name="connsiteX15" fmla="*/ 65957 w 65957"/>
                <a:gd name="connsiteY15" fmla="*/ 76542 h 76570"/>
                <a:gd name="connsiteX16" fmla="*/ 49121 w 65957"/>
                <a:gd name="connsiteY16" fmla="*/ 76542 h 76570"/>
                <a:gd name="connsiteX17" fmla="*/ 47398 w 65957"/>
                <a:gd name="connsiteY17" fmla="*/ 67846 h 76570"/>
                <a:gd name="connsiteX18" fmla="*/ 46426 w 65957"/>
                <a:gd name="connsiteY18" fmla="*/ 58206 h 76570"/>
                <a:gd name="connsiteX19" fmla="*/ 42786 w 65957"/>
                <a:gd name="connsiteY19" fmla="*/ 49426 h 76570"/>
                <a:gd name="connsiteX20" fmla="*/ 33673 w 65957"/>
                <a:gd name="connsiteY20" fmla="*/ 46648 h 76570"/>
                <a:gd name="connsiteX21" fmla="*/ 16837 w 65957"/>
                <a:gd name="connsiteY21" fmla="*/ 46648 h 76570"/>
                <a:gd name="connsiteX22" fmla="*/ 16837 w 65957"/>
                <a:gd name="connsiteY22" fmla="*/ 76570 h 76570"/>
                <a:gd name="connsiteX23" fmla="*/ 0 w 65957"/>
                <a:gd name="connsiteY23" fmla="*/ 76570 h 76570"/>
                <a:gd name="connsiteX24" fmla="*/ 0 w 65957"/>
                <a:gd name="connsiteY24" fmla="*/ 0 h 76570"/>
                <a:gd name="connsiteX25" fmla="*/ 41286 w 65957"/>
                <a:gd name="connsiteY25" fmla="*/ 0 h 76570"/>
                <a:gd name="connsiteX26" fmla="*/ 35257 w 65957"/>
                <a:gd name="connsiteY26" fmla="*/ 34646 h 76570"/>
                <a:gd name="connsiteX27" fmla="*/ 43953 w 65957"/>
                <a:gd name="connsiteY27" fmla="*/ 32062 h 76570"/>
                <a:gd name="connsiteX28" fmla="*/ 46842 w 65957"/>
                <a:gd name="connsiteY28" fmla="*/ 23699 h 76570"/>
                <a:gd name="connsiteX29" fmla="*/ 43953 w 65957"/>
                <a:gd name="connsiteY29" fmla="*/ 15614 h 76570"/>
                <a:gd name="connsiteX30" fmla="*/ 35257 w 65957"/>
                <a:gd name="connsiteY30" fmla="*/ 13086 h 76570"/>
                <a:gd name="connsiteX31" fmla="*/ 16809 w 65957"/>
                <a:gd name="connsiteY31" fmla="*/ 13086 h 76570"/>
                <a:gd name="connsiteX32" fmla="*/ 16809 w 65957"/>
                <a:gd name="connsiteY32" fmla="*/ 34646 h 76570"/>
                <a:gd name="connsiteX33" fmla="*/ 35257 w 65957"/>
                <a:gd name="connsiteY33" fmla="*/ 34646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5957" h="76570" fill="norm" stroke="1" extrusionOk="0">
                  <a:moveTo>
                    <a:pt x="41258" y="0"/>
                  </a:moveTo>
                  <a:cubicBezTo>
                    <a:pt x="44703" y="0"/>
                    <a:pt x="47787" y="556"/>
                    <a:pt x="50537" y="1667"/>
                  </a:cubicBezTo>
                  <a:cubicBezTo>
                    <a:pt x="53288" y="2778"/>
                    <a:pt x="55650" y="4306"/>
                    <a:pt x="57622" y="6223"/>
                  </a:cubicBezTo>
                  <a:cubicBezTo>
                    <a:pt x="59595" y="8168"/>
                    <a:pt x="61095" y="10391"/>
                    <a:pt x="62123" y="12919"/>
                  </a:cubicBezTo>
                  <a:cubicBezTo>
                    <a:pt x="63151" y="15447"/>
                    <a:pt x="63679" y="18198"/>
                    <a:pt x="63679" y="21115"/>
                  </a:cubicBezTo>
                  <a:cubicBezTo>
                    <a:pt x="63679" y="25616"/>
                    <a:pt x="62734" y="29506"/>
                    <a:pt x="60845" y="32812"/>
                  </a:cubicBezTo>
                  <a:cubicBezTo>
                    <a:pt x="58956" y="36090"/>
                    <a:pt x="55872" y="38591"/>
                    <a:pt x="51565" y="40313"/>
                  </a:cubicBezTo>
                  <a:lnTo>
                    <a:pt x="51565" y="40536"/>
                  </a:lnTo>
                  <a:cubicBezTo>
                    <a:pt x="53649" y="41119"/>
                    <a:pt x="55344" y="41980"/>
                    <a:pt x="56705" y="43175"/>
                  </a:cubicBezTo>
                  <a:cubicBezTo>
                    <a:pt x="58067" y="44342"/>
                    <a:pt x="59178" y="45759"/>
                    <a:pt x="60039" y="47343"/>
                  </a:cubicBezTo>
                  <a:cubicBezTo>
                    <a:pt x="60901" y="48954"/>
                    <a:pt x="61512" y="50732"/>
                    <a:pt x="61928" y="52649"/>
                  </a:cubicBezTo>
                  <a:cubicBezTo>
                    <a:pt x="62318" y="54566"/>
                    <a:pt x="62595" y="56511"/>
                    <a:pt x="62734" y="58428"/>
                  </a:cubicBezTo>
                  <a:cubicBezTo>
                    <a:pt x="62790" y="59650"/>
                    <a:pt x="62873" y="61067"/>
                    <a:pt x="62956" y="62707"/>
                  </a:cubicBezTo>
                  <a:cubicBezTo>
                    <a:pt x="63040" y="64346"/>
                    <a:pt x="63151" y="66041"/>
                    <a:pt x="63318" y="67735"/>
                  </a:cubicBezTo>
                  <a:cubicBezTo>
                    <a:pt x="63484" y="69458"/>
                    <a:pt x="63790" y="71069"/>
                    <a:pt x="64179" y="72625"/>
                  </a:cubicBezTo>
                  <a:cubicBezTo>
                    <a:pt x="64568" y="74153"/>
                    <a:pt x="65151" y="75459"/>
                    <a:pt x="65957" y="76542"/>
                  </a:cubicBezTo>
                  <a:lnTo>
                    <a:pt x="49121" y="76542"/>
                  </a:lnTo>
                  <a:cubicBezTo>
                    <a:pt x="48204" y="74125"/>
                    <a:pt x="47620" y="71208"/>
                    <a:pt x="47398" y="67846"/>
                  </a:cubicBezTo>
                  <a:cubicBezTo>
                    <a:pt x="47176" y="64485"/>
                    <a:pt x="46870" y="61262"/>
                    <a:pt x="46426" y="58206"/>
                  </a:cubicBezTo>
                  <a:cubicBezTo>
                    <a:pt x="45842" y="54205"/>
                    <a:pt x="44647" y="51260"/>
                    <a:pt x="42786" y="49426"/>
                  </a:cubicBezTo>
                  <a:cubicBezTo>
                    <a:pt x="40924" y="47565"/>
                    <a:pt x="37896" y="46648"/>
                    <a:pt x="33673" y="46648"/>
                  </a:cubicBezTo>
                  <a:lnTo>
                    <a:pt x="16837" y="46648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41286" y="0"/>
                  </a:lnTo>
                  <a:close/>
                  <a:moveTo>
                    <a:pt x="35257" y="34646"/>
                  </a:moveTo>
                  <a:cubicBezTo>
                    <a:pt x="39119" y="34646"/>
                    <a:pt x="42008" y="33784"/>
                    <a:pt x="43953" y="32062"/>
                  </a:cubicBezTo>
                  <a:cubicBezTo>
                    <a:pt x="45898" y="30339"/>
                    <a:pt x="46842" y="27561"/>
                    <a:pt x="46842" y="23699"/>
                  </a:cubicBezTo>
                  <a:cubicBezTo>
                    <a:pt x="46842" y="19837"/>
                    <a:pt x="45870" y="17281"/>
                    <a:pt x="43953" y="15614"/>
                  </a:cubicBezTo>
                  <a:cubicBezTo>
                    <a:pt x="42036" y="13947"/>
                    <a:pt x="39119" y="13086"/>
                    <a:pt x="35257" y="13086"/>
                  </a:cubicBezTo>
                  <a:lnTo>
                    <a:pt x="16809" y="13086"/>
                  </a:lnTo>
                  <a:lnTo>
                    <a:pt x="16809" y="34646"/>
                  </a:lnTo>
                  <a:lnTo>
                    <a:pt x="35257" y="34646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56" name="Forma Livre: Forma 55"/>
            <p:cNvSpPr/>
            <p:nvPr/>
          </p:nvSpPr>
          <p:spPr bwMode="auto">
            <a:xfrm>
              <a:off x="4623955" y="2904149"/>
              <a:ext cx="75292" cy="80098"/>
            </a:xfrm>
            <a:custGeom>
              <a:avLst/>
              <a:gdLst>
                <a:gd name="connsiteX0" fmla="*/ 2584 w 75292"/>
                <a:gd name="connsiteY0" fmla="*/ 24505 h 80098"/>
                <a:gd name="connsiteX1" fmla="*/ 9974 w 75292"/>
                <a:gd name="connsiteY1" fmla="*/ 11697 h 80098"/>
                <a:gd name="connsiteX2" fmla="*/ 21837 w 75292"/>
                <a:gd name="connsiteY2" fmla="*/ 3112 h 80098"/>
                <a:gd name="connsiteX3" fmla="*/ 37646 w 75292"/>
                <a:gd name="connsiteY3" fmla="*/ 0 h 80098"/>
                <a:gd name="connsiteX4" fmla="*/ 53510 w 75292"/>
                <a:gd name="connsiteY4" fmla="*/ 3112 h 80098"/>
                <a:gd name="connsiteX5" fmla="*/ 65318 w 75292"/>
                <a:gd name="connsiteY5" fmla="*/ 11697 h 80098"/>
                <a:gd name="connsiteX6" fmla="*/ 72708 w 75292"/>
                <a:gd name="connsiteY6" fmla="*/ 24505 h 80098"/>
                <a:gd name="connsiteX7" fmla="*/ 75292 w 75292"/>
                <a:gd name="connsiteY7" fmla="*/ 40424 h 80098"/>
                <a:gd name="connsiteX8" fmla="*/ 72708 w 75292"/>
                <a:gd name="connsiteY8" fmla="*/ 56038 h 80098"/>
                <a:gd name="connsiteX9" fmla="*/ 65318 w 75292"/>
                <a:gd name="connsiteY9" fmla="*/ 68624 h 80098"/>
                <a:gd name="connsiteX10" fmla="*/ 53510 w 75292"/>
                <a:gd name="connsiteY10" fmla="*/ 77043 h 80098"/>
                <a:gd name="connsiteX11" fmla="*/ 37646 w 75292"/>
                <a:gd name="connsiteY11" fmla="*/ 80099 h 80098"/>
                <a:gd name="connsiteX12" fmla="*/ 21837 w 75292"/>
                <a:gd name="connsiteY12" fmla="*/ 77043 h 80098"/>
                <a:gd name="connsiteX13" fmla="*/ 9974 w 75292"/>
                <a:gd name="connsiteY13" fmla="*/ 68624 h 80098"/>
                <a:gd name="connsiteX14" fmla="*/ 2584 w 75292"/>
                <a:gd name="connsiteY14" fmla="*/ 56038 h 80098"/>
                <a:gd name="connsiteX15" fmla="*/ 0 w 75292"/>
                <a:gd name="connsiteY15" fmla="*/ 40424 h 80098"/>
                <a:gd name="connsiteX16" fmla="*/ 2584 w 75292"/>
                <a:gd name="connsiteY16" fmla="*/ 24505 h 80098"/>
                <a:gd name="connsiteX17" fmla="*/ 17976 w 75292"/>
                <a:gd name="connsiteY17" fmla="*/ 49815 h 80098"/>
                <a:gd name="connsiteX18" fmla="*/ 21560 w 75292"/>
                <a:gd name="connsiteY18" fmla="*/ 58011 h 80098"/>
                <a:gd name="connsiteX19" fmla="*/ 28005 w 75292"/>
                <a:gd name="connsiteY19" fmla="*/ 63846 h 80098"/>
                <a:gd name="connsiteX20" fmla="*/ 37646 w 75292"/>
                <a:gd name="connsiteY20" fmla="*/ 66040 h 80098"/>
                <a:gd name="connsiteX21" fmla="*/ 47287 w 75292"/>
                <a:gd name="connsiteY21" fmla="*/ 63846 h 80098"/>
                <a:gd name="connsiteX22" fmla="*/ 53732 w 75292"/>
                <a:gd name="connsiteY22" fmla="*/ 58011 h 80098"/>
                <a:gd name="connsiteX23" fmla="*/ 57317 w 75292"/>
                <a:gd name="connsiteY23" fmla="*/ 49815 h 80098"/>
                <a:gd name="connsiteX24" fmla="*/ 58456 w 75292"/>
                <a:gd name="connsiteY24" fmla="*/ 40424 h 80098"/>
                <a:gd name="connsiteX25" fmla="*/ 57317 w 75292"/>
                <a:gd name="connsiteY25" fmla="*/ 30672 h 80098"/>
                <a:gd name="connsiteX26" fmla="*/ 53732 w 75292"/>
                <a:gd name="connsiteY26" fmla="*/ 22254 h 80098"/>
                <a:gd name="connsiteX27" fmla="*/ 47287 w 75292"/>
                <a:gd name="connsiteY27" fmla="*/ 16364 h 80098"/>
                <a:gd name="connsiteX28" fmla="*/ 37646 w 75292"/>
                <a:gd name="connsiteY28" fmla="*/ 14169 h 80098"/>
                <a:gd name="connsiteX29" fmla="*/ 28005 w 75292"/>
                <a:gd name="connsiteY29" fmla="*/ 16364 h 80098"/>
                <a:gd name="connsiteX30" fmla="*/ 21560 w 75292"/>
                <a:gd name="connsiteY30" fmla="*/ 22254 h 80098"/>
                <a:gd name="connsiteX31" fmla="*/ 17976 w 75292"/>
                <a:gd name="connsiteY31" fmla="*/ 30672 h 80098"/>
                <a:gd name="connsiteX32" fmla="*/ 16837 w 75292"/>
                <a:gd name="connsiteY32" fmla="*/ 40424 h 80098"/>
                <a:gd name="connsiteX33" fmla="*/ 17976 w 75292"/>
                <a:gd name="connsiteY33" fmla="*/ 49815 h 8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5292" h="80098" fill="norm" stroke="1" extrusionOk="0">
                  <a:moveTo>
                    <a:pt x="2584" y="24505"/>
                  </a:moveTo>
                  <a:cubicBezTo>
                    <a:pt x="4306" y="19615"/>
                    <a:pt x="6779" y="15336"/>
                    <a:pt x="9974" y="11697"/>
                  </a:cubicBezTo>
                  <a:cubicBezTo>
                    <a:pt x="13197" y="8057"/>
                    <a:pt x="17142" y="5195"/>
                    <a:pt x="21837" y="3112"/>
                  </a:cubicBezTo>
                  <a:cubicBezTo>
                    <a:pt x="26505" y="1028"/>
                    <a:pt x="31784" y="0"/>
                    <a:pt x="37646" y="0"/>
                  </a:cubicBezTo>
                  <a:cubicBezTo>
                    <a:pt x="43508" y="0"/>
                    <a:pt x="48870" y="1028"/>
                    <a:pt x="53510" y="3112"/>
                  </a:cubicBezTo>
                  <a:cubicBezTo>
                    <a:pt x="58150" y="5195"/>
                    <a:pt x="62095" y="8057"/>
                    <a:pt x="65318" y="11697"/>
                  </a:cubicBezTo>
                  <a:cubicBezTo>
                    <a:pt x="68541" y="15336"/>
                    <a:pt x="71014" y="19615"/>
                    <a:pt x="72708" y="24505"/>
                  </a:cubicBezTo>
                  <a:cubicBezTo>
                    <a:pt x="74431" y="29394"/>
                    <a:pt x="75292" y="34701"/>
                    <a:pt x="75292" y="40424"/>
                  </a:cubicBezTo>
                  <a:cubicBezTo>
                    <a:pt x="75292" y="46148"/>
                    <a:pt x="74431" y="51204"/>
                    <a:pt x="72708" y="56038"/>
                  </a:cubicBezTo>
                  <a:cubicBezTo>
                    <a:pt x="70986" y="60873"/>
                    <a:pt x="68541" y="65068"/>
                    <a:pt x="65318" y="68624"/>
                  </a:cubicBezTo>
                  <a:cubicBezTo>
                    <a:pt x="62095" y="72208"/>
                    <a:pt x="58178" y="75014"/>
                    <a:pt x="53510" y="77043"/>
                  </a:cubicBezTo>
                  <a:cubicBezTo>
                    <a:pt x="48870" y="79071"/>
                    <a:pt x="43564" y="80099"/>
                    <a:pt x="37646" y="80099"/>
                  </a:cubicBezTo>
                  <a:cubicBezTo>
                    <a:pt x="31728" y="80099"/>
                    <a:pt x="26505" y="79071"/>
                    <a:pt x="21837" y="77043"/>
                  </a:cubicBezTo>
                  <a:cubicBezTo>
                    <a:pt x="17142" y="75014"/>
                    <a:pt x="13197" y="72208"/>
                    <a:pt x="9974" y="68624"/>
                  </a:cubicBezTo>
                  <a:cubicBezTo>
                    <a:pt x="6751" y="65040"/>
                    <a:pt x="4306" y="60845"/>
                    <a:pt x="2584" y="56038"/>
                  </a:cubicBezTo>
                  <a:cubicBezTo>
                    <a:pt x="861" y="51204"/>
                    <a:pt x="0" y="46009"/>
                    <a:pt x="0" y="40424"/>
                  </a:cubicBezTo>
                  <a:cubicBezTo>
                    <a:pt x="0" y="34840"/>
                    <a:pt x="861" y="29394"/>
                    <a:pt x="2584" y="24505"/>
                  </a:cubicBezTo>
                  <a:close/>
                  <a:moveTo>
                    <a:pt x="17976" y="49815"/>
                  </a:moveTo>
                  <a:cubicBezTo>
                    <a:pt x="18726" y="52843"/>
                    <a:pt x="19920" y="55594"/>
                    <a:pt x="21560" y="58011"/>
                  </a:cubicBezTo>
                  <a:cubicBezTo>
                    <a:pt x="23199" y="60456"/>
                    <a:pt x="25338" y="62401"/>
                    <a:pt x="28005" y="63846"/>
                  </a:cubicBezTo>
                  <a:cubicBezTo>
                    <a:pt x="30645" y="65318"/>
                    <a:pt x="33868" y="66040"/>
                    <a:pt x="37646" y="66040"/>
                  </a:cubicBezTo>
                  <a:cubicBezTo>
                    <a:pt x="41425" y="66040"/>
                    <a:pt x="44647" y="65318"/>
                    <a:pt x="47287" y="63846"/>
                  </a:cubicBezTo>
                  <a:cubicBezTo>
                    <a:pt x="49926" y="62373"/>
                    <a:pt x="52066" y="60428"/>
                    <a:pt x="53732" y="58011"/>
                  </a:cubicBezTo>
                  <a:cubicBezTo>
                    <a:pt x="55400" y="55594"/>
                    <a:pt x="56566" y="52843"/>
                    <a:pt x="57317" y="49815"/>
                  </a:cubicBezTo>
                  <a:cubicBezTo>
                    <a:pt x="58067" y="46787"/>
                    <a:pt x="58456" y="43647"/>
                    <a:pt x="58456" y="40424"/>
                  </a:cubicBezTo>
                  <a:cubicBezTo>
                    <a:pt x="58456" y="37201"/>
                    <a:pt x="58094" y="33812"/>
                    <a:pt x="57317" y="30672"/>
                  </a:cubicBezTo>
                  <a:cubicBezTo>
                    <a:pt x="56566" y="27533"/>
                    <a:pt x="55372" y="24727"/>
                    <a:pt x="53732" y="22254"/>
                  </a:cubicBezTo>
                  <a:cubicBezTo>
                    <a:pt x="52093" y="19782"/>
                    <a:pt x="49954" y="17837"/>
                    <a:pt x="47287" y="16364"/>
                  </a:cubicBezTo>
                  <a:cubicBezTo>
                    <a:pt x="44647" y="14892"/>
                    <a:pt x="41425" y="14169"/>
                    <a:pt x="37646" y="14169"/>
                  </a:cubicBezTo>
                  <a:cubicBezTo>
                    <a:pt x="33868" y="14169"/>
                    <a:pt x="30645" y="14892"/>
                    <a:pt x="28005" y="16364"/>
                  </a:cubicBezTo>
                  <a:cubicBezTo>
                    <a:pt x="25366" y="17837"/>
                    <a:pt x="23227" y="19809"/>
                    <a:pt x="21560" y="22254"/>
                  </a:cubicBezTo>
                  <a:cubicBezTo>
                    <a:pt x="19920" y="24727"/>
                    <a:pt x="18726" y="27533"/>
                    <a:pt x="17976" y="30672"/>
                  </a:cubicBezTo>
                  <a:cubicBezTo>
                    <a:pt x="17225" y="33812"/>
                    <a:pt x="16837" y="37063"/>
                    <a:pt x="16837" y="40424"/>
                  </a:cubicBezTo>
                  <a:cubicBezTo>
                    <a:pt x="16837" y="43786"/>
                    <a:pt x="17198" y="46759"/>
                    <a:pt x="17976" y="49815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57" name="Gráfico 4"/>
          <p:cNvGrpSpPr/>
          <p:nvPr/>
        </p:nvGrpSpPr>
        <p:grpSpPr bwMode="auto">
          <a:xfrm>
            <a:off x="2743574" y="3197344"/>
            <a:ext cx="153946" cy="76570"/>
            <a:chOff x="5654347" y="3197344"/>
            <a:chExt cx="153946" cy="76570"/>
          </a:xfrm>
          <a:solidFill>
            <a:srgbClr val="231F20"/>
          </a:solidFill>
        </p:grpSpPr>
        <p:sp>
          <p:nvSpPr>
            <p:cNvPr id="58" name="Forma Livre: Forma 57"/>
            <p:cNvSpPr/>
            <p:nvPr/>
          </p:nvSpPr>
          <p:spPr bwMode="auto">
            <a:xfrm>
              <a:off x="5654347" y="3197344"/>
              <a:ext cx="82432" cy="76570"/>
            </a:xfrm>
            <a:custGeom>
              <a:avLst/>
              <a:gdLst>
                <a:gd name="connsiteX0" fmla="*/ 23643 w 82432"/>
                <a:gd name="connsiteY0" fmla="*/ 0 h 76570"/>
                <a:gd name="connsiteX1" fmla="*/ 41563 w 82432"/>
                <a:gd name="connsiteY1" fmla="*/ 52649 h 76570"/>
                <a:gd name="connsiteX2" fmla="*/ 41786 w 82432"/>
                <a:gd name="connsiteY2" fmla="*/ 52649 h 76570"/>
                <a:gd name="connsiteX3" fmla="*/ 58733 w 82432"/>
                <a:gd name="connsiteY3" fmla="*/ 0 h 76570"/>
                <a:gd name="connsiteX4" fmla="*/ 82432 w 82432"/>
                <a:gd name="connsiteY4" fmla="*/ 0 h 76570"/>
                <a:gd name="connsiteX5" fmla="*/ 82432 w 82432"/>
                <a:gd name="connsiteY5" fmla="*/ 76570 h 76570"/>
                <a:gd name="connsiteX6" fmla="*/ 66679 w 82432"/>
                <a:gd name="connsiteY6" fmla="*/ 76570 h 76570"/>
                <a:gd name="connsiteX7" fmla="*/ 66679 w 82432"/>
                <a:gd name="connsiteY7" fmla="*/ 22310 h 76570"/>
                <a:gd name="connsiteX8" fmla="*/ 66457 w 82432"/>
                <a:gd name="connsiteY8" fmla="*/ 22310 h 76570"/>
                <a:gd name="connsiteX9" fmla="*/ 47704 w 82432"/>
                <a:gd name="connsiteY9" fmla="*/ 76570 h 76570"/>
                <a:gd name="connsiteX10" fmla="*/ 34729 w 82432"/>
                <a:gd name="connsiteY10" fmla="*/ 76570 h 76570"/>
                <a:gd name="connsiteX11" fmla="*/ 15975 w 82432"/>
                <a:gd name="connsiteY11" fmla="*/ 22838 h 76570"/>
                <a:gd name="connsiteX12" fmla="*/ 15753 w 82432"/>
                <a:gd name="connsiteY12" fmla="*/ 22838 h 76570"/>
                <a:gd name="connsiteX13" fmla="*/ 15753 w 82432"/>
                <a:gd name="connsiteY13" fmla="*/ 76570 h 76570"/>
                <a:gd name="connsiteX14" fmla="*/ 0 w 82432"/>
                <a:gd name="connsiteY14" fmla="*/ 76570 h 76570"/>
                <a:gd name="connsiteX15" fmla="*/ 0 w 82432"/>
                <a:gd name="connsiteY15" fmla="*/ 0 h 76570"/>
                <a:gd name="connsiteX16" fmla="*/ 23699 w 82432"/>
                <a:gd name="connsiteY16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2432" h="76570" fill="norm" stroke="1" extrusionOk="0">
                  <a:moveTo>
                    <a:pt x="23643" y="0"/>
                  </a:moveTo>
                  <a:lnTo>
                    <a:pt x="41563" y="52649"/>
                  </a:lnTo>
                  <a:lnTo>
                    <a:pt x="41786" y="52649"/>
                  </a:lnTo>
                  <a:lnTo>
                    <a:pt x="58733" y="0"/>
                  </a:lnTo>
                  <a:lnTo>
                    <a:pt x="82432" y="0"/>
                  </a:lnTo>
                  <a:lnTo>
                    <a:pt x="82432" y="76570"/>
                  </a:lnTo>
                  <a:lnTo>
                    <a:pt x="66679" y="76570"/>
                  </a:lnTo>
                  <a:lnTo>
                    <a:pt x="66679" y="22310"/>
                  </a:lnTo>
                  <a:lnTo>
                    <a:pt x="66457" y="22310"/>
                  </a:lnTo>
                  <a:lnTo>
                    <a:pt x="47704" y="76570"/>
                  </a:lnTo>
                  <a:lnTo>
                    <a:pt x="34729" y="76570"/>
                  </a:lnTo>
                  <a:lnTo>
                    <a:pt x="15975" y="22838"/>
                  </a:lnTo>
                  <a:lnTo>
                    <a:pt x="15753" y="22838"/>
                  </a:lnTo>
                  <a:lnTo>
                    <a:pt x="15753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23699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59" name="Forma Livre: Forma 58"/>
            <p:cNvSpPr/>
            <p:nvPr/>
          </p:nvSpPr>
          <p:spPr bwMode="auto">
            <a:xfrm>
              <a:off x="5745559" y="3197344"/>
              <a:ext cx="62734" cy="76542"/>
            </a:xfrm>
            <a:custGeom>
              <a:avLst/>
              <a:gdLst>
                <a:gd name="connsiteX0" fmla="*/ 0 w 62734"/>
                <a:gd name="connsiteY0" fmla="*/ 14142 h 76542"/>
                <a:gd name="connsiteX1" fmla="*/ 0 w 62734"/>
                <a:gd name="connsiteY1" fmla="*/ 0 h 76542"/>
                <a:gd name="connsiteX2" fmla="*/ 62734 w 62734"/>
                <a:gd name="connsiteY2" fmla="*/ 0 h 76542"/>
                <a:gd name="connsiteX3" fmla="*/ 62734 w 62734"/>
                <a:gd name="connsiteY3" fmla="*/ 14142 h 76542"/>
                <a:gd name="connsiteX4" fmla="*/ 39785 w 62734"/>
                <a:gd name="connsiteY4" fmla="*/ 14142 h 76542"/>
                <a:gd name="connsiteX5" fmla="*/ 39785 w 62734"/>
                <a:gd name="connsiteY5" fmla="*/ 76542 h 76542"/>
                <a:gd name="connsiteX6" fmla="*/ 22949 w 62734"/>
                <a:gd name="connsiteY6" fmla="*/ 76542 h 76542"/>
                <a:gd name="connsiteX7" fmla="*/ 22949 w 62734"/>
                <a:gd name="connsiteY7" fmla="*/ 14142 h 76542"/>
                <a:gd name="connsiteX8" fmla="*/ 0 w 62734"/>
                <a:gd name="connsiteY8" fmla="*/ 14142 h 76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734" h="76542" fill="norm" stroke="1" extrusionOk="0">
                  <a:moveTo>
                    <a:pt x="0" y="14142"/>
                  </a:moveTo>
                  <a:lnTo>
                    <a:pt x="0" y="0"/>
                  </a:lnTo>
                  <a:lnTo>
                    <a:pt x="62734" y="0"/>
                  </a:lnTo>
                  <a:lnTo>
                    <a:pt x="62734" y="14142"/>
                  </a:lnTo>
                  <a:lnTo>
                    <a:pt x="39785" y="14142"/>
                  </a:lnTo>
                  <a:lnTo>
                    <a:pt x="39785" y="76542"/>
                  </a:lnTo>
                  <a:lnTo>
                    <a:pt x="22949" y="76542"/>
                  </a:lnTo>
                  <a:lnTo>
                    <a:pt x="22949" y="14142"/>
                  </a:lnTo>
                  <a:lnTo>
                    <a:pt x="0" y="14142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60" name="Gráfico 4"/>
          <p:cNvGrpSpPr/>
          <p:nvPr/>
        </p:nvGrpSpPr>
        <p:grpSpPr bwMode="auto">
          <a:xfrm>
            <a:off x="3834006" y="2775680"/>
            <a:ext cx="143499" cy="80098"/>
            <a:chOff x="6744778" y="2775680"/>
            <a:chExt cx="143499" cy="80098"/>
          </a:xfrm>
          <a:solidFill>
            <a:srgbClr val="231F20"/>
          </a:solidFill>
        </p:grpSpPr>
        <p:sp>
          <p:nvSpPr>
            <p:cNvPr id="61" name="Forma Livre: Forma 60"/>
            <p:cNvSpPr/>
            <p:nvPr/>
          </p:nvSpPr>
          <p:spPr bwMode="auto">
            <a:xfrm>
              <a:off x="6744778" y="2777513"/>
              <a:ext cx="62734" cy="76542"/>
            </a:xfrm>
            <a:custGeom>
              <a:avLst/>
              <a:gdLst>
                <a:gd name="connsiteX0" fmla="*/ 0 w 62734"/>
                <a:gd name="connsiteY0" fmla="*/ 14142 h 76542"/>
                <a:gd name="connsiteX1" fmla="*/ 0 w 62734"/>
                <a:gd name="connsiteY1" fmla="*/ 0 h 76542"/>
                <a:gd name="connsiteX2" fmla="*/ 62734 w 62734"/>
                <a:gd name="connsiteY2" fmla="*/ 0 h 76542"/>
                <a:gd name="connsiteX3" fmla="*/ 62734 w 62734"/>
                <a:gd name="connsiteY3" fmla="*/ 14142 h 76542"/>
                <a:gd name="connsiteX4" fmla="*/ 39785 w 62734"/>
                <a:gd name="connsiteY4" fmla="*/ 14142 h 76542"/>
                <a:gd name="connsiteX5" fmla="*/ 39785 w 62734"/>
                <a:gd name="connsiteY5" fmla="*/ 76542 h 76542"/>
                <a:gd name="connsiteX6" fmla="*/ 22949 w 62734"/>
                <a:gd name="connsiteY6" fmla="*/ 76542 h 76542"/>
                <a:gd name="connsiteX7" fmla="*/ 22949 w 62734"/>
                <a:gd name="connsiteY7" fmla="*/ 14142 h 76542"/>
                <a:gd name="connsiteX8" fmla="*/ 0 w 62734"/>
                <a:gd name="connsiteY8" fmla="*/ 14142 h 76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734" h="76542" fill="norm" stroke="1" extrusionOk="0">
                  <a:moveTo>
                    <a:pt x="0" y="14142"/>
                  </a:moveTo>
                  <a:lnTo>
                    <a:pt x="0" y="0"/>
                  </a:lnTo>
                  <a:lnTo>
                    <a:pt x="62734" y="0"/>
                  </a:lnTo>
                  <a:lnTo>
                    <a:pt x="62734" y="14142"/>
                  </a:lnTo>
                  <a:lnTo>
                    <a:pt x="39785" y="14142"/>
                  </a:lnTo>
                  <a:lnTo>
                    <a:pt x="39785" y="76542"/>
                  </a:lnTo>
                  <a:lnTo>
                    <a:pt x="22949" y="76542"/>
                  </a:lnTo>
                  <a:lnTo>
                    <a:pt x="22949" y="14142"/>
                  </a:lnTo>
                  <a:lnTo>
                    <a:pt x="0" y="14142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62" name="Forma Livre: Forma 61"/>
            <p:cNvSpPr/>
            <p:nvPr/>
          </p:nvSpPr>
          <p:spPr bwMode="auto">
            <a:xfrm>
              <a:off x="6812986" y="2775680"/>
              <a:ext cx="75292" cy="80098"/>
            </a:xfrm>
            <a:custGeom>
              <a:avLst/>
              <a:gdLst>
                <a:gd name="connsiteX0" fmla="*/ 2584 w 75292"/>
                <a:gd name="connsiteY0" fmla="*/ 24505 h 80098"/>
                <a:gd name="connsiteX1" fmla="*/ 9974 w 75292"/>
                <a:gd name="connsiteY1" fmla="*/ 11697 h 80098"/>
                <a:gd name="connsiteX2" fmla="*/ 21837 w 75292"/>
                <a:gd name="connsiteY2" fmla="*/ 3112 h 80098"/>
                <a:gd name="connsiteX3" fmla="*/ 37646 w 75292"/>
                <a:gd name="connsiteY3" fmla="*/ 0 h 80098"/>
                <a:gd name="connsiteX4" fmla="*/ 53510 w 75292"/>
                <a:gd name="connsiteY4" fmla="*/ 3112 h 80098"/>
                <a:gd name="connsiteX5" fmla="*/ 65318 w 75292"/>
                <a:gd name="connsiteY5" fmla="*/ 11697 h 80098"/>
                <a:gd name="connsiteX6" fmla="*/ 72708 w 75292"/>
                <a:gd name="connsiteY6" fmla="*/ 24505 h 80098"/>
                <a:gd name="connsiteX7" fmla="*/ 75292 w 75292"/>
                <a:gd name="connsiteY7" fmla="*/ 40425 h 80098"/>
                <a:gd name="connsiteX8" fmla="*/ 72708 w 75292"/>
                <a:gd name="connsiteY8" fmla="*/ 56039 h 80098"/>
                <a:gd name="connsiteX9" fmla="*/ 65318 w 75292"/>
                <a:gd name="connsiteY9" fmla="*/ 68624 h 80098"/>
                <a:gd name="connsiteX10" fmla="*/ 53510 w 75292"/>
                <a:gd name="connsiteY10" fmla="*/ 77043 h 80098"/>
                <a:gd name="connsiteX11" fmla="*/ 37646 w 75292"/>
                <a:gd name="connsiteY11" fmla="*/ 80099 h 80098"/>
                <a:gd name="connsiteX12" fmla="*/ 21837 w 75292"/>
                <a:gd name="connsiteY12" fmla="*/ 77043 h 80098"/>
                <a:gd name="connsiteX13" fmla="*/ 9974 w 75292"/>
                <a:gd name="connsiteY13" fmla="*/ 68624 h 80098"/>
                <a:gd name="connsiteX14" fmla="*/ 2584 w 75292"/>
                <a:gd name="connsiteY14" fmla="*/ 56039 h 80098"/>
                <a:gd name="connsiteX15" fmla="*/ 0 w 75292"/>
                <a:gd name="connsiteY15" fmla="*/ 40425 h 80098"/>
                <a:gd name="connsiteX16" fmla="*/ 2584 w 75292"/>
                <a:gd name="connsiteY16" fmla="*/ 24505 h 80098"/>
                <a:gd name="connsiteX17" fmla="*/ 17976 w 75292"/>
                <a:gd name="connsiteY17" fmla="*/ 49815 h 80098"/>
                <a:gd name="connsiteX18" fmla="*/ 21560 w 75292"/>
                <a:gd name="connsiteY18" fmla="*/ 58011 h 80098"/>
                <a:gd name="connsiteX19" fmla="*/ 28005 w 75292"/>
                <a:gd name="connsiteY19" fmla="*/ 63846 h 80098"/>
                <a:gd name="connsiteX20" fmla="*/ 37646 w 75292"/>
                <a:gd name="connsiteY20" fmla="*/ 66041 h 80098"/>
                <a:gd name="connsiteX21" fmla="*/ 47287 w 75292"/>
                <a:gd name="connsiteY21" fmla="*/ 63846 h 80098"/>
                <a:gd name="connsiteX22" fmla="*/ 53732 w 75292"/>
                <a:gd name="connsiteY22" fmla="*/ 58011 h 80098"/>
                <a:gd name="connsiteX23" fmla="*/ 57317 w 75292"/>
                <a:gd name="connsiteY23" fmla="*/ 49815 h 80098"/>
                <a:gd name="connsiteX24" fmla="*/ 58455 w 75292"/>
                <a:gd name="connsiteY24" fmla="*/ 40425 h 80098"/>
                <a:gd name="connsiteX25" fmla="*/ 57317 w 75292"/>
                <a:gd name="connsiteY25" fmla="*/ 30673 h 80098"/>
                <a:gd name="connsiteX26" fmla="*/ 53732 w 75292"/>
                <a:gd name="connsiteY26" fmla="*/ 22254 h 80098"/>
                <a:gd name="connsiteX27" fmla="*/ 47287 w 75292"/>
                <a:gd name="connsiteY27" fmla="*/ 16364 h 80098"/>
                <a:gd name="connsiteX28" fmla="*/ 37646 w 75292"/>
                <a:gd name="connsiteY28" fmla="*/ 14169 h 80098"/>
                <a:gd name="connsiteX29" fmla="*/ 28005 w 75292"/>
                <a:gd name="connsiteY29" fmla="*/ 16364 h 80098"/>
                <a:gd name="connsiteX30" fmla="*/ 21560 w 75292"/>
                <a:gd name="connsiteY30" fmla="*/ 22254 h 80098"/>
                <a:gd name="connsiteX31" fmla="*/ 17976 w 75292"/>
                <a:gd name="connsiteY31" fmla="*/ 30673 h 80098"/>
                <a:gd name="connsiteX32" fmla="*/ 16836 w 75292"/>
                <a:gd name="connsiteY32" fmla="*/ 40425 h 80098"/>
                <a:gd name="connsiteX33" fmla="*/ 17976 w 75292"/>
                <a:gd name="connsiteY33" fmla="*/ 49815 h 8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5292" h="80098" fill="norm" stroke="1" extrusionOk="0">
                  <a:moveTo>
                    <a:pt x="2584" y="24505"/>
                  </a:moveTo>
                  <a:cubicBezTo>
                    <a:pt x="4306" y="19615"/>
                    <a:pt x="6779" y="15336"/>
                    <a:pt x="9974" y="11697"/>
                  </a:cubicBezTo>
                  <a:cubicBezTo>
                    <a:pt x="13197" y="8057"/>
                    <a:pt x="17142" y="5195"/>
                    <a:pt x="21837" y="3112"/>
                  </a:cubicBezTo>
                  <a:cubicBezTo>
                    <a:pt x="26505" y="1028"/>
                    <a:pt x="31784" y="0"/>
                    <a:pt x="37646" y="0"/>
                  </a:cubicBezTo>
                  <a:cubicBezTo>
                    <a:pt x="43508" y="0"/>
                    <a:pt x="48870" y="1028"/>
                    <a:pt x="53510" y="3112"/>
                  </a:cubicBezTo>
                  <a:cubicBezTo>
                    <a:pt x="58150" y="5195"/>
                    <a:pt x="62095" y="8057"/>
                    <a:pt x="65318" y="11697"/>
                  </a:cubicBezTo>
                  <a:cubicBezTo>
                    <a:pt x="68541" y="15336"/>
                    <a:pt x="71013" y="19615"/>
                    <a:pt x="72708" y="24505"/>
                  </a:cubicBezTo>
                  <a:cubicBezTo>
                    <a:pt x="74431" y="29395"/>
                    <a:pt x="75292" y="34701"/>
                    <a:pt x="75292" y="40425"/>
                  </a:cubicBezTo>
                  <a:cubicBezTo>
                    <a:pt x="75292" y="46148"/>
                    <a:pt x="74431" y="51204"/>
                    <a:pt x="72708" y="56039"/>
                  </a:cubicBezTo>
                  <a:cubicBezTo>
                    <a:pt x="70986" y="60873"/>
                    <a:pt x="68541" y="65068"/>
                    <a:pt x="65318" y="68624"/>
                  </a:cubicBezTo>
                  <a:cubicBezTo>
                    <a:pt x="62095" y="72208"/>
                    <a:pt x="58178" y="75014"/>
                    <a:pt x="53510" y="77043"/>
                  </a:cubicBezTo>
                  <a:cubicBezTo>
                    <a:pt x="48843" y="79071"/>
                    <a:pt x="43564" y="80099"/>
                    <a:pt x="37646" y="80099"/>
                  </a:cubicBezTo>
                  <a:cubicBezTo>
                    <a:pt x="31728" y="80099"/>
                    <a:pt x="26505" y="79071"/>
                    <a:pt x="21837" y="77043"/>
                  </a:cubicBezTo>
                  <a:cubicBezTo>
                    <a:pt x="17142" y="75014"/>
                    <a:pt x="13197" y="72208"/>
                    <a:pt x="9974" y="68624"/>
                  </a:cubicBezTo>
                  <a:cubicBezTo>
                    <a:pt x="6751" y="65040"/>
                    <a:pt x="4278" y="60845"/>
                    <a:pt x="2584" y="56039"/>
                  </a:cubicBezTo>
                  <a:cubicBezTo>
                    <a:pt x="861" y="51204"/>
                    <a:pt x="0" y="46009"/>
                    <a:pt x="0" y="40425"/>
                  </a:cubicBezTo>
                  <a:cubicBezTo>
                    <a:pt x="0" y="34840"/>
                    <a:pt x="861" y="29395"/>
                    <a:pt x="2584" y="24505"/>
                  </a:cubicBezTo>
                  <a:close/>
                  <a:moveTo>
                    <a:pt x="17976" y="49815"/>
                  </a:moveTo>
                  <a:cubicBezTo>
                    <a:pt x="18726" y="52844"/>
                    <a:pt x="19920" y="55594"/>
                    <a:pt x="21560" y="58011"/>
                  </a:cubicBezTo>
                  <a:cubicBezTo>
                    <a:pt x="23199" y="60456"/>
                    <a:pt x="25338" y="62401"/>
                    <a:pt x="28005" y="63846"/>
                  </a:cubicBezTo>
                  <a:cubicBezTo>
                    <a:pt x="30645" y="65318"/>
                    <a:pt x="33867" y="66041"/>
                    <a:pt x="37646" y="66041"/>
                  </a:cubicBezTo>
                  <a:cubicBezTo>
                    <a:pt x="41424" y="66041"/>
                    <a:pt x="44647" y="65318"/>
                    <a:pt x="47287" y="63846"/>
                  </a:cubicBezTo>
                  <a:cubicBezTo>
                    <a:pt x="49926" y="62373"/>
                    <a:pt x="52066" y="60428"/>
                    <a:pt x="53732" y="58011"/>
                  </a:cubicBezTo>
                  <a:cubicBezTo>
                    <a:pt x="55399" y="55594"/>
                    <a:pt x="56566" y="52844"/>
                    <a:pt x="57317" y="49815"/>
                  </a:cubicBezTo>
                  <a:cubicBezTo>
                    <a:pt x="58066" y="46787"/>
                    <a:pt x="58455" y="43647"/>
                    <a:pt x="58455" y="40425"/>
                  </a:cubicBezTo>
                  <a:cubicBezTo>
                    <a:pt x="58455" y="37202"/>
                    <a:pt x="58094" y="33812"/>
                    <a:pt x="57317" y="30673"/>
                  </a:cubicBezTo>
                  <a:cubicBezTo>
                    <a:pt x="56566" y="27533"/>
                    <a:pt x="55372" y="24727"/>
                    <a:pt x="53732" y="22254"/>
                  </a:cubicBezTo>
                  <a:cubicBezTo>
                    <a:pt x="52093" y="19782"/>
                    <a:pt x="49954" y="17837"/>
                    <a:pt x="47287" y="16364"/>
                  </a:cubicBezTo>
                  <a:cubicBezTo>
                    <a:pt x="44647" y="14892"/>
                    <a:pt x="41424" y="14169"/>
                    <a:pt x="37646" y="14169"/>
                  </a:cubicBezTo>
                  <a:cubicBezTo>
                    <a:pt x="33867" y="14169"/>
                    <a:pt x="30645" y="14892"/>
                    <a:pt x="28005" y="16364"/>
                  </a:cubicBezTo>
                  <a:cubicBezTo>
                    <a:pt x="25366" y="17837"/>
                    <a:pt x="23227" y="19809"/>
                    <a:pt x="21560" y="22254"/>
                  </a:cubicBezTo>
                  <a:cubicBezTo>
                    <a:pt x="19920" y="24727"/>
                    <a:pt x="18726" y="27533"/>
                    <a:pt x="17976" y="30673"/>
                  </a:cubicBezTo>
                  <a:cubicBezTo>
                    <a:pt x="17225" y="33812"/>
                    <a:pt x="16836" y="37063"/>
                    <a:pt x="16836" y="40425"/>
                  </a:cubicBezTo>
                  <a:cubicBezTo>
                    <a:pt x="16836" y="43786"/>
                    <a:pt x="17198" y="46759"/>
                    <a:pt x="17976" y="49815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63" name="Gráfico 4"/>
          <p:cNvGrpSpPr/>
          <p:nvPr/>
        </p:nvGrpSpPr>
        <p:grpSpPr bwMode="auto">
          <a:xfrm>
            <a:off x="4645385" y="2448922"/>
            <a:ext cx="88350" cy="76570"/>
            <a:chOff x="7556157" y="2448922"/>
            <a:chExt cx="88350" cy="76570"/>
          </a:xfrm>
          <a:solidFill>
            <a:srgbClr val="231F20"/>
          </a:solidFill>
        </p:grpSpPr>
        <p:sp>
          <p:nvSpPr>
            <p:cNvPr id="64" name="Forma Livre: Forma 63"/>
            <p:cNvSpPr/>
            <p:nvPr/>
          </p:nvSpPr>
          <p:spPr bwMode="auto">
            <a:xfrm>
              <a:off x="7556157" y="2448922"/>
              <a:ext cx="61011" cy="76570"/>
            </a:xfrm>
            <a:custGeom>
              <a:avLst/>
              <a:gdLst>
                <a:gd name="connsiteX0" fmla="*/ 34534 w 61011"/>
                <a:gd name="connsiteY0" fmla="*/ 0 h 76570"/>
                <a:gd name="connsiteX1" fmla="*/ 46759 w 61011"/>
                <a:gd name="connsiteY1" fmla="*/ 2084 h 76570"/>
                <a:gd name="connsiteX2" fmla="*/ 54955 w 61011"/>
                <a:gd name="connsiteY2" fmla="*/ 7613 h 76570"/>
                <a:gd name="connsiteX3" fmla="*/ 59567 w 61011"/>
                <a:gd name="connsiteY3" fmla="*/ 15447 h 76570"/>
                <a:gd name="connsiteX4" fmla="*/ 61012 w 61011"/>
                <a:gd name="connsiteY4" fmla="*/ 24560 h 76570"/>
                <a:gd name="connsiteX5" fmla="*/ 59567 w 61011"/>
                <a:gd name="connsiteY5" fmla="*/ 33618 h 76570"/>
                <a:gd name="connsiteX6" fmla="*/ 54955 w 61011"/>
                <a:gd name="connsiteY6" fmla="*/ 41508 h 76570"/>
                <a:gd name="connsiteX7" fmla="*/ 46759 w 61011"/>
                <a:gd name="connsiteY7" fmla="*/ 47037 h 76570"/>
                <a:gd name="connsiteX8" fmla="*/ 34534 w 61011"/>
                <a:gd name="connsiteY8" fmla="*/ 49121 h 76570"/>
                <a:gd name="connsiteX9" fmla="*/ 16836 w 61011"/>
                <a:gd name="connsiteY9" fmla="*/ 49121 h 76570"/>
                <a:gd name="connsiteX10" fmla="*/ 16836 w 61011"/>
                <a:gd name="connsiteY10" fmla="*/ 76570 h 76570"/>
                <a:gd name="connsiteX11" fmla="*/ 0 w 61011"/>
                <a:gd name="connsiteY11" fmla="*/ 76570 h 76570"/>
                <a:gd name="connsiteX12" fmla="*/ 0 w 61011"/>
                <a:gd name="connsiteY12" fmla="*/ 0 h 76570"/>
                <a:gd name="connsiteX13" fmla="*/ 34534 w 61011"/>
                <a:gd name="connsiteY13" fmla="*/ 0 h 76570"/>
                <a:gd name="connsiteX14" fmla="*/ 29922 w 61011"/>
                <a:gd name="connsiteY14" fmla="*/ 36035 h 76570"/>
                <a:gd name="connsiteX15" fmla="*/ 35507 w 61011"/>
                <a:gd name="connsiteY15" fmla="*/ 35618 h 76570"/>
                <a:gd name="connsiteX16" fmla="*/ 40230 w 61011"/>
                <a:gd name="connsiteY16" fmla="*/ 33951 h 76570"/>
                <a:gd name="connsiteX17" fmla="*/ 43508 w 61011"/>
                <a:gd name="connsiteY17" fmla="*/ 30478 h 76570"/>
                <a:gd name="connsiteX18" fmla="*/ 44731 w 61011"/>
                <a:gd name="connsiteY18" fmla="*/ 24588 h 76570"/>
                <a:gd name="connsiteX19" fmla="*/ 43508 w 61011"/>
                <a:gd name="connsiteY19" fmla="*/ 18698 h 76570"/>
                <a:gd name="connsiteX20" fmla="*/ 40230 w 61011"/>
                <a:gd name="connsiteY20" fmla="*/ 15225 h 76570"/>
                <a:gd name="connsiteX21" fmla="*/ 35507 w 61011"/>
                <a:gd name="connsiteY21" fmla="*/ 13558 h 76570"/>
                <a:gd name="connsiteX22" fmla="*/ 29922 w 61011"/>
                <a:gd name="connsiteY22" fmla="*/ 13141 h 76570"/>
                <a:gd name="connsiteX23" fmla="*/ 16836 w 61011"/>
                <a:gd name="connsiteY23" fmla="*/ 13141 h 76570"/>
                <a:gd name="connsiteX24" fmla="*/ 16836 w 61011"/>
                <a:gd name="connsiteY24" fmla="*/ 36090 h 76570"/>
                <a:gd name="connsiteX25" fmla="*/ 29922 w 61011"/>
                <a:gd name="connsiteY25" fmla="*/ 3609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011" h="76570" fill="norm" stroke="1" extrusionOk="0">
                  <a:moveTo>
                    <a:pt x="34534" y="0"/>
                  </a:moveTo>
                  <a:cubicBezTo>
                    <a:pt x="39313" y="0"/>
                    <a:pt x="43397" y="695"/>
                    <a:pt x="46759" y="2084"/>
                  </a:cubicBezTo>
                  <a:cubicBezTo>
                    <a:pt x="50121" y="3473"/>
                    <a:pt x="52844" y="5307"/>
                    <a:pt x="54955" y="7613"/>
                  </a:cubicBezTo>
                  <a:cubicBezTo>
                    <a:pt x="57066" y="9891"/>
                    <a:pt x="58594" y="12502"/>
                    <a:pt x="59567" y="15447"/>
                  </a:cubicBezTo>
                  <a:cubicBezTo>
                    <a:pt x="60539" y="18392"/>
                    <a:pt x="61012" y="21421"/>
                    <a:pt x="61012" y="24560"/>
                  </a:cubicBezTo>
                  <a:cubicBezTo>
                    <a:pt x="61012" y="27700"/>
                    <a:pt x="60539" y="30645"/>
                    <a:pt x="59567" y="33618"/>
                  </a:cubicBezTo>
                  <a:cubicBezTo>
                    <a:pt x="58594" y="36590"/>
                    <a:pt x="57066" y="39202"/>
                    <a:pt x="54955" y="41508"/>
                  </a:cubicBezTo>
                  <a:cubicBezTo>
                    <a:pt x="52844" y="43786"/>
                    <a:pt x="50121" y="45648"/>
                    <a:pt x="46759" y="47037"/>
                  </a:cubicBezTo>
                  <a:cubicBezTo>
                    <a:pt x="43397" y="48426"/>
                    <a:pt x="39313" y="49121"/>
                    <a:pt x="34534" y="49121"/>
                  </a:cubicBezTo>
                  <a:lnTo>
                    <a:pt x="16836" y="49121"/>
                  </a:lnTo>
                  <a:lnTo>
                    <a:pt x="16836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34534" y="0"/>
                  </a:lnTo>
                  <a:close/>
                  <a:moveTo>
                    <a:pt x="29922" y="36035"/>
                  </a:moveTo>
                  <a:cubicBezTo>
                    <a:pt x="31867" y="36035"/>
                    <a:pt x="33701" y="35896"/>
                    <a:pt x="35507" y="35618"/>
                  </a:cubicBezTo>
                  <a:cubicBezTo>
                    <a:pt x="37285" y="35340"/>
                    <a:pt x="38869" y="34785"/>
                    <a:pt x="40230" y="33951"/>
                  </a:cubicBezTo>
                  <a:cubicBezTo>
                    <a:pt x="41591" y="33117"/>
                    <a:pt x="42675" y="31978"/>
                    <a:pt x="43508" y="30478"/>
                  </a:cubicBezTo>
                  <a:cubicBezTo>
                    <a:pt x="44342" y="28978"/>
                    <a:pt x="44731" y="27005"/>
                    <a:pt x="44731" y="24588"/>
                  </a:cubicBezTo>
                  <a:cubicBezTo>
                    <a:pt x="44731" y="22171"/>
                    <a:pt x="44314" y="20198"/>
                    <a:pt x="43508" y="18698"/>
                  </a:cubicBezTo>
                  <a:cubicBezTo>
                    <a:pt x="42675" y="17198"/>
                    <a:pt x="41591" y="16031"/>
                    <a:pt x="40230" y="15225"/>
                  </a:cubicBezTo>
                  <a:cubicBezTo>
                    <a:pt x="38869" y="14392"/>
                    <a:pt x="37313" y="13864"/>
                    <a:pt x="35507" y="13558"/>
                  </a:cubicBezTo>
                  <a:cubicBezTo>
                    <a:pt x="33729" y="13280"/>
                    <a:pt x="31867" y="13141"/>
                    <a:pt x="29922" y="13141"/>
                  </a:cubicBezTo>
                  <a:lnTo>
                    <a:pt x="16836" y="13141"/>
                  </a:lnTo>
                  <a:lnTo>
                    <a:pt x="16836" y="36090"/>
                  </a:lnTo>
                  <a:lnTo>
                    <a:pt x="29922" y="3609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65" name="Forma Livre: Forma 64"/>
            <p:cNvSpPr/>
            <p:nvPr/>
          </p:nvSpPr>
          <p:spPr bwMode="auto">
            <a:xfrm>
              <a:off x="7627670" y="2448922"/>
              <a:ext cx="16836" cy="76570"/>
            </a:xfrm>
            <a:custGeom>
              <a:avLst/>
              <a:gdLst>
                <a:gd name="connsiteX0" fmla="*/ 16836 w 16836"/>
                <a:gd name="connsiteY0" fmla="*/ 0 h 76570"/>
                <a:gd name="connsiteX1" fmla="*/ 16836 w 16836"/>
                <a:gd name="connsiteY1" fmla="*/ 76570 h 76570"/>
                <a:gd name="connsiteX2" fmla="*/ 0 w 16836"/>
                <a:gd name="connsiteY2" fmla="*/ 76570 h 76570"/>
                <a:gd name="connsiteX3" fmla="*/ 0 w 16836"/>
                <a:gd name="connsiteY3" fmla="*/ 0 h 76570"/>
                <a:gd name="connsiteX4" fmla="*/ 16836 w 16836"/>
                <a:gd name="connsiteY4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36" h="76570" fill="norm" stroke="1" extrusionOk="0">
                  <a:moveTo>
                    <a:pt x="16836" y="0"/>
                  </a:moveTo>
                  <a:lnTo>
                    <a:pt x="16836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16836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66" name="Gráfico 4"/>
          <p:cNvGrpSpPr/>
          <p:nvPr/>
        </p:nvGrpSpPr>
        <p:grpSpPr bwMode="auto">
          <a:xfrm>
            <a:off x="4780327" y="3122802"/>
            <a:ext cx="142277" cy="76570"/>
            <a:chOff x="7691099" y="3122802"/>
            <a:chExt cx="142277" cy="76570"/>
          </a:xfrm>
          <a:solidFill>
            <a:srgbClr val="231F20"/>
          </a:solidFill>
        </p:grpSpPr>
        <p:sp>
          <p:nvSpPr>
            <p:cNvPr id="67" name="Forma Livre: Forma 66"/>
            <p:cNvSpPr/>
            <p:nvPr/>
          </p:nvSpPr>
          <p:spPr bwMode="auto">
            <a:xfrm>
              <a:off x="7691099" y="3122802"/>
              <a:ext cx="64095" cy="76570"/>
            </a:xfrm>
            <a:custGeom>
              <a:avLst/>
              <a:gdLst>
                <a:gd name="connsiteX0" fmla="*/ 36007 w 64095"/>
                <a:gd name="connsiteY0" fmla="*/ 0 h 76570"/>
                <a:gd name="connsiteX1" fmla="*/ 45981 w 64095"/>
                <a:gd name="connsiteY1" fmla="*/ 973 h 76570"/>
                <a:gd name="connsiteX2" fmla="*/ 53705 w 64095"/>
                <a:gd name="connsiteY2" fmla="*/ 4140 h 76570"/>
                <a:gd name="connsiteX3" fmla="*/ 58678 w 64095"/>
                <a:gd name="connsiteY3" fmla="*/ 9974 h 76570"/>
                <a:gd name="connsiteX4" fmla="*/ 60456 w 64095"/>
                <a:gd name="connsiteY4" fmla="*/ 18976 h 76570"/>
                <a:gd name="connsiteX5" fmla="*/ 57817 w 64095"/>
                <a:gd name="connsiteY5" fmla="*/ 28617 h 76570"/>
                <a:gd name="connsiteX6" fmla="*/ 50037 w 64095"/>
                <a:gd name="connsiteY6" fmla="*/ 34951 h 76570"/>
                <a:gd name="connsiteX7" fmla="*/ 60595 w 64095"/>
                <a:gd name="connsiteY7" fmla="*/ 42091 h 76570"/>
                <a:gd name="connsiteX8" fmla="*/ 64096 w 64095"/>
                <a:gd name="connsiteY8" fmla="*/ 54372 h 76570"/>
                <a:gd name="connsiteX9" fmla="*/ 61845 w 64095"/>
                <a:gd name="connsiteY9" fmla="*/ 64401 h 76570"/>
                <a:gd name="connsiteX10" fmla="*/ 55788 w 64095"/>
                <a:gd name="connsiteY10" fmla="*/ 71319 h 76570"/>
                <a:gd name="connsiteX11" fmla="*/ 47120 w 64095"/>
                <a:gd name="connsiteY11" fmla="*/ 75292 h 76570"/>
                <a:gd name="connsiteX12" fmla="*/ 37090 w 64095"/>
                <a:gd name="connsiteY12" fmla="*/ 76570 h 76570"/>
                <a:gd name="connsiteX13" fmla="*/ 0 w 64095"/>
                <a:gd name="connsiteY13" fmla="*/ 76570 h 76570"/>
                <a:gd name="connsiteX14" fmla="*/ 0 w 64095"/>
                <a:gd name="connsiteY14" fmla="*/ 0 h 76570"/>
                <a:gd name="connsiteX15" fmla="*/ 36035 w 64095"/>
                <a:gd name="connsiteY15" fmla="*/ 0 h 76570"/>
                <a:gd name="connsiteX16" fmla="*/ 33868 w 64095"/>
                <a:gd name="connsiteY16" fmla="*/ 30978 h 76570"/>
                <a:gd name="connsiteX17" fmla="*/ 41258 w 64095"/>
                <a:gd name="connsiteY17" fmla="*/ 28839 h 76570"/>
                <a:gd name="connsiteX18" fmla="*/ 44147 w 64095"/>
                <a:gd name="connsiteY18" fmla="*/ 21865 h 76570"/>
                <a:gd name="connsiteX19" fmla="*/ 43175 w 64095"/>
                <a:gd name="connsiteY19" fmla="*/ 17476 h 76570"/>
                <a:gd name="connsiteX20" fmla="*/ 40591 w 64095"/>
                <a:gd name="connsiteY20" fmla="*/ 14808 h 76570"/>
                <a:gd name="connsiteX21" fmla="*/ 36896 w 64095"/>
                <a:gd name="connsiteY21" fmla="*/ 13475 h 76570"/>
                <a:gd name="connsiteX22" fmla="*/ 32562 w 64095"/>
                <a:gd name="connsiteY22" fmla="*/ 13114 h 76570"/>
                <a:gd name="connsiteX23" fmla="*/ 16809 w 64095"/>
                <a:gd name="connsiteY23" fmla="*/ 13114 h 76570"/>
                <a:gd name="connsiteX24" fmla="*/ 16809 w 64095"/>
                <a:gd name="connsiteY24" fmla="*/ 31034 h 76570"/>
                <a:gd name="connsiteX25" fmla="*/ 33868 w 64095"/>
                <a:gd name="connsiteY25" fmla="*/ 31034 h 76570"/>
                <a:gd name="connsiteX26" fmla="*/ 34840 w 64095"/>
                <a:gd name="connsiteY26" fmla="*/ 63457 h 76570"/>
                <a:gd name="connsiteX27" fmla="*/ 39563 w 64095"/>
                <a:gd name="connsiteY27" fmla="*/ 62984 h 76570"/>
                <a:gd name="connsiteX28" fmla="*/ 43536 w 64095"/>
                <a:gd name="connsiteY28" fmla="*/ 61373 h 76570"/>
                <a:gd name="connsiteX29" fmla="*/ 46259 w 64095"/>
                <a:gd name="connsiteY29" fmla="*/ 58317 h 76570"/>
                <a:gd name="connsiteX30" fmla="*/ 47287 w 64095"/>
                <a:gd name="connsiteY30" fmla="*/ 53371 h 76570"/>
                <a:gd name="connsiteX31" fmla="*/ 43953 w 64095"/>
                <a:gd name="connsiteY31" fmla="*/ 44953 h 76570"/>
                <a:gd name="connsiteX32" fmla="*/ 35146 w 64095"/>
                <a:gd name="connsiteY32" fmla="*/ 42425 h 76570"/>
                <a:gd name="connsiteX33" fmla="*/ 16809 w 64095"/>
                <a:gd name="connsiteY33" fmla="*/ 42425 h 76570"/>
                <a:gd name="connsiteX34" fmla="*/ 16809 w 64095"/>
                <a:gd name="connsiteY34" fmla="*/ 63429 h 76570"/>
                <a:gd name="connsiteX35" fmla="*/ 34812 w 64095"/>
                <a:gd name="connsiteY35" fmla="*/ 63429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4095" h="76570" fill="norm" stroke="1" extrusionOk="0">
                  <a:moveTo>
                    <a:pt x="36007" y="0"/>
                  </a:moveTo>
                  <a:cubicBezTo>
                    <a:pt x="39647" y="0"/>
                    <a:pt x="42980" y="333"/>
                    <a:pt x="45981" y="973"/>
                  </a:cubicBezTo>
                  <a:cubicBezTo>
                    <a:pt x="48982" y="1611"/>
                    <a:pt x="51566" y="2667"/>
                    <a:pt x="53705" y="4140"/>
                  </a:cubicBezTo>
                  <a:cubicBezTo>
                    <a:pt x="55844" y="5612"/>
                    <a:pt x="57511" y="7557"/>
                    <a:pt x="58678" y="9974"/>
                  </a:cubicBezTo>
                  <a:cubicBezTo>
                    <a:pt x="59845" y="12419"/>
                    <a:pt x="60456" y="15392"/>
                    <a:pt x="60456" y="18976"/>
                  </a:cubicBezTo>
                  <a:cubicBezTo>
                    <a:pt x="60456" y="22838"/>
                    <a:pt x="59567" y="26061"/>
                    <a:pt x="57817" y="28617"/>
                  </a:cubicBezTo>
                  <a:cubicBezTo>
                    <a:pt x="56066" y="31201"/>
                    <a:pt x="53482" y="33312"/>
                    <a:pt x="50037" y="34951"/>
                  </a:cubicBezTo>
                  <a:cubicBezTo>
                    <a:pt x="54760" y="36313"/>
                    <a:pt x="58261" y="38674"/>
                    <a:pt x="60595" y="42091"/>
                  </a:cubicBezTo>
                  <a:cubicBezTo>
                    <a:pt x="62929" y="45481"/>
                    <a:pt x="64096" y="49593"/>
                    <a:pt x="64096" y="54372"/>
                  </a:cubicBezTo>
                  <a:cubicBezTo>
                    <a:pt x="64096" y="58233"/>
                    <a:pt x="63346" y="61567"/>
                    <a:pt x="61845" y="64401"/>
                  </a:cubicBezTo>
                  <a:cubicBezTo>
                    <a:pt x="60345" y="67235"/>
                    <a:pt x="58317" y="69541"/>
                    <a:pt x="55788" y="71319"/>
                  </a:cubicBezTo>
                  <a:cubicBezTo>
                    <a:pt x="53260" y="73097"/>
                    <a:pt x="50343" y="74431"/>
                    <a:pt x="47120" y="75292"/>
                  </a:cubicBezTo>
                  <a:cubicBezTo>
                    <a:pt x="43870" y="76154"/>
                    <a:pt x="40508" y="76570"/>
                    <a:pt x="37090" y="76570"/>
                  </a:cubicBezTo>
                  <a:lnTo>
                    <a:pt x="0" y="76570"/>
                  </a:lnTo>
                  <a:lnTo>
                    <a:pt x="0" y="0"/>
                  </a:lnTo>
                  <a:lnTo>
                    <a:pt x="36035" y="0"/>
                  </a:lnTo>
                  <a:close/>
                  <a:moveTo>
                    <a:pt x="33868" y="30978"/>
                  </a:moveTo>
                  <a:cubicBezTo>
                    <a:pt x="36868" y="30978"/>
                    <a:pt x="39341" y="30256"/>
                    <a:pt x="41258" y="28839"/>
                  </a:cubicBezTo>
                  <a:cubicBezTo>
                    <a:pt x="43175" y="27422"/>
                    <a:pt x="44147" y="25088"/>
                    <a:pt x="44147" y="21865"/>
                  </a:cubicBezTo>
                  <a:cubicBezTo>
                    <a:pt x="44147" y="20087"/>
                    <a:pt x="43814" y="18615"/>
                    <a:pt x="43175" y="17476"/>
                  </a:cubicBezTo>
                  <a:cubicBezTo>
                    <a:pt x="42536" y="16336"/>
                    <a:pt x="41675" y="15447"/>
                    <a:pt x="40591" y="14808"/>
                  </a:cubicBezTo>
                  <a:cubicBezTo>
                    <a:pt x="39508" y="14169"/>
                    <a:pt x="38285" y="13725"/>
                    <a:pt x="36896" y="13475"/>
                  </a:cubicBezTo>
                  <a:cubicBezTo>
                    <a:pt x="35507" y="13225"/>
                    <a:pt x="34062" y="13114"/>
                    <a:pt x="32562" y="13114"/>
                  </a:cubicBezTo>
                  <a:lnTo>
                    <a:pt x="16809" y="13114"/>
                  </a:lnTo>
                  <a:lnTo>
                    <a:pt x="16809" y="31034"/>
                  </a:lnTo>
                  <a:lnTo>
                    <a:pt x="33868" y="31034"/>
                  </a:lnTo>
                  <a:close/>
                  <a:moveTo>
                    <a:pt x="34840" y="63457"/>
                  </a:moveTo>
                  <a:cubicBezTo>
                    <a:pt x="36479" y="63457"/>
                    <a:pt x="38063" y="63290"/>
                    <a:pt x="39563" y="62984"/>
                  </a:cubicBezTo>
                  <a:cubicBezTo>
                    <a:pt x="41064" y="62651"/>
                    <a:pt x="42397" y="62123"/>
                    <a:pt x="43536" y="61373"/>
                  </a:cubicBezTo>
                  <a:cubicBezTo>
                    <a:pt x="44675" y="60623"/>
                    <a:pt x="45592" y="59595"/>
                    <a:pt x="46259" y="58317"/>
                  </a:cubicBezTo>
                  <a:cubicBezTo>
                    <a:pt x="46926" y="57039"/>
                    <a:pt x="47287" y="55400"/>
                    <a:pt x="47287" y="53371"/>
                  </a:cubicBezTo>
                  <a:cubicBezTo>
                    <a:pt x="47287" y="49454"/>
                    <a:pt x="46176" y="46648"/>
                    <a:pt x="43953" y="44953"/>
                  </a:cubicBezTo>
                  <a:cubicBezTo>
                    <a:pt x="41730" y="43286"/>
                    <a:pt x="38813" y="42425"/>
                    <a:pt x="35146" y="42425"/>
                  </a:cubicBezTo>
                  <a:lnTo>
                    <a:pt x="16809" y="42425"/>
                  </a:lnTo>
                  <a:lnTo>
                    <a:pt x="16809" y="63429"/>
                  </a:lnTo>
                  <a:lnTo>
                    <a:pt x="34812" y="63429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68" name="Forma Livre: Forma 67"/>
            <p:cNvSpPr/>
            <p:nvPr/>
          </p:nvSpPr>
          <p:spPr bwMode="auto">
            <a:xfrm>
              <a:off x="7758529" y="3122802"/>
              <a:ext cx="74847" cy="76570"/>
            </a:xfrm>
            <a:custGeom>
              <a:avLst/>
              <a:gdLst>
                <a:gd name="connsiteX0" fmla="*/ 46203 w 74847"/>
                <a:gd name="connsiteY0" fmla="*/ 0 h 76570"/>
                <a:gd name="connsiteX1" fmla="*/ 74848 w 74847"/>
                <a:gd name="connsiteY1" fmla="*/ 76570 h 76570"/>
                <a:gd name="connsiteX2" fmla="*/ 57372 w 74847"/>
                <a:gd name="connsiteY2" fmla="*/ 76570 h 76570"/>
                <a:gd name="connsiteX3" fmla="*/ 51593 w 74847"/>
                <a:gd name="connsiteY3" fmla="*/ 59512 h 76570"/>
                <a:gd name="connsiteX4" fmla="*/ 22949 w 74847"/>
                <a:gd name="connsiteY4" fmla="*/ 59512 h 76570"/>
                <a:gd name="connsiteX5" fmla="*/ 16948 w 74847"/>
                <a:gd name="connsiteY5" fmla="*/ 76570 h 76570"/>
                <a:gd name="connsiteX6" fmla="*/ 0 w 74847"/>
                <a:gd name="connsiteY6" fmla="*/ 76570 h 76570"/>
                <a:gd name="connsiteX7" fmla="*/ 28950 w 74847"/>
                <a:gd name="connsiteY7" fmla="*/ 0 h 76570"/>
                <a:gd name="connsiteX8" fmla="*/ 46203 w 74847"/>
                <a:gd name="connsiteY8" fmla="*/ 0 h 76570"/>
                <a:gd name="connsiteX9" fmla="*/ 47176 w 74847"/>
                <a:gd name="connsiteY9" fmla="*/ 46981 h 76570"/>
                <a:gd name="connsiteX10" fmla="*/ 37535 w 74847"/>
                <a:gd name="connsiteY10" fmla="*/ 18893 h 76570"/>
                <a:gd name="connsiteX11" fmla="*/ 37313 w 74847"/>
                <a:gd name="connsiteY11" fmla="*/ 18893 h 76570"/>
                <a:gd name="connsiteX12" fmla="*/ 27338 w 74847"/>
                <a:gd name="connsiteY12" fmla="*/ 46981 h 76570"/>
                <a:gd name="connsiteX13" fmla="*/ 47176 w 74847"/>
                <a:gd name="connsiteY13" fmla="*/ 46981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847" h="76570" fill="norm" stroke="1" extrusionOk="0">
                  <a:moveTo>
                    <a:pt x="46203" y="0"/>
                  </a:moveTo>
                  <a:lnTo>
                    <a:pt x="74848" y="76570"/>
                  </a:lnTo>
                  <a:lnTo>
                    <a:pt x="57372" y="76570"/>
                  </a:lnTo>
                  <a:lnTo>
                    <a:pt x="51593" y="59512"/>
                  </a:lnTo>
                  <a:lnTo>
                    <a:pt x="22949" y="59512"/>
                  </a:lnTo>
                  <a:lnTo>
                    <a:pt x="16948" y="76570"/>
                  </a:lnTo>
                  <a:lnTo>
                    <a:pt x="0" y="76570"/>
                  </a:lnTo>
                  <a:lnTo>
                    <a:pt x="28950" y="0"/>
                  </a:lnTo>
                  <a:lnTo>
                    <a:pt x="46203" y="0"/>
                  </a:lnTo>
                  <a:close/>
                  <a:moveTo>
                    <a:pt x="47176" y="46981"/>
                  </a:moveTo>
                  <a:lnTo>
                    <a:pt x="37535" y="18893"/>
                  </a:lnTo>
                  <a:lnTo>
                    <a:pt x="37313" y="18893"/>
                  </a:lnTo>
                  <a:lnTo>
                    <a:pt x="27338" y="46981"/>
                  </a:lnTo>
                  <a:lnTo>
                    <a:pt x="47176" y="46981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69" name="Gráfico 4"/>
          <p:cNvGrpSpPr/>
          <p:nvPr/>
        </p:nvGrpSpPr>
        <p:grpSpPr bwMode="auto">
          <a:xfrm>
            <a:off x="3570928" y="3648819"/>
            <a:ext cx="156696" cy="80154"/>
            <a:chOff x="6481700" y="3648819"/>
            <a:chExt cx="156696" cy="80154"/>
          </a:xfrm>
          <a:solidFill>
            <a:srgbClr val="231F20"/>
          </a:solidFill>
        </p:grpSpPr>
        <p:sp>
          <p:nvSpPr>
            <p:cNvPr id="70" name="Forma Livre: Forma 69"/>
            <p:cNvSpPr/>
            <p:nvPr/>
          </p:nvSpPr>
          <p:spPr bwMode="auto">
            <a:xfrm>
              <a:off x="6481700" y="3648819"/>
              <a:ext cx="71096" cy="80126"/>
            </a:xfrm>
            <a:custGeom>
              <a:avLst/>
              <a:gdLst>
                <a:gd name="connsiteX0" fmla="*/ 48704 w 71096"/>
                <a:gd name="connsiteY0" fmla="*/ 77821 h 80126"/>
                <a:gd name="connsiteX1" fmla="*/ 37646 w 71096"/>
                <a:gd name="connsiteY1" fmla="*/ 80126 h 80126"/>
                <a:gd name="connsiteX2" fmla="*/ 21837 w 71096"/>
                <a:gd name="connsiteY2" fmla="*/ 77070 h 80126"/>
                <a:gd name="connsiteX3" fmla="*/ 9974 w 71096"/>
                <a:gd name="connsiteY3" fmla="*/ 68652 h 80126"/>
                <a:gd name="connsiteX4" fmla="*/ 2584 w 71096"/>
                <a:gd name="connsiteY4" fmla="*/ 56039 h 80126"/>
                <a:gd name="connsiteX5" fmla="*/ 0 w 71096"/>
                <a:gd name="connsiteY5" fmla="*/ 40425 h 80126"/>
                <a:gd name="connsiteX6" fmla="*/ 2584 w 71096"/>
                <a:gd name="connsiteY6" fmla="*/ 24505 h 80126"/>
                <a:gd name="connsiteX7" fmla="*/ 9974 w 71096"/>
                <a:gd name="connsiteY7" fmla="*/ 11697 h 80126"/>
                <a:gd name="connsiteX8" fmla="*/ 21837 w 71096"/>
                <a:gd name="connsiteY8" fmla="*/ 3112 h 80126"/>
                <a:gd name="connsiteX9" fmla="*/ 37646 w 71096"/>
                <a:gd name="connsiteY9" fmla="*/ 0 h 80126"/>
                <a:gd name="connsiteX10" fmla="*/ 49065 w 71096"/>
                <a:gd name="connsiteY10" fmla="*/ 1778 h 80126"/>
                <a:gd name="connsiteX11" fmla="*/ 59039 w 71096"/>
                <a:gd name="connsiteY11" fmla="*/ 6974 h 80126"/>
                <a:gd name="connsiteX12" fmla="*/ 66374 w 71096"/>
                <a:gd name="connsiteY12" fmla="*/ 15448 h 80126"/>
                <a:gd name="connsiteX13" fmla="*/ 69902 w 71096"/>
                <a:gd name="connsiteY13" fmla="*/ 27033 h 80126"/>
                <a:gd name="connsiteX14" fmla="*/ 53816 w 71096"/>
                <a:gd name="connsiteY14" fmla="*/ 27033 h 80126"/>
                <a:gd name="connsiteX15" fmla="*/ 48037 w 71096"/>
                <a:gd name="connsiteY15" fmla="*/ 17392 h 80126"/>
                <a:gd name="connsiteX16" fmla="*/ 37646 w 71096"/>
                <a:gd name="connsiteY16" fmla="*/ 14169 h 80126"/>
                <a:gd name="connsiteX17" fmla="*/ 28005 w 71096"/>
                <a:gd name="connsiteY17" fmla="*/ 16364 h 80126"/>
                <a:gd name="connsiteX18" fmla="*/ 21559 w 71096"/>
                <a:gd name="connsiteY18" fmla="*/ 22254 h 80126"/>
                <a:gd name="connsiteX19" fmla="*/ 17976 w 71096"/>
                <a:gd name="connsiteY19" fmla="*/ 30673 h 80126"/>
                <a:gd name="connsiteX20" fmla="*/ 16836 w 71096"/>
                <a:gd name="connsiteY20" fmla="*/ 40425 h 80126"/>
                <a:gd name="connsiteX21" fmla="*/ 17976 w 71096"/>
                <a:gd name="connsiteY21" fmla="*/ 49815 h 80126"/>
                <a:gd name="connsiteX22" fmla="*/ 21559 w 71096"/>
                <a:gd name="connsiteY22" fmla="*/ 58011 h 80126"/>
                <a:gd name="connsiteX23" fmla="*/ 28005 w 71096"/>
                <a:gd name="connsiteY23" fmla="*/ 63846 h 80126"/>
                <a:gd name="connsiteX24" fmla="*/ 37646 w 71096"/>
                <a:gd name="connsiteY24" fmla="*/ 66041 h 80126"/>
                <a:gd name="connsiteX25" fmla="*/ 50565 w 71096"/>
                <a:gd name="connsiteY25" fmla="*/ 61817 h 80126"/>
                <a:gd name="connsiteX26" fmla="*/ 55872 w 71096"/>
                <a:gd name="connsiteY26" fmla="*/ 49537 h 80126"/>
                <a:gd name="connsiteX27" fmla="*/ 38924 w 71096"/>
                <a:gd name="connsiteY27" fmla="*/ 49537 h 80126"/>
                <a:gd name="connsiteX28" fmla="*/ 38924 w 71096"/>
                <a:gd name="connsiteY28" fmla="*/ 36979 h 80126"/>
                <a:gd name="connsiteX29" fmla="*/ 71097 w 71096"/>
                <a:gd name="connsiteY29" fmla="*/ 36979 h 80126"/>
                <a:gd name="connsiteX30" fmla="*/ 71097 w 71096"/>
                <a:gd name="connsiteY30" fmla="*/ 78376 h 80126"/>
                <a:gd name="connsiteX31" fmla="*/ 60373 w 71096"/>
                <a:gd name="connsiteY31" fmla="*/ 78376 h 80126"/>
                <a:gd name="connsiteX32" fmla="*/ 58650 w 71096"/>
                <a:gd name="connsiteY32" fmla="*/ 69680 h 80126"/>
                <a:gd name="connsiteX33" fmla="*/ 48676 w 71096"/>
                <a:gd name="connsiteY33" fmla="*/ 77765 h 80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1096" h="80126" fill="norm" stroke="1" extrusionOk="0">
                  <a:moveTo>
                    <a:pt x="48704" y="77821"/>
                  </a:moveTo>
                  <a:cubicBezTo>
                    <a:pt x="45064" y="79349"/>
                    <a:pt x="41369" y="80126"/>
                    <a:pt x="37646" y="80126"/>
                  </a:cubicBezTo>
                  <a:cubicBezTo>
                    <a:pt x="31784" y="80126"/>
                    <a:pt x="26505" y="79098"/>
                    <a:pt x="21837" y="77070"/>
                  </a:cubicBezTo>
                  <a:cubicBezTo>
                    <a:pt x="17142" y="75042"/>
                    <a:pt x="13197" y="72236"/>
                    <a:pt x="9974" y="68652"/>
                  </a:cubicBezTo>
                  <a:cubicBezTo>
                    <a:pt x="6751" y="65068"/>
                    <a:pt x="4278" y="60873"/>
                    <a:pt x="2584" y="56039"/>
                  </a:cubicBezTo>
                  <a:cubicBezTo>
                    <a:pt x="861" y="51204"/>
                    <a:pt x="0" y="46009"/>
                    <a:pt x="0" y="40425"/>
                  </a:cubicBezTo>
                  <a:cubicBezTo>
                    <a:pt x="0" y="34840"/>
                    <a:pt x="861" y="29394"/>
                    <a:pt x="2584" y="24505"/>
                  </a:cubicBezTo>
                  <a:cubicBezTo>
                    <a:pt x="4306" y="19615"/>
                    <a:pt x="6779" y="15336"/>
                    <a:pt x="9974" y="11697"/>
                  </a:cubicBezTo>
                  <a:cubicBezTo>
                    <a:pt x="13197" y="8057"/>
                    <a:pt x="17142" y="5195"/>
                    <a:pt x="21837" y="3112"/>
                  </a:cubicBezTo>
                  <a:cubicBezTo>
                    <a:pt x="26505" y="1028"/>
                    <a:pt x="31784" y="0"/>
                    <a:pt x="37646" y="0"/>
                  </a:cubicBezTo>
                  <a:cubicBezTo>
                    <a:pt x="41563" y="0"/>
                    <a:pt x="45398" y="583"/>
                    <a:pt x="49065" y="1778"/>
                  </a:cubicBezTo>
                  <a:cubicBezTo>
                    <a:pt x="52760" y="2945"/>
                    <a:pt x="56066" y="4696"/>
                    <a:pt x="59039" y="6974"/>
                  </a:cubicBezTo>
                  <a:cubicBezTo>
                    <a:pt x="62012" y="9252"/>
                    <a:pt x="64457" y="12086"/>
                    <a:pt x="66374" y="15448"/>
                  </a:cubicBezTo>
                  <a:cubicBezTo>
                    <a:pt x="68291" y="18809"/>
                    <a:pt x="69485" y="22671"/>
                    <a:pt x="69902" y="27033"/>
                  </a:cubicBezTo>
                  <a:lnTo>
                    <a:pt x="53816" y="27033"/>
                  </a:lnTo>
                  <a:cubicBezTo>
                    <a:pt x="52815" y="22755"/>
                    <a:pt x="50871" y="19532"/>
                    <a:pt x="48037" y="17392"/>
                  </a:cubicBezTo>
                  <a:cubicBezTo>
                    <a:pt x="45175" y="15253"/>
                    <a:pt x="41702" y="14169"/>
                    <a:pt x="37646" y="14169"/>
                  </a:cubicBezTo>
                  <a:cubicBezTo>
                    <a:pt x="33867" y="14169"/>
                    <a:pt x="30645" y="14892"/>
                    <a:pt x="28005" y="16364"/>
                  </a:cubicBezTo>
                  <a:cubicBezTo>
                    <a:pt x="25366" y="17837"/>
                    <a:pt x="23227" y="19809"/>
                    <a:pt x="21559" y="22254"/>
                  </a:cubicBezTo>
                  <a:cubicBezTo>
                    <a:pt x="19920" y="24727"/>
                    <a:pt x="18726" y="27533"/>
                    <a:pt x="17976" y="30673"/>
                  </a:cubicBezTo>
                  <a:cubicBezTo>
                    <a:pt x="17225" y="33812"/>
                    <a:pt x="16836" y="37063"/>
                    <a:pt x="16836" y="40425"/>
                  </a:cubicBezTo>
                  <a:cubicBezTo>
                    <a:pt x="16836" y="43786"/>
                    <a:pt x="17198" y="46759"/>
                    <a:pt x="17976" y="49815"/>
                  </a:cubicBezTo>
                  <a:cubicBezTo>
                    <a:pt x="18726" y="52844"/>
                    <a:pt x="19920" y="55594"/>
                    <a:pt x="21559" y="58011"/>
                  </a:cubicBezTo>
                  <a:cubicBezTo>
                    <a:pt x="23199" y="60456"/>
                    <a:pt x="25338" y="62401"/>
                    <a:pt x="28005" y="63846"/>
                  </a:cubicBezTo>
                  <a:cubicBezTo>
                    <a:pt x="30645" y="65318"/>
                    <a:pt x="33867" y="66041"/>
                    <a:pt x="37646" y="66041"/>
                  </a:cubicBezTo>
                  <a:cubicBezTo>
                    <a:pt x="43230" y="66041"/>
                    <a:pt x="47537" y="64624"/>
                    <a:pt x="50565" y="61817"/>
                  </a:cubicBezTo>
                  <a:cubicBezTo>
                    <a:pt x="53593" y="58983"/>
                    <a:pt x="55372" y="54899"/>
                    <a:pt x="55872" y="49537"/>
                  </a:cubicBezTo>
                  <a:lnTo>
                    <a:pt x="38924" y="49537"/>
                  </a:lnTo>
                  <a:lnTo>
                    <a:pt x="38924" y="36979"/>
                  </a:lnTo>
                  <a:lnTo>
                    <a:pt x="71097" y="36979"/>
                  </a:lnTo>
                  <a:lnTo>
                    <a:pt x="71097" y="78376"/>
                  </a:lnTo>
                  <a:lnTo>
                    <a:pt x="60373" y="78376"/>
                  </a:lnTo>
                  <a:lnTo>
                    <a:pt x="58650" y="69680"/>
                  </a:lnTo>
                  <a:cubicBezTo>
                    <a:pt x="55649" y="73542"/>
                    <a:pt x="52315" y="76237"/>
                    <a:pt x="48676" y="77765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71" name="Forma Livre: Forma 70"/>
            <p:cNvSpPr/>
            <p:nvPr/>
          </p:nvSpPr>
          <p:spPr bwMode="auto">
            <a:xfrm>
              <a:off x="6563105" y="3648847"/>
              <a:ext cx="75292" cy="80126"/>
            </a:xfrm>
            <a:custGeom>
              <a:avLst/>
              <a:gdLst>
                <a:gd name="connsiteX0" fmla="*/ 2584 w 75292"/>
                <a:gd name="connsiteY0" fmla="*/ 24505 h 80126"/>
                <a:gd name="connsiteX1" fmla="*/ 9974 w 75292"/>
                <a:gd name="connsiteY1" fmla="*/ 11697 h 80126"/>
                <a:gd name="connsiteX2" fmla="*/ 21837 w 75292"/>
                <a:gd name="connsiteY2" fmla="*/ 3112 h 80126"/>
                <a:gd name="connsiteX3" fmla="*/ 37646 w 75292"/>
                <a:gd name="connsiteY3" fmla="*/ 0 h 80126"/>
                <a:gd name="connsiteX4" fmla="*/ 53510 w 75292"/>
                <a:gd name="connsiteY4" fmla="*/ 3112 h 80126"/>
                <a:gd name="connsiteX5" fmla="*/ 65318 w 75292"/>
                <a:gd name="connsiteY5" fmla="*/ 11697 h 80126"/>
                <a:gd name="connsiteX6" fmla="*/ 72709 w 75292"/>
                <a:gd name="connsiteY6" fmla="*/ 24505 h 80126"/>
                <a:gd name="connsiteX7" fmla="*/ 75292 w 75292"/>
                <a:gd name="connsiteY7" fmla="*/ 40425 h 80126"/>
                <a:gd name="connsiteX8" fmla="*/ 72709 w 75292"/>
                <a:gd name="connsiteY8" fmla="*/ 56039 h 80126"/>
                <a:gd name="connsiteX9" fmla="*/ 65318 w 75292"/>
                <a:gd name="connsiteY9" fmla="*/ 68652 h 80126"/>
                <a:gd name="connsiteX10" fmla="*/ 53510 w 75292"/>
                <a:gd name="connsiteY10" fmla="*/ 77070 h 80126"/>
                <a:gd name="connsiteX11" fmla="*/ 37646 w 75292"/>
                <a:gd name="connsiteY11" fmla="*/ 80126 h 80126"/>
                <a:gd name="connsiteX12" fmla="*/ 21837 w 75292"/>
                <a:gd name="connsiteY12" fmla="*/ 77070 h 80126"/>
                <a:gd name="connsiteX13" fmla="*/ 9974 w 75292"/>
                <a:gd name="connsiteY13" fmla="*/ 68652 h 80126"/>
                <a:gd name="connsiteX14" fmla="*/ 2584 w 75292"/>
                <a:gd name="connsiteY14" fmla="*/ 56039 h 80126"/>
                <a:gd name="connsiteX15" fmla="*/ 0 w 75292"/>
                <a:gd name="connsiteY15" fmla="*/ 40425 h 80126"/>
                <a:gd name="connsiteX16" fmla="*/ 2584 w 75292"/>
                <a:gd name="connsiteY16" fmla="*/ 24505 h 80126"/>
                <a:gd name="connsiteX17" fmla="*/ 17976 w 75292"/>
                <a:gd name="connsiteY17" fmla="*/ 49815 h 80126"/>
                <a:gd name="connsiteX18" fmla="*/ 21560 w 75292"/>
                <a:gd name="connsiteY18" fmla="*/ 58011 h 80126"/>
                <a:gd name="connsiteX19" fmla="*/ 28005 w 75292"/>
                <a:gd name="connsiteY19" fmla="*/ 63846 h 80126"/>
                <a:gd name="connsiteX20" fmla="*/ 37646 w 75292"/>
                <a:gd name="connsiteY20" fmla="*/ 66041 h 80126"/>
                <a:gd name="connsiteX21" fmla="*/ 47287 w 75292"/>
                <a:gd name="connsiteY21" fmla="*/ 63846 h 80126"/>
                <a:gd name="connsiteX22" fmla="*/ 53732 w 75292"/>
                <a:gd name="connsiteY22" fmla="*/ 58011 h 80126"/>
                <a:gd name="connsiteX23" fmla="*/ 57317 w 75292"/>
                <a:gd name="connsiteY23" fmla="*/ 49815 h 80126"/>
                <a:gd name="connsiteX24" fmla="*/ 58456 w 75292"/>
                <a:gd name="connsiteY24" fmla="*/ 40425 h 80126"/>
                <a:gd name="connsiteX25" fmla="*/ 57317 w 75292"/>
                <a:gd name="connsiteY25" fmla="*/ 30673 h 80126"/>
                <a:gd name="connsiteX26" fmla="*/ 53732 w 75292"/>
                <a:gd name="connsiteY26" fmla="*/ 22254 h 80126"/>
                <a:gd name="connsiteX27" fmla="*/ 47287 w 75292"/>
                <a:gd name="connsiteY27" fmla="*/ 16364 h 80126"/>
                <a:gd name="connsiteX28" fmla="*/ 37646 w 75292"/>
                <a:gd name="connsiteY28" fmla="*/ 14169 h 80126"/>
                <a:gd name="connsiteX29" fmla="*/ 28005 w 75292"/>
                <a:gd name="connsiteY29" fmla="*/ 16364 h 80126"/>
                <a:gd name="connsiteX30" fmla="*/ 21560 w 75292"/>
                <a:gd name="connsiteY30" fmla="*/ 22254 h 80126"/>
                <a:gd name="connsiteX31" fmla="*/ 17976 w 75292"/>
                <a:gd name="connsiteY31" fmla="*/ 30673 h 80126"/>
                <a:gd name="connsiteX32" fmla="*/ 16837 w 75292"/>
                <a:gd name="connsiteY32" fmla="*/ 40425 h 80126"/>
                <a:gd name="connsiteX33" fmla="*/ 17976 w 75292"/>
                <a:gd name="connsiteY33" fmla="*/ 49815 h 80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5292" h="80126" fill="norm" stroke="1" extrusionOk="0">
                  <a:moveTo>
                    <a:pt x="2584" y="24505"/>
                  </a:moveTo>
                  <a:cubicBezTo>
                    <a:pt x="4307" y="19615"/>
                    <a:pt x="6779" y="15336"/>
                    <a:pt x="9974" y="11697"/>
                  </a:cubicBezTo>
                  <a:cubicBezTo>
                    <a:pt x="13197" y="8057"/>
                    <a:pt x="17142" y="5195"/>
                    <a:pt x="21837" y="3112"/>
                  </a:cubicBezTo>
                  <a:cubicBezTo>
                    <a:pt x="26505" y="1028"/>
                    <a:pt x="31784" y="0"/>
                    <a:pt x="37646" y="0"/>
                  </a:cubicBezTo>
                  <a:cubicBezTo>
                    <a:pt x="43508" y="0"/>
                    <a:pt x="48870" y="1028"/>
                    <a:pt x="53510" y="3112"/>
                  </a:cubicBezTo>
                  <a:cubicBezTo>
                    <a:pt x="58150" y="5195"/>
                    <a:pt x="62095" y="8057"/>
                    <a:pt x="65318" y="11697"/>
                  </a:cubicBezTo>
                  <a:cubicBezTo>
                    <a:pt x="68541" y="15336"/>
                    <a:pt x="71014" y="19615"/>
                    <a:pt x="72709" y="24505"/>
                  </a:cubicBezTo>
                  <a:cubicBezTo>
                    <a:pt x="74431" y="29394"/>
                    <a:pt x="75292" y="34701"/>
                    <a:pt x="75292" y="40425"/>
                  </a:cubicBezTo>
                  <a:cubicBezTo>
                    <a:pt x="75292" y="46148"/>
                    <a:pt x="74431" y="51204"/>
                    <a:pt x="72709" y="56039"/>
                  </a:cubicBezTo>
                  <a:cubicBezTo>
                    <a:pt x="70986" y="60873"/>
                    <a:pt x="68541" y="65068"/>
                    <a:pt x="65318" y="68652"/>
                  </a:cubicBezTo>
                  <a:cubicBezTo>
                    <a:pt x="62095" y="72236"/>
                    <a:pt x="58178" y="75042"/>
                    <a:pt x="53510" y="77070"/>
                  </a:cubicBezTo>
                  <a:cubicBezTo>
                    <a:pt x="48870" y="79098"/>
                    <a:pt x="43564" y="80126"/>
                    <a:pt x="37646" y="80126"/>
                  </a:cubicBezTo>
                  <a:cubicBezTo>
                    <a:pt x="31728" y="80126"/>
                    <a:pt x="26505" y="79098"/>
                    <a:pt x="21837" y="77070"/>
                  </a:cubicBezTo>
                  <a:cubicBezTo>
                    <a:pt x="17142" y="75042"/>
                    <a:pt x="13197" y="72236"/>
                    <a:pt x="9974" y="68652"/>
                  </a:cubicBezTo>
                  <a:cubicBezTo>
                    <a:pt x="6751" y="65068"/>
                    <a:pt x="4279" y="60873"/>
                    <a:pt x="2584" y="56039"/>
                  </a:cubicBezTo>
                  <a:cubicBezTo>
                    <a:pt x="861" y="51204"/>
                    <a:pt x="0" y="46009"/>
                    <a:pt x="0" y="40425"/>
                  </a:cubicBezTo>
                  <a:cubicBezTo>
                    <a:pt x="0" y="34840"/>
                    <a:pt x="861" y="29394"/>
                    <a:pt x="2584" y="24505"/>
                  </a:cubicBezTo>
                  <a:close/>
                  <a:moveTo>
                    <a:pt x="17976" y="49815"/>
                  </a:moveTo>
                  <a:cubicBezTo>
                    <a:pt x="18726" y="52844"/>
                    <a:pt x="19921" y="55594"/>
                    <a:pt x="21560" y="58011"/>
                  </a:cubicBezTo>
                  <a:cubicBezTo>
                    <a:pt x="23199" y="60456"/>
                    <a:pt x="25338" y="62401"/>
                    <a:pt x="28005" y="63846"/>
                  </a:cubicBezTo>
                  <a:cubicBezTo>
                    <a:pt x="30645" y="65318"/>
                    <a:pt x="33868" y="66041"/>
                    <a:pt x="37646" y="66041"/>
                  </a:cubicBezTo>
                  <a:cubicBezTo>
                    <a:pt x="41425" y="66041"/>
                    <a:pt x="44648" y="65318"/>
                    <a:pt x="47287" y="63846"/>
                  </a:cubicBezTo>
                  <a:cubicBezTo>
                    <a:pt x="49926" y="62373"/>
                    <a:pt x="52066" y="60428"/>
                    <a:pt x="53732" y="58011"/>
                  </a:cubicBezTo>
                  <a:cubicBezTo>
                    <a:pt x="55372" y="55594"/>
                    <a:pt x="56566" y="52844"/>
                    <a:pt x="57317" y="49815"/>
                  </a:cubicBezTo>
                  <a:cubicBezTo>
                    <a:pt x="58067" y="46787"/>
                    <a:pt x="58456" y="43647"/>
                    <a:pt x="58456" y="40425"/>
                  </a:cubicBezTo>
                  <a:cubicBezTo>
                    <a:pt x="58456" y="37202"/>
                    <a:pt x="58095" y="33812"/>
                    <a:pt x="57317" y="30673"/>
                  </a:cubicBezTo>
                  <a:cubicBezTo>
                    <a:pt x="56566" y="27533"/>
                    <a:pt x="55372" y="24727"/>
                    <a:pt x="53732" y="22254"/>
                  </a:cubicBezTo>
                  <a:cubicBezTo>
                    <a:pt x="52093" y="19782"/>
                    <a:pt x="49954" y="17809"/>
                    <a:pt x="47287" y="16364"/>
                  </a:cubicBezTo>
                  <a:cubicBezTo>
                    <a:pt x="44620" y="14920"/>
                    <a:pt x="41425" y="14169"/>
                    <a:pt x="37646" y="14169"/>
                  </a:cubicBezTo>
                  <a:cubicBezTo>
                    <a:pt x="33868" y="14169"/>
                    <a:pt x="30645" y="14892"/>
                    <a:pt x="28005" y="16364"/>
                  </a:cubicBezTo>
                  <a:cubicBezTo>
                    <a:pt x="25366" y="17837"/>
                    <a:pt x="23227" y="19809"/>
                    <a:pt x="21560" y="22254"/>
                  </a:cubicBezTo>
                  <a:cubicBezTo>
                    <a:pt x="19921" y="24727"/>
                    <a:pt x="18726" y="27533"/>
                    <a:pt x="17976" y="30673"/>
                  </a:cubicBezTo>
                  <a:cubicBezTo>
                    <a:pt x="17226" y="33812"/>
                    <a:pt x="16837" y="37063"/>
                    <a:pt x="16837" y="40425"/>
                  </a:cubicBezTo>
                  <a:cubicBezTo>
                    <a:pt x="16837" y="43786"/>
                    <a:pt x="17198" y="46759"/>
                    <a:pt x="17976" y="49815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72" name="Gráfico 4"/>
          <p:cNvGrpSpPr/>
          <p:nvPr/>
        </p:nvGrpSpPr>
        <p:grpSpPr bwMode="auto">
          <a:xfrm>
            <a:off x="4341604" y="4053147"/>
            <a:ext cx="164976" cy="80126"/>
            <a:chOff x="7252376" y="4053147"/>
            <a:chExt cx="164976" cy="80126"/>
          </a:xfrm>
          <a:solidFill>
            <a:srgbClr val="231F20"/>
          </a:solidFill>
        </p:grpSpPr>
        <p:sp>
          <p:nvSpPr>
            <p:cNvPr id="73" name="Forma Livre: Forma 72"/>
            <p:cNvSpPr/>
            <p:nvPr/>
          </p:nvSpPr>
          <p:spPr bwMode="auto">
            <a:xfrm>
              <a:off x="7252376" y="4055008"/>
              <a:ext cx="82432" cy="76570"/>
            </a:xfrm>
            <a:custGeom>
              <a:avLst/>
              <a:gdLst>
                <a:gd name="connsiteX0" fmla="*/ 23643 w 82432"/>
                <a:gd name="connsiteY0" fmla="*/ 0 h 76570"/>
                <a:gd name="connsiteX1" fmla="*/ 41564 w 82432"/>
                <a:gd name="connsiteY1" fmla="*/ 52649 h 76570"/>
                <a:gd name="connsiteX2" fmla="*/ 41786 w 82432"/>
                <a:gd name="connsiteY2" fmla="*/ 52649 h 76570"/>
                <a:gd name="connsiteX3" fmla="*/ 58734 w 82432"/>
                <a:gd name="connsiteY3" fmla="*/ 0 h 76570"/>
                <a:gd name="connsiteX4" fmla="*/ 82433 w 82432"/>
                <a:gd name="connsiteY4" fmla="*/ 0 h 76570"/>
                <a:gd name="connsiteX5" fmla="*/ 82433 w 82432"/>
                <a:gd name="connsiteY5" fmla="*/ 76570 h 76570"/>
                <a:gd name="connsiteX6" fmla="*/ 66679 w 82432"/>
                <a:gd name="connsiteY6" fmla="*/ 76570 h 76570"/>
                <a:gd name="connsiteX7" fmla="*/ 66679 w 82432"/>
                <a:gd name="connsiteY7" fmla="*/ 22310 h 76570"/>
                <a:gd name="connsiteX8" fmla="*/ 66457 w 82432"/>
                <a:gd name="connsiteY8" fmla="*/ 22310 h 76570"/>
                <a:gd name="connsiteX9" fmla="*/ 47704 w 82432"/>
                <a:gd name="connsiteY9" fmla="*/ 76570 h 76570"/>
                <a:gd name="connsiteX10" fmla="*/ 34729 w 82432"/>
                <a:gd name="connsiteY10" fmla="*/ 76570 h 76570"/>
                <a:gd name="connsiteX11" fmla="*/ 15975 w 82432"/>
                <a:gd name="connsiteY11" fmla="*/ 22838 h 76570"/>
                <a:gd name="connsiteX12" fmla="*/ 15753 w 82432"/>
                <a:gd name="connsiteY12" fmla="*/ 22838 h 76570"/>
                <a:gd name="connsiteX13" fmla="*/ 15753 w 82432"/>
                <a:gd name="connsiteY13" fmla="*/ 76570 h 76570"/>
                <a:gd name="connsiteX14" fmla="*/ 0 w 82432"/>
                <a:gd name="connsiteY14" fmla="*/ 76570 h 76570"/>
                <a:gd name="connsiteX15" fmla="*/ 0 w 82432"/>
                <a:gd name="connsiteY15" fmla="*/ 0 h 76570"/>
                <a:gd name="connsiteX16" fmla="*/ 23699 w 82432"/>
                <a:gd name="connsiteY16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2432" h="76570" fill="norm" stroke="1" extrusionOk="0">
                  <a:moveTo>
                    <a:pt x="23643" y="0"/>
                  </a:moveTo>
                  <a:lnTo>
                    <a:pt x="41564" y="52649"/>
                  </a:lnTo>
                  <a:lnTo>
                    <a:pt x="41786" y="52649"/>
                  </a:lnTo>
                  <a:lnTo>
                    <a:pt x="58734" y="0"/>
                  </a:lnTo>
                  <a:lnTo>
                    <a:pt x="82433" y="0"/>
                  </a:lnTo>
                  <a:lnTo>
                    <a:pt x="82433" y="76570"/>
                  </a:lnTo>
                  <a:lnTo>
                    <a:pt x="66679" y="76570"/>
                  </a:lnTo>
                  <a:lnTo>
                    <a:pt x="66679" y="22310"/>
                  </a:lnTo>
                  <a:lnTo>
                    <a:pt x="66457" y="22310"/>
                  </a:lnTo>
                  <a:lnTo>
                    <a:pt x="47704" y="76570"/>
                  </a:lnTo>
                  <a:lnTo>
                    <a:pt x="34729" y="76570"/>
                  </a:lnTo>
                  <a:lnTo>
                    <a:pt x="15975" y="22838"/>
                  </a:lnTo>
                  <a:lnTo>
                    <a:pt x="15753" y="22838"/>
                  </a:lnTo>
                  <a:lnTo>
                    <a:pt x="15753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23699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74" name="Forma Livre: Forma 73"/>
            <p:cNvSpPr/>
            <p:nvPr/>
          </p:nvSpPr>
          <p:spPr bwMode="auto">
            <a:xfrm>
              <a:off x="7346283" y="4053147"/>
              <a:ext cx="71069" cy="80126"/>
            </a:xfrm>
            <a:custGeom>
              <a:avLst/>
              <a:gdLst>
                <a:gd name="connsiteX0" fmla="*/ 48648 w 71069"/>
                <a:gd name="connsiteY0" fmla="*/ 77821 h 80126"/>
                <a:gd name="connsiteX1" fmla="*/ 37618 w 71069"/>
                <a:gd name="connsiteY1" fmla="*/ 80126 h 80126"/>
                <a:gd name="connsiteX2" fmla="*/ 21810 w 71069"/>
                <a:gd name="connsiteY2" fmla="*/ 77070 h 80126"/>
                <a:gd name="connsiteX3" fmla="*/ 9974 w 71069"/>
                <a:gd name="connsiteY3" fmla="*/ 68652 h 80126"/>
                <a:gd name="connsiteX4" fmla="*/ 2584 w 71069"/>
                <a:gd name="connsiteY4" fmla="*/ 56038 h 80126"/>
                <a:gd name="connsiteX5" fmla="*/ 0 w 71069"/>
                <a:gd name="connsiteY5" fmla="*/ 40424 h 80126"/>
                <a:gd name="connsiteX6" fmla="*/ 2584 w 71069"/>
                <a:gd name="connsiteY6" fmla="*/ 24505 h 80126"/>
                <a:gd name="connsiteX7" fmla="*/ 9974 w 71069"/>
                <a:gd name="connsiteY7" fmla="*/ 11697 h 80126"/>
                <a:gd name="connsiteX8" fmla="*/ 21810 w 71069"/>
                <a:gd name="connsiteY8" fmla="*/ 3112 h 80126"/>
                <a:gd name="connsiteX9" fmla="*/ 37618 w 71069"/>
                <a:gd name="connsiteY9" fmla="*/ 0 h 80126"/>
                <a:gd name="connsiteX10" fmla="*/ 49037 w 71069"/>
                <a:gd name="connsiteY10" fmla="*/ 1778 h 80126"/>
                <a:gd name="connsiteX11" fmla="*/ 59011 w 71069"/>
                <a:gd name="connsiteY11" fmla="*/ 6974 h 80126"/>
                <a:gd name="connsiteX12" fmla="*/ 66346 w 71069"/>
                <a:gd name="connsiteY12" fmla="*/ 15447 h 80126"/>
                <a:gd name="connsiteX13" fmla="*/ 69875 w 71069"/>
                <a:gd name="connsiteY13" fmla="*/ 27033 h 80126"/>
                <a:gd name="connsiteX14" fmla="*/ 53788 w 71069"/>
                <a:gd name="connsiteY14" fmla="*/ 27033 h 80126"/>
                <a:gd name="connsiteX15" fmla="*/ 48009 w 71069"/>
                <a:gd name="connsiteY15" fmla="*/ 17392 h 80126"/>
                <a:gd name="connsiteX16" fmla="*/ 37618 w 71069"/>
                <a:gd name="connsiteY16" fmla="*/ 14169 h 80126"/>
                <a:gd name="connsiteX17" fmla="*/ 27977 w 71069"/>
                <a:gd name="connsiteY17" fmla="*/ 16364 h 80126"/>
                <a:gd name="connsiteX18" fmla="*/ 21532 w 71069"/>
                <a:gd name="connsiteY18" fmla="*/ 22254 h 80126"/>
                <a:gd name="connsiteX19" fmla="*/ 17948 w 71069"/>
                <a:gd name="connsiteY19" fmla="*/ 30672 h 80126"/>
                <a:gd name="connsiteX20" fmla="*/ 16809 w 71069"/>
                <a:gd name="connsiteY20" fmla="*/ 40424 h 80126"/>
                <a:gd name="connsiteX21" fmla="*/ 17948 w 71069"/>
                <a:gd name="connsiteY21" fmla="*/ 49815 h 80126"/>
                <a:gd name="connsiteX22" fmla="*/ 21532 w 71069"/>
                <a:gd name="connsiteY22" fmla="*/ 58011 h 80126"/>
                <a:gd name="connsiteX23" fmla="*/ 27977 w 71069"/>
                <a:gd name="connsiteY23" fmla="*/ 63846 h 80126"/>
                <a:gd name="connsiteX24" fmla="*/ 37618 w 71069"/>
                <a:gd name="connsiteY24" fmla="*/ 66041 h 80126"/>
                <a:gd name="connsiteX25" fmla="*/ 50537 w 71069"/>
                <a:gd name="connsiteY25" fmla="*/ 61817 h 80126"/>
                <a:gd name="connsiteX26" fmla="*/ 55844 w 71069"/>
                <a:gd name="connsiteY26" fmla="*/ 49537 h 80126"/>
                <a:gd name="connsiteX27" fmla="*/ 38896 w 71069"/>
                <a:gd name="connsiteY27" fmla="*/ 49537 h 80126"/>
                <a:gd name="connsiteX28" fmla="*/ 38896 w 71069"/>
                <a:gd name="connsiteY28" fmla="*/ 36979 h 80126"/>
                <a:gd name="connsiteX29" fmla="*/ 71069 w 71069"/>
                <a:gd name="connsiteY29" fmla="*/ 36979 h 80126"/>
                <a:gd name="connsiteX30" fmla="*/ 71069 w 71069"/>
                <a:gd name="connsiteY30" fmla="*/ 78376 h 80126"/>
                <a:gd name="connsiteX31" fmla="*/ 60345 w 71069"/>
                <a:gd name="connsiteY31" fmla="*/ 78376 h 80126"/>
                <a:gd name="connsiteX32" fmla="*/ 58622 w 71069"/>
                <a:gd name="connsiteY32" fmla="*/ 69680 h 80126"/>
                <a:gd name="connsiteX33" fmla="*/ 48648 w 71069"/>
                <a:gd name="connsiteY33" fmla="*/ 77765 h 80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1069" h="80126" fill="norm" stroke="1" extrusionOk="0">
                  <a:moveTo>
                    <a:pt x="48648" y="77821"/>
                  </a:moveTo>
                  <a:cubicBezTo>
                    <a:pt x="45009" y="79348"/>
                    <a:pt x="41313" y="80126"/>
                    <a:pt x="37618" y="80126"/>
                  </a:cubicBezTo>
                  <a:cubicBezTo>
                    <a:pt x="31756" y="80126"/>
                    <a:pt x="26477" y="79098"/>
                    <a:pt x="21810" y="77070"/>
                  </a:cubicBezTo>
                  <a:cubicBezTo>
                    <a:pt x="17142" y="75042"/>
                    <a:pt x="13169" y="72236"/>
                    <a:pt x="9974" y="68652"/>
                  </a:cubicBezTo>
                  <a:cubicBezTo>
                    <a:pt x="6751" y="65068"/>
                    <a:pt x="4279" y="60873"/>
                    <a:pt x="2584" y="56038"/>
                  </a:cubicBezTo>
                  <a:cubicBezTo>
                    <a:pt x="861" y="51204"/>
                    <a:pt x="0" y="46009"/>
                    <a:pt x="0" y="40424"/>
                  </a:cubicBezTo>
                  <a:cubicBezTo>
                    <a:pt x="0" y="34840"/>
                    <a:pt x="861" y="29394"/>
                    <a:pt x="2584" y="24505"/>
                  </a:cubicBezTo>
                  <a:cubicBezTo>
                    <a:pt x="4307" y="19615"/>
                    <a:pt x="6779" y="15336"/>
                    <a:pt x="9974" y="11697"/>
                  </a:cubicBezTo>
                  <a:cubicBezTo>
                    <a:pt x="13197" y="8057"/>
                    <a:pt x="17142" y="5195"/>
                    <a:pt x="21810" y="3112"/>
                  </a:cubicBezTo>
                  <a:cubicBezTo>
                    <a:pt x="26505" y="1028"/>
                    <a:pt x="31756" y="0"/>
                    <a:pt x="37618" y="0"/>
                  </a:cubicBezTo>
                  <a:cubicBezTo>
                    <a:pt x="41536" y="0"/>
                    <a:pt x="45370" y="583"/>
                    <a:pt x="49037" y="1778"/>
                  </a:cubicBezTo>
                  <a:cubicBezTo>
                    <a:pt x="52704" y="2945"/>
                    <a:pt x="56039" y="4695"/>
                    <a:pt x="59011" y="6974"/>
                  </a:cubicBezTo>
                  <a:cubicBezTo>
                    <a:pt x="61984" y="9252"/>
                    <a:pt x="64429" y="12086"/>
                    <a:pt x="66346" y="15447"/>
                  </a:cubicBezTo>
                  <a:cubicBezTo>
                    <a:pt x="68291" y="18809"/>
                    <a:pt x="69458" y="22671"/>
                    <a:pt x="69875" y="27033"/>
                  </a:cubicBezTo>
                  <a:lnTo>
                    <a:pt x="53788" y="27033"/>
                  </a:lnTo>
                  <a:cubicBezTo>
                    <a:pt x="52788" y="22754"/>
                    <a:pt x="50871" y="19532"/>
                    <a:pt x="48009" y="17392"/>
                  </a:cubicBezTo>
                  <a:cubicBezTo>
                    <a:pt x="45148" y="15253"/>
                    <a:pt x="41675" y="14169"/>
                    <a:pt x="37618" y="14169"/>
                  </a:cubicBezTo>
                  <a:cubicBezTo>
                    <a:pt x="33840" y="14169"/>
                    <a:pt x="30617" y="14892"/>
                    <a:pt x="27977" y="16364"/>
                  </a:cubicBezTo>
                  <a:cubicBezTo>
                    <a:pt x="25338" y="17837"/>
                    <a:pt x="23199" y="19809"/>
                    <a:pt x="21532" y="22254"/>
                  </a:cubicBezTo>
                  <a:cubicBezTo>
                    <a:pt x="19893" y="24727"/>
                    <a:pt x="18698" y="27533"/>
                    <a:pt x="17948" y="30672"/>
                  </a:cubicBezTo>
                  <a:cubicBezTo>
                    <a:pt x="17198" y="33812"/>
                    <a:pt x="16809" y="37063"/>
                    <a:pt x="16809" y="40424"/>
                  </a:cubicBezTo>
                  <a:cubicBezTo>
                    <a:pt x="16809" y="43786"/>
                    <a:pt x="17198" y="46759"/>
                    <a:pt x="17948" y="49815"/>
                  </a:cubicBezTo>
                  <a:cubicBezTo>
                    <a:pt x="18698" y="52844"/>
                    <a:pt x="19893" y="55594"/>
                    <a:pt x="21532" y="58011"/>
                  </a:cubicBezTo>
                  <a:cubicBezTo>
                    <a:pt x="23171" y="60456"/>
                    <a:pt x="25310" y="62401"/>
                    <a:pt x="27977" y="63846"/>
                  </a:cubicBezTo>
                  <a:cubicBezTo>
                    <a:pt x="30617" y="65318"/>
                    <a:pt x="33840" y="66041"/>
                    <a:pt x="37618" y="66041"/>
                  </a:cubicBezTo>
                  <a:cubicBezTo>
                    <a:pt x="43203" y="66041"/>
                    <a:pt x="47509" y="64624"/>
                    <a:pt x="50537" y="61817"/>
                  </a:cubicBezTo>
                  <a:cubicBezTo>
                    <a:pt x="53566" y="58983"/>
                    <a:pt x="55344" y="54899"/>
                    <a:pt x="55844" y="49537"/>
                  </a:cubicBezTo>
                  <a:lnTo>
                    <a:pt x="38896" y="49537"/>
                  </a:lnTo>
                  <a:lnTo>
                    <a:pt x="38896" y="36979"/>
                  </a:lnTo>
                  <a:lnTo>
                    <a:pt x="71069" y="36979"/>
                  </a:lnTo>
                  <a:lnTo>
                    <a:pt x="71069" y="78376"/>
                  </a:lnTo>
                  <a:lnTo>
                    <a:pt x="60345" y="78376"/>
                  </a:lnTo>
                  <a:lnTo>
                    <a:pt x="58622" y="69680"/>
                  </a:lnTo>
                  <a:cubicBezTo>
                    <a:pt x="55622" y="73542"/>
                    <a:pt x="52288" y="76237"/>
                    <a:pt x="48648" y="77765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75" name="Gráfico 4"/>
          <p:cNvGrpSpPr/>
          <p:nvPr/>
        </p:nvGrpSpPr>
        <p:grpSpPr bwMode="auto">
          <a:xfrm>
            <a:off x="3927191" y="3507709"/>
            <a:ext cx="133247" cy="76598"/>
            <a:chOff x="6837963" y="3507709"/>
            <a:chExt cx="133247" cy="76598"/>
          </a:xfrm>
          <a:solidFill>
            <a:srgbClr val="231F20"/>
          </a:solidFill>
        </p:grpSpPr>
        <p:sp>
          <p:nvSpPr>
            <p:cNvPr id="76" name="Forma Livre: Forma 75"/>
            <p:cNvSpPr/>
            <p:nvPr/>
          </p:nvSpPr>
          <p:spPr bwMode="auto">
            <a:xfrm>
              <a:off x="6837963" y="3507709"/>
              <a:ext cx="67763" cy="76570"/>
            </a:xfrm>
            <a:custGeom>
              <a:avLst/>
              <a:gdLst>
                <a:gd name="connsiteX0" fmla="*/ 33006 w 67763"/>
                <a:gd name="connsiteY0" fmla="*/ 28 h 76570"/>
                <a:gd name="connsiteX1" fmla="*/ 46787 w 67763"/>
                <a:gd name="connsiteY1" fmla="*/ 2389 h 76570"/>
                <a:gd name="connsiteX2" fmla="*/ 57844 w 67763"/>
                <a:gd name="connsiteY2" fmla="*/ 9474 h 76570"/>
                <a:gd name="connsiteX3" fmla="*/ 65123 w 67763"/>
                <a:gd name="connsiteY3" fmla="*/ 21254 h 76570"/>
                <a:gd name="connsiteX4" fmla="*/ 67763 w 67763"/>
                <a:gd name="connsiteY4" fmla="*/ 37868 h 76570"/>
                <a:gd name="connsiteX5" fmla="*/ 65624 w 67763"/>
                <a:gd name="connsiteY5" fmla="*/ 53316 h 76570"/>
                <a:gd name="connsiteX6" fmla="*/ 59150 w 67763"/>
                <a:gd name="connsiteY6" fmla="*/ 65541 h 76570"/>
                <a:gd name="connsiteX7" fmla="*/ 48315 w 67763"/>
                <a:gd name="connsiteY7" fmla="*/ 73625 h 76570"/>
                <a:gd name="connsiteX8" fmla="*/ 33034 w 67763"/>
                <a:gd name="connsiteY8" fmla="*/ 76570 h 76570"/>
                <a:gd name="connsiteX9" fmla="*/ 0 w 67763"/>
                <a:gd name="connsiteY9" fmla="*/ 76570 h 76570"/>
                <a:gd name="connsiteX10" fmla="*/ 0 w 67763"/>
                <a:gd name="connsiteY10" fmla="*/ 0 h 76570"/>
                <a:gd name="connsiteX11" fmla="*/ 33034 w 67763"/>
                <a:gd name="connsiteY11" fmla="*/ 0 h 76570"/>
                <a:gd name="connsiteX12" fmla="*/ 31839 w 67763"/>
                <a:gd name="connsiteY12" fmla="*/ 62429 h 76570"/>
                <a:gd name="connsiteX13" fmla="*/ 38924 w 67763"/>
                <a:gd name="connsiteY13" fmla="*/ 61234 h 76570"/>
                <a:gd name="connsiteX14" fmla="*/ 45036 w 67763"/>
                <a:gd name="connsiteY14" fmla="*/ 57317 h 76570"/>
                <a:gd name="connsiteX15" fmla="*/ 49315 w 67763"/>
                <a:gd name="connsiteY15" fmla="*/ 50176 h 76570"/>
                <a:gd name="connsiteX16" fmla="*/ 50926 w 67763"/>
                <a:gd name="connsiteY16" fmla="*/ 39452 h 76570"/>
                <a:gd name="connsiteX17" fmla="*/ 49787 w 67763"/>
                <a:gd name="connsiteY17" fmla="*/ 29006 h 76570"/>
                <a:gd name="connsiteX18" fmla="*/ 46092 w 67763"/>
                <a:gd name="connsiteY18" fmla="*/ 21004 h 76570"/>
                <a:gd name="connsiteX19" fmla="*/ 39285 w 67763"/>
                <a:gd name="connsiteY19" fmla="*/ 15920 h 76570"/>
                <a:gd name="connsiteX20" fmla="*/ 28839 w 67763"/>
                <a:gd name="connsiteY20" fmla="*/ 14142 h 76570"/>
                <a:gd name="connsiteX21" fmla="*/ 16836 w 67763"/>
                <a:gd name="connsiteY21" fmla="*/ 14142 h 76570"/>
                <a:gd name="connsiteX22" fmla="*/ 16836 w 67763"/>
                <a:gd name="connsiteY22" fmla="*/ 62401 h 76570"/>
                <a:gd name="connsiteX23" fmla="*/ 31839 w 67763"/>
                <a:gd name="connsiteY23" fmla="*/ 62401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7763" h="76570" fill="norm" stroke="1" extrusionOk="0">
                  <a:moveTo>
                    <a:pt x="33006" y="28"/>
                  </a:moveTo>
                  <a:cubicBezTo>
                    <a:pt x="37951" y="28"/>
                    <a:pt x="42536" y="806"/>
                    <a:pt x="46787" y="2389"/>
                  </a:cubicBezTo>
                  <a:cubicBezTo>
                    <a:pt x="51038" y="3973"/>
                    <a:pt x="54733" y="6335"/>
                    <a:pt x="57844" y="9474"/>
                  </a:cubicBezTo>
                  <a:cubicBezTo>
                    <a:pt x="60956" y="12614"/>
                    <a:pt x="63373" y="16559"/>
                    <a:pt x="65123" y="21254"/>
                  </a:cubicBezTo>
                  <a:cubicBezTo>
                    <a:pt x="66874" y="25977"/>
                    <a:pt x="67763" y="31506"/>
                    <a:pt x="67763" y="37868"/>
                  </a:cubicBezTo>
                  <a:cubicBezTo>
                    <a:pt x="67763" y="43453"/>
                    <a:pt x="67041" y="48593"/>
                    <a:pt x="65624" y="53316"/>
                  </a:cubicBezTo>
                  <a:cubicBezTo>
                    <a:pt x="64179" y="58039"/>
                    <a:pt x="62040" y="62096"/>
                    <a:pt x="59150" y="65541"/>
                  </a:cubicBezTo>
                  <a:cubicBezTo>
                    <a:pt x="56261" y="68958"/>
                    <a:pt x="52649" y="71653"/>
                    <a:pt x="48315" y="73625"/>
                  </a:cubicBezTo>
                  <a:cubicBezTo>
                    <a:pt x="43981" y="75598"/>
                    <a:pt x="38896" y="76570"/>
                    <a:pt x="33034" y="76570"/>
                  </a:cubicBezTo>
                  <a:lnTo>
                    <a:pt x="0" y="76570"/>
                  </a:lnTo>
                  <a:lnTo>
                    <a:pt x="0" y="0"/>
                  </a:lnTo>
                  <a:lnTo>
                    <a:pt x="33034" y="0"/>
                  </a:lnTo>
                  <a:close/>
                  <a:moveTo>
                    <a:pt x="31839" y="62429"/>
                  </a:moveTo>
                  <a:cubicBezTo>
                    <a:pt x="34284" y="62429"/>
                    <a:pt x="36618" y="62040"/>
                    <a:pt x="38924" y="61234"/>
                  </a:cubicBezTo>
                  <a:cubicBezTo>
                    <a:pt x="41202" y="60456"/>
                    <a:pt x="43258" y="59150"/>
                    <a:pt x="45036" y="57317"/>
                  </a:cubicBezTo>
                  <a:cubicBezTo>
                    <a:pt x="46814" y="55483"/>
                    <a:pt x="48259" y="53121"/>
                    <a:pt x="49315" y="50176"/>
                  </a:cubicBezTo>
                  <a:cubicBezTo>
                    <a:pt x="50399" y="47259"/>
                    <a:pt x="50926" y="43675"/>
                    <a:pt x="50926" y="39452"/>
                  </a:cubicBezTo>
                  <a:cubicBezTo>
                    <a:pt x="50926" y="35590"/>
                    <a:pt x="50565" y="32117"/>
                    <a:pt x="49787" y="29006"/>
                  </a:cubicBezTo>
                  <a:cubicBezTo>
                    <a:pt x="49037" y="25894"/>
                    <a:pt x="47815" y="23227"/>
                    <a:pt x="46092" y="21004"/>
                  </a:cubicBezTo>
                  <a:cubicBezTo>
                    <a:pt x="44370" y="18781"/>
                    <a:pt x="42091" y="17087"/>
                    <a:pt x="39285" y="15920"/>
                  </a:cubicBezTo>
                  <a:cubicBezTo>
                    <a:pt x="36451" y="14753"/>
                    <a:pt x="32979" y="14142"/>
                    <a:pt x="28839" y="14142"/>
                  </a:cubicBezTo>
                  <a:lnTo>
                    <a:pt x="16836" y="14142"/>
                  </a:lnTo>
                  <a:lnTo>
                    <a:pt x="16836" y="62401"/>
                  </a:lnTo>
                  <a:lnTo>
                    <a:pt x="31839" y="62401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77" name="Forma Livre: Forma 76"/>
            <p:cNvSpPr/>
            <p:nvPr/>
          </p:nvSpPr>
          <p:spPr bwMode="auto">
            <a:xfrm>
              <a:off x="6917367" y="3507737"/>
              <a:ext cx="53843" cy="76570"/>
            </a:xfrm>
            <a:custGeom>
              <a:avLst/>
              <a:gdLst>
                <a:gd name="connsiteX0" fmla="*/ 53844 w 53843"/>
                <a:gd name="connsiteY0" fmla="*/ 0 h 76570"/>
                <a:gd name="connsiteX1" fmla="*/ 53844 w 53843"/>
                <a:gd name="connsiteY1" fmla="*/ 14142 h 76570"/>
                <a:gd name="connsiteX2" fmla="*/ 16837 w 53843"/>
                <a:gd name="connsiteY2" fmla="*/ 14142 h 76570"/>
                <a:gd name="connsiteX3" fmla="*/ 16837 w 53843"/>
                <a:gd name="connsiteY3" fmla="*/ 31840 h 76570"/>
                <a:gd name="connsiteX4" fmla="*/ 48898 w 53843"/>
                <a:gd name="connsiteY4" fmla="*/ 31840 h 76570"/>
                <a:gd name="connsiteX5" fmla="*/ 48898 w 53843"/>
                <a:gd name="connsiteY5" fmla="*/ 44925 h 76570"/>
                <a:gd name="connsiteX6" fmla="*/ 16837 w 53843"/>
                <a:gd name="connsiteY6" fmla="*/ 44925 h 76570"/>
                <a:gd name="connsiteX7" fmla="*/ 16837 w 53843"/>
                <a:gd name="connsiteY7" fmla="*/ 76570 h 76570"/>
                <a:gd name="connsiteX8" fmla="*/ 0 w 53843"/>
                <a:gd name="connsiteY8" fmla="*/ 76570 h 76570"/>
                <a:gd name="connsiteX9" fmla="*/ 0 w 53843"/>
                <a:gd name="connsiteY9" fmla="*/ 0 h 76570"/>
                <a:gd name="connsiteX10" fmla="*/ 53844 w 53843"/>
                <a:gd name="connsiteY10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3843" h="76570" fill="norm" stroke="1" extrusionOk="0">
                  <a:moveTo>
                    <a:pt x="53844" y="0"/>
                  </a:moveTo>
                  <a:lnTo>
                    <a:pt x="53844" y="14142"/>
                  </a:lnTo>
                  <a:lnTo>
                    <a:pt x="16837" y="14142"/>
                  </a:lnTo>
                  <a:lnTo>
                    <a:pt x="16837" y="31840"/>
                  </a:lnTo>
                  <a:lnTo>
                    <a:pt x="48898" y="31840"/>
                  </a:lnTo>
                  <a:lnTo>
                    <a:pt x="48898" y="44925"/>
                  </a:lnTo>
                  <a:lnTo>
                    <a:pt x="16837" y="44925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53844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78" name="Gráfico 4"/>
          <p:cNvGrpSpPr/>
          <p:nvPr/>
        </p:nvGrpSpPr>
        <p:grpSpPr bwMode="auto">
          <a:xfrm>
            <a:off x="4980199" y="4161751"/>
            <a:ext cx="129163" cy="80071"/>
            <a:chOff x="7890971" y="4161751"/>
            <a:chExt cx="129163" cy="80071"/>
          </a:xfrm>
          <a:solidFill>
            <a:srgbClr val="231F20"/>
          </a:solidFill>
        </p:grpSpPr>
        <p:sp>
          <p:nvSpPr>
            <p:cNvPr id="79" name="Forma Livre: Forma 78"/>
            <p:cNvSpPr/>
            <p:nvPr/>
          </p:nvSpPr>
          <p:spPr bwMode="auto">
            <a:xfrm>
              <a:off x="7890971" y="4163557"/>
              <a:ext cx="58122" cy="76570"/>
            </a:xfrm>
            <a:custGeom>
              <a:avLst/>
              <a:gdLst>
                <a:gd name="connsiteX0" fmla="*/ 57261 w 58122"/>
                <a:gd name="connsiteY0" fmla="*/ 28 h 76570"/>
                <a:gd name="connsiteX1" fmla="*/ 57261 w 58122"/>
                <a:gd name="connsiteY1" fmla="*/ 14169 h 76570"/>
                <a:gd name="connsiteX2" fmla="*/ 16836 w 58122"/>
                <a:gd name="connsiteY2" fmla="*/ 14169 h 76570"/>
                <a:gd name="connsiteX3" fmla="*/ 16836 w 58122"/>
                <a:gd name="connsiteY3" fmla="*/ 30561 h 76570"/>
                <a:gd name="connsiteX4" fmla="*/ 53927 w 58122"/>
                <a:gd name="connsiteY4" fmla="*/ 30561 h 76570"/>
                <a:gd name="connsiteX5" fmla="*/ 53927 w 58122"/>
                <a:gd name="connsiteY5" fmla="*/ 43647 h 76570"/>
                <a:gd name="connsiteX6" fmla="*/ 16836 w 58122"/>
                <a:gd name="connsiteY6" fmla="*/ 43647 h 76570"/>
                <a:gd name="connsiteX7" fmla="*/ 16836 w 58122"/>
                <a:gd name="connsiteY7" fmla="*/ 62429 h 76570"/>
                <a:gd name="connsiteX8" fmla="*/ 58122 w 58122"/>
                <a:gd name="connsiteY8" fmla="*/ 62429 h 76570"/>
                <a:gd name="connsiteX9" fmla="*/ 58122 w 58122"/>
                <a:gd name="connsiteY9" fmla="*/ 76570 h 76570"/>
                <a:gd name="connsiteX10" fmla="*/ 0 w 58122"/>
                <a:gd name="connsiteY10" fmla="*/ 76570 h 76570"/>
                <a:gd name="connsiteX11" fmla="*/ 0 w 58122"/>
                <a:gd name="connsiteY11" fmla="*/ 0 h 76570"/>
                <a:gd name="connsiteX12" fmla="*/ 57261 w 58122"/>
                <a:gd name="connsiteY12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122" h="76570" fill="norm" stroke="1" extrusionOk="0">
                  <a:moveTo>
                    <a:pt x="57261" y="28"/>
                  </a:moveTo>
                  <a:lnTo>
                    <a:pt x="57261" y="14169"/>
                  </a:lnTo>
                  <a:lnTo>
                    <a:pt x="16836" y="14169"/>
                  </a:lnTo>
                  <a:lnTo>
                    <a:pt x="16836" y="30561"/>
                  </a:lnTo>
                  <a:lnTo>
                    <a:pt x="53927" y="30561"/>
                  </a:lnTo>
                  <a:lnTo>
                    <a:pt x="53927" y="43647"/>
                  </a:lnTo>
                  <a:lnTo>
                    <a:pt x="16836" y="43647"/>
                  </a:lnTo>
                  <a:lnTo>
                    <a:pt x="16836" y="62429"/>
                  </a:lnTo>
                  <a:lnTo>
                    <a:pt x="58122" y="62429"/>
                  </a:lnTo>
                  <a:lnTo>
                    <a:pt x="58122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57261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80" name="Forma Livre: Forma 79"/>
            <p:cNvSpPr/>
            <p:nvPr/>
          </p:nvSpPr>
          <p:spPr bwMode="auto">
            <a:xfrm>
              <a:off x="7955703" y="4161751"/>
              <a:ext cx="64431" cy="80071"/>
            </a:xfrm>
            <a:custGeom>
              <a:avLst/>
              <a:gdLst>
                <a:gd name="connsiteX0" fmla="*/ 17617 w 64431"/>
                <a:gd name="connsiteY0" fmla="*/ 59512 h 80071"/>
                <a:gd name="connsiteX1" fmla="*/ 21312 w 64431"/>
                <a:gd name="connsiteY1" fmla="*/ 63846 h 80071"/>
                <a:gd name="connsiteX2" fmla="*/ 26730 w 64431"/>
                <a:gd name="connsiteY2" fmla="*/ 66318 h 80071"/>
                <a:gd name="connsiteX3" fmla="*/ 33148 w 64431"/>
                <a:gd name="connsiteY3" fmla="*/ 67124 h 80071"/>
                <a:gd name="connsiteX4" fmla="*/ 37982 w 64431"/>
                <a:gd name="connsiteY4" fmla="*/ 66763 h 80071"/>
                <a:gd name="connsiteX5" fmla="*/ 42816 w 64431"/>
                <a:gd name="connsiteY5" fmla="*/ 65318 h 80071"/>
                <a:gd name="connsiteX6" fmla="*/ 46567 w 64431"/>
                <a:gd name="connsiteY6" fmla="*/ 62373 h 80071"/>
                <a:gd name="connsiteX7" fmla="*/ 48067 w 64431"/>
                <a:gd name="connsiteY7" fmla="*/ 57594 h 80071"/>
                <a:gd name="connsiteX8" fmla="*/ 46095 w 64431"/>
                <a:gd name="connsiteY8" fmla="*/ 52566 h 80071"/>
                <a:gd name="connsiteX9" fmla="*/ 40899 w 64431"/>
                <a:gd name="connsiteY9" fmla="*/ 49343 h 80071"/>
                <a:gd name="connsiteX10" fmla="*/ 33620 w 64431"/>
                <a:gd name="connsiteY10" fmla="*/ 47092 h 80071"/>
                <a:gd name="connsiteX11" fmla="*/ 25369 w 64431"/>
                <a:gd name="connsiteY11" fmla="*/ 44953 h 80071"/>
                <a:gd name="connsiteX12" fmla="*/ 17006 w 64431"/>
                <a:gd name="connsiteY12" fmla="*/ 42314 h 80071"/>
                <a:gd name="connsiteX13" fmla="*/ 9727 w 64431"/>
                <a:gd name="connsiteY13" fmla="*/ 38285 h 80071"/>
                <a:gd name="connsiteX14" fmla="*/ 4531 w 64431"/>
                <a:gd name="connsiteY14" fmla="*/ 32117 h 80071"/>
                <a:gd name="connsiteX15" fmla="*/ 2559 w 64431"/>
                <a:gd name="connsiteY15" fmla="*/ 23171 h 80071"/>
                <a:gd name="connsiteX16" fmla="*/ 5087 w 64431"/>
                <a:gd name="connsiteY16" fmla="*/ 12919 h 80071"/>
                <a:gd name="connsiteX17" fmla="*/ 11672 w 64431"/>
                <a:gd name="connsiteY17" fmla="*/ 5668 h 80071"/>
                <a:gd name="connsiteX18" fmla="*/ 20895 w 64431"/>
                <a:gd name="connsiteY18" fmla="*/ 1389 h 80071"/>
                <a:gd name="connsiteX19" fmla="*/ 31203 w 64431"/>
                <a:gd name="connsiteY19" fmla="*/ 0 h 80071"/>
                <a:gd name="connsiteX20" fmla="*/ 42733 w 64431"/>
                <a:gd name="connsiteY20" fmla="*/ 1334 h 80071"/>
                <a:gd name="connsiteX21" fmla="*/ 52540 w 64431"/>
                <a:gd name="connsiteY21" fmla="*/ 5668 h 80071"/>
                <a:gd name="connsiteX22" fmla="*/ 59347 w 64431"/>
                <a:gd name="connsiteY22" fmla="*/ 13336 h 80071"/>
                <a:gd name="connsiteX23" fmla="*/ 61876 w 64431"/>
                <a:gd name="connsiteY23" fmla="*/ 24644 h 80071"/>
                <a:gd name="connsiteX24" fmla="*/ 45567 w 64431"/>
                <a:gd name="connsiteY24" fmla="*/ 24644 h 80071"/>
                <a:gd name="connsiteX25" fmla="*/ 44122 w 64431"/>
                <a:gd name="connsiteY25" fmla="*/ 18948 h 80071"/>
                <a:gd name="connsiteX26" fmla="*/ 40844 w 64431"/>
                <a:gd name="connsiteY26" fmla="*/ 15420 h 80071"/>
                <a:gd name="connsiteX27" fmla="*/ 36176 w 64431"/>
                <a:gd name="connsiteY27" fmla="*/ 13586 h 80071"/>
                <a:gd name="connsiteX28" fmla="*/ 30425 w 64431"/>
                <a:gd name="connsiteY28" fmla="*/ 13058 h 80071"/>
                <a:gd name="connsiteX29" fmla="*/ 26341 w 64431"/>
                <a:gd name="connsiteY29" fmla="*/ 13503 h 80071"/>
                <a:gd name="connsiteX30" fmla="*/ 22646 w 64431"/>
                <a:gd name="connsiteY30" fmla="*/ 15003 h 80071"/>
                <a:gd name="connsiteX31" fmla="*/ 19923 w 64431"/>
                <a:gd name="connsiteY31" fmla="*/ 17670 h 80071"/>
                <a:gd name="connsiteX32" fmla="*/ 18840 w 64431"/>
                <a:gd name="connsiteY32" fmla="*/ 21754 h 80071"/>
                <a:gd name="connsiteX33" fmla="*/ 19701 w 64431"/>
                <a:gd name="connsiteY33" fmla="*/ 25394 h 80071"/>
                <a:gd name="connsiteX34" fmla="*/ 23090 w 64431"/>
                <a:gd name="connsiteY34" fmla="*/ 27978 h 80071"/>
                <a:gd name="connsiteX35" fmla="*/ 30064 w 64431"/>
                <a:gd name="connsiteY35" fmla="*/ 30339 h 80071"/>
                <a:gd name="connsiteX36" fmla="*/ 41705 w 64431"/>
                <a:gd name="connsiteY36" fmla="*/ 33340 h 80071"/>
                <a:gd name="connsiteX37" fmla="*/ 47651 w 64431"/>
                <a:gd name="connsiteY37" fmla="*/ 34896 h 80071"/>
                <a:gd name="connsiteX38" fmla="*/ 55208 w 64431"/>
                <a:gd name="connsiteY38" fmla="*/ 38480 h 80071"/>
                <a:gd name="connsiteX39" fmla="*/ 61709 w 64431"/>
                <a:gd name="connsiteY39" fmla="*/ 45064 h 80071"/>
                <a:gd name="connsiteX40" fmla="*/ 64432 w 64431"/>
                <a:gd name="connsiteY40" fmla="*/ 55622 h 80071"/>
                <a:gd name="connsiteX41" fmla="*/ 62404 w 64431"/>
                <a:gd name="connsiteY41" fmla="*/ 65374 h 80071"/>
                <a:gd name="connsiteX42" fmla="*/ 56347 w 64431"/>
                <a:gd name="connsiteY42" fmla="*/ 73153 h 80071"/>
                <a:gd name="connsiteX43" fmla="*/ 46373 w 64431"/>
                <a:gd name="connsiteY43" fmla="*/ 78237 h 80071"/>
                <a:gd name="connsiteX44" fmla="*/ 32592 w 64431"/>
                <a:gd name="connsiteY44" fmla="*/ 80071 h 80071"/>
                <a:gd name="connsiteX45" fmla="*/ 20312 w 64431"/>
                <a:gd name="connsiteY45" fmla="*/ 78515 h 80071"/>
                <a:gd name="connsiteX46" fmla="*/ 9810 w 64431"/>
                <a:gd name="connsiteY46" fmla="*/ 73625 h 80071"/>
                <a:gd name="connsiteX47" fmla="*/ 2587 w 64431"/>
                <a:gd name="connsiteY47" fmla="*/ 65151 h 80071"/>
                <a:gd name="connsiteX48" fmla="*/ 3 w 64431"/>
                <a:gd name="connsiteY48" fmla="*/ 52927 h 80071"/>
                <a:gd name="connsiteX49" fmla="*/ 16311 w 64431"/>
                <a:gd name="connsiteY49" fmla="*/ 52927 h 80071"/>
                <a:gd name="connsiteX50" fmla="*/ 17700 w 64431"/>
                <a:gd name="connsiteY50" fmla="*/ 59456 h 80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4431" h="80071" fill="norm" stroke="1" extrusionOk="0">
                  <a:moveTo>
                    <a:pt x="17617" y="59512"/>
                  </a:moveTo>
                  <a:cubicBezTo>
                    <a:pt x="18534" y="61290"/>
                    <a:pt x="19784" y="62734"/>
                    <a:pt x="21312" y="63846"/>
                  </a:cubicBezTo>
                  <a:cubicBezTo>
                    <a:pt x="22840" y="64957"/>
                    <a:pt x="24646" y="65791"/>
                    <a:pt x="26730" y="66318"/>
                  </a:cubicBezTo>
                  <a:cubicBezTo>
                    <a:pt x="28786" y="66846"/>
                    <a:pt x="30953" y="67124"/>
                    <a:pt x="33148" y="67124"/>
                  </a:cubicBezTo>
                  <a:cubicBezTo>
                    <a:pt x="34648" y="67124"/>
                    <a:pt x="36260" y="66985"/>
                    <a:pt x="37982" y="66763"/>
                  </a:cubicBezTo>
                  <a:cubicBezTo>
                    <a:pt x="39705" y="66513"/>
                    <a:pt x="41316" y="66041"/>
                    <a:pt x="42816" y="65318"/>
                  </a:cubicBezTo>
                  <a:cubicBezTo>
                    <a:pt x="44317" y="64596"/>
                    <a:pt x="45567" y="63623"/>
                    <a:pt x="46567" y="62373"/>
                  </a:cubicBezTo>
                  <a:cubicBezTo>
                    <a:pt x="47567" y="61123"/>
                    <a:pt x="48067" y="59539"/>
                    <a:pt x="48067" y="57594"/>
                  </a:cubicBezTo>
                  <a:cubicBezTo>
                    <a:pt x="48067" y="55511"/>
                    <a:pt x="47401" y="53844"/>
                    <a:pt x="46095" y="52566"/>
                  </a:cubicBezTo>
                  <a:cubicBezTo>
                    <a:pt x="44761" y="51260"/>
                    <a:pt x="43039" y="50204"/>
                    <a:pt x="40899" y="49343"/>
                  </a:cubicBezTo>
                  <a:cubicBezTo>
                    <a:pt x="38760" y="48481"/>
                    <a:pt x="36315" y="47732"/>
                    <a:pt x="33620" y="47092"/>
                  </a:cubicBezTo>
                  <a:cubicBezTo>
                    <a:pt x="30897" y="46453"/>
                    <a:pt x="28147" y="45731"/>
                    <a:pt x="25369" y="44953"/>
                  </a:cubicBezTo>
                  <a:cubicBezTo>
                    <a:pt x="22507" y="44231"/>
                    <a:pt x="19728" y="43369"/>
                    <a:pt x="17006" y="42314"/>
                  </a:cubicBezTo>
                  <a:cubicBezTo>
                    <a:pt x="14283" y="41286"/>
                    <a:pt x="11866" y="39952"/>
                    <a:pt x="9727" y="38285"/>
                  </a:cubicBezTo>
                  <a:cubicBezTo>
                    <a:pt x="7587" y="36646"/>
                    <a:pt x="5837" y="34590"/>
                    <a:pt x="4531" y="32117"/>
                  </a:cubicBezTo>
                  <a:cubicBezTo>
                    <a:pt x="3198" y="29645"/>
                    <a:pt x="2559" y="26672"/>
                    <a:pt x="2559" y="23171"/>
                  </a:cubicBezTo>
                  <a:cubicBezTo>
                    <a:pt x="2559" y="19254"/>
                    <a:pt x="3392" y="15836"/>
                    <a:pt x="5087" y="12919"/>
                  </a:cubicBezTo>
                  <a:cubicBezTo>
                    <a:pt x="6754" y="10030"/>
                    <a:pt x="8949" y="7613"/>
                    <a:pt x="11672" y="5668"/>
                  </a:cubicBezTo>
                  <a:cubicBezTo>
                    <a:pt x="14394" y="3723"/>
                    <a:pt x="17450" y="2306"/>
                    <a:pt x="20895" y="1389"/>
                  </a:cubicBezTo>
                  <a:cubicBezTo>
                    <a:pt x="24313" y="445"/>
                    <a:pt x="27758" y="0"/>
                    <a:pt x="31203" y="0"/>
                  </a:cubicBezTo>
                  <a:cubicBezTo>
                    <a:pt x="35204" y="0"/>
                    <a:pt x="39038" y="445"/>
                    <a:pt x="42733" y="1334"/>
                  </a:cubicBezTo>
                  <a:cubicBezTo>
                    <a:pt x="46401" y="2223"/>
                    <a:pt x="49679" y="3668"/>
                    <a:pt x="52540" y="5668"/>
                  </a:cubicBezTo>
                  <a:cubicBezTo>
                    <a:pt x="55402" y="7668"/>
                    <a:pt x="57680" y="10224"/>
                    <a:pt x="59347" y="13336"/>
                  </a:cubicBezTo>
                  <a:cubicBezTo>
                    <a:pt x="61014" y="16448"/>
                    <a:pt x="61876" y="20226"/>
                    <a:pt x="61876" y="24644"/>
                  </a:cubicBezTo>
                  <a:lnTo>
                    <a:pt x="45567" y="24644"/>
                  </a:lnTo>
                  <a:cubicBezTo>
                    <a:pt x="45428" y="22366"/>
                    <a:pt x="44928" y="20448"/>
                    <a:pt x="44122" y="18948"/>
                  </a:cubicBezTo>
                  <a:cubicBezTo>
                    <a:pt x="43289" y="17448"/>
                    <a:pt x="42205" y="16281"/>
                    <a:pt x="40844" y="15420"/>
                  </a:cubicBezTo>
                  <a:cubicBezTo>
                    <a:pt x="39483" y="14558"/>
                    <a:pt x="37927" y="13947"/>
                    <a:pt x="36176" y="13586"/>
                  </a:cubicBezTo>
                  <a:cubicBezTo>
                    <a:pt x="34426" y="13225"/>
                    <a:pt x="32509" y="13058"/>
                    <a:pt x="30425" y="13058"/>
                  </a:cubicBezTo>
                  <a:cubicBezTo>
                    <a:pt x="29064" y="13058"/>
                    <a:pt x="27702" y="13197"/>
                    <a:pt x="26341" y="13503"/>
                  </a:cubicBezTo>
                  <a:cubicBezTo>
                    <a:pt x="24980" y="13780"/>
                    <a:pt x="23757" y="14281"/>
                    <a:pt x="22646" y="15003"/>
                  </a:cubicBezTo>
                  <a:cubicBezTo>
                    <a:pt x="21534" y="15725"/>
                    <a:pt x="20618" y="16614"/>
                    <a:pt x="19923" y="17670"/>
                  </a:cubicBezTo>
                  <a:cubicBezTo>
                    <a:pt x="19201" y="18754"/>
                    <a:pt x="18840" y="20115"/>
                    <a:pt x="18840" y="21754"/>
                  </a:cubicBezTo>
                  <a:cubicBezTo>
                    <a:pt x="18840" y="23254"/>
                    <a:pt x="19117" y="24477"/>
                    <a:pt x="19701" y="25394"/>
                  </a:cubicBezTo>
                  <a:cubicBezTo>
                    <a:pt x="20284" y="26311"/>
                    <a:pt x="21396" y="27172"/>
                    <a:pt x="23090" y="27978"/>
                  </a:cubicBezTo>
                  <a:cubicBezTo>
                    <a:pt x="24757" y="28755"/>
                    <a:pt x="27091" y="29561"/>
                    <a:pt x="30064" y="30339"/>
                  </a:cubicBezTo>
                  <a:cubicBezTo>
                    <a:pt x="33037" y="31117"/>
                    <a:pt x="36926" y="32117"/>
                    <a:pt x="41705" y="33340"/>
                  </a:cubicBezTo>
                  <a:cubicBezTo>
                    <a:pt x="43150" y="33617"/>
                    <a:pt x="45122" y="34146"/>
                    <a:pt x="47651" y="34896"/>
                  </a:cubicBezTo>
                  <a:cubicBezTo>
                    <a:pt x="50179" y="35646"/>
                    <a:pt x="52707" y="36840"/>
                    <a:pt x="55208" y="38480"/>
                  </a:cubicBezTo>
                  <a:cubicBezTo>
                    <a:pt x="57708" y="40119"/>
                    <a:pt x="59875" y="42314"/>
                    <a:pt x="61709" y="45064"/>
                  </a:cubicBezTo>
                  <a:cubicBezTo>
                    <a:pt x="63542" y="47815"/>
                    <a:pt x="64432" y="51343"/>
                    <a:pt x="64432" y="55622"/>
                  </a:cubicBezTo>
                  <a:cubicBezTo>
                    <a:pt x="64432" y="59123"/>
                    <a:pt x="63737" y="62373"/>
                    <a:pt x="62404" y="65374"/>
                  </a:cubicBezTo>
                  <a:cubicBezTo>
                    <a:pt x="61042" y="68374"/>
                    <a:pt x="59042" y="70958"/>
                    <a:pt x="56347" y="73153"/>
                  </a:cubicBezTo>
                  <a:cubicBezTo>
                    <a:pt x="53652" y="75348"/>
                    <a:pt x="50346" y="77015"/>
                    <a:pt x="46373" y="78237"/>
                  </a:cubicBezTo>
                  <a:cubicBezTo>
                    <a:pt x="42400" y="79460"/>
                    <a:pt x="37815" y="80071"/>
                    <a:pt x="32592" y="80071"/>
                  </a:cubicBezTo>
                  <a:cubicBezTo>
                    <a:pt x="28369" y="80071"/>
                    <a:pt x="24285" y="79543"/>
                    <a:pt x="20312" y="78515"/>
                  </a:cubicBezTo>
                  <a:cubicBezTo>
                    <a:pt x="16339" y="77487"/>
                    <a:pt x="12838" y="75848"/>
                    <a:pt x="9810" y="73625"/>
                  </a:cubicBezTo>
                  <a:cubicBezTo>
                    <a:pt x="6782" y="71402"/>
                    <a:pt x="4365" y="68597"/>
                    <a:pt x="2587" y="65151"/>
                  </a:cubicBezTo>
                  <a:cubicBezTo>
                    <a:pt x="808" y="61734"/>
                    <a:pt x="-53" y="57650"/>
                    <a:pt x="3" y="52927"/>
                  </a:cubicBezTo>
                  <a:lnTo>
                    <a:pt x="16311" y="52927"/>
                  </a:lnTo>
                  <a:cubicBezTo>
                    <a:pt x="16311" y="55511"/>
                    <a:pt x="16784" y="57678"/>
                    <a:pt x="17700" y="59456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81" name="Gráfico 4"/>
          <p:cNvGrpSpPr/>
          <p:nvPr/>
        </p:nvGrpSpPr>
        <p:grpSpPr bwMode="auto">
          <a:xfrm>
            <a:off x="4585512" y="4689714"/>
            <a:ext cx="122273" cy="78264"/>
            <a:chOff x="7496284" y="4689714"/>
            <a:chExt cx="122273" cy="78264"/>
          </a:xfrm>
          <a:solidFill>
            <a:srgbClr val="231F20"/>
          </a:solidFill>
        </p:grpSpPr>
        <p:sp>
          <p:nvSpPr>
            <p:cNvPr id="82" name="Forma Livre: Forma 81"/>
            <p:cNvSpPr/>
            <p:nvPr/>
          </p:nvSpPr>
          <p:spPr bwMode="auto">
            <a:xfrm>
              <a:off x="7496284" y="4689714"/>
              <a:ext cx="65957" cy="76570"/>
            </a:xfrm>
            <a:custGeom>
              <a:avLst/>
              <a:gdLst>
                <a:gd name="connsiteX0" fmla="*/ 41258 w 65957"/>
                <a:gd name="connsiteY0" fmla="*/ 0 h 76570"/>
                <a:gd name="connsiteX1" fmla="*/ 50538 w 65957"/>
                <a:gd name="connsiteY1" fmla="*/ 1667 h 76570"/>
                <a:gd name="connsiteX2" fmla="*/ 57622 w 65957"/>
                <a:gd name="connsiteY2" fmla="*/ 6223 h 76570"/>
                <a:gd name="connsiteX3" fmla="*/ 62123 w 65957"/>
                <a:gd name="connsiteY3" fmla="*/ 12919 h 76570"/>
                <a:gd name="connsiteX4" fmla="*/ 63679 w 65957"/>
                <a:gd name="connsiteY4" fmla="*/ 21115 h 76570"/>
                <a:gd name="connsiteX5" fmla="*/ 60845 w 65957"/>
                <a:gd name="connsiteY5" fmla="*/ 32812 h 76570"/>
                <a:gd name="connsiteX6" fmla="*/ 51566 w 65957"/>
                <a:gd name="connsiteY6" fmla="*/ 40313 h 76570"/>
                <a:gd name="connsiteX7" fmla="*/ 51566 w 65957"/>
                <a:gd name="connsiteY7" fmla="*/ 40535 h 76570"/>
                <a:gd name="connsiteX8" fmla="*/ 56705 w 65957"/>
                <a:gd name="connsiteY8" fmla="*/ 43175 h 76570"/>
                <a:gd name="connsiteX9" fmla="*/ 60039 w 65957"/>
                <a:gd name="connsiteY9" fmla="*/ 47370 h 76570"/>
                <a:gd name="connsiteX10" fmla="*/ 61929 w 65957"/>
                <a:gd name="connsiteY10" fmla="*/ 52677 h 76570"/>
                <a:gd name="connsiteX11" fmla="*/ 62734 w 65957"/>
                <a:gd name="connsiteY11" fmla="*/ 58456 h 76570"/>
                <a:gd name="connsiteX12" fmla="*/ 62957 w 65957"/>
                <a:gd name="connsiteY12" fmla="*/ 62734 h 76570"/>
                <a:gd name="connsiteX13" fmla="*/ 63318 w 65957"/>
                <a:gd name="connsiteY13" fmla="*/ 67763 h 76570"/>
                <a:gd name="connsiteX14" fmla="*/ 64179 w 65957"/>
                <a:gd name="connsiteY14" fmla="*/ 72653 h 76570"/>
                <a:gd name="connsiteX15" fmla="*/ 65957 w 65957"/>
                <a:gd name="connsiteY15" fmla="*/ 76570 h 76570"/>
                <a:gd name="connsiteX16" fmla="*/ 49121 w 65957"/>
                <a:gd name="connsiteY16" fmla="*/ 76570 h 76570"/>
                <a:gd name="connsiteX17" fmla="*/ 47398 w 65957"/>
                <a:gd name="connsiteY17" fmla="*/ 67874 h 76570"/>
                <a:gd name="connsiteX18" fmla="*/ 46425 w 65957"/>
                <a:gd name="connsiteY18" fmla="*/ 58233 h 76570"/>
                <a:gd name="connsiteX19" fmla="*/ 42786 w 65957"/>
                <a:gd name="connsiteY19" fmla="*/ 49426 h 76570"/>
                <a:gd name="connsiteX20" fmla="*/ 33673 w 65957"/>
                <a:gd name="connsiteY20" fmla="*/ 46648 h 76570"/>
                <a:gd name="connsiteX21" fmla="*/ 16837 w 65957"/>
                <a:gd name="connsiteY21" fmla="*/ 46648 h 76570"/>
                <a:gd name="connsiteX22" fmla="*/ 16837 w 65957"/>
                <a:gd name="connsiteY22" fmla="*/ 76570 h 76570"/>
                <a:gd name="connsiteX23" fmla="*/ 0 w 65957"/>
                <a:gd name="connsiteY23" fmla="*/ 76570 h 76570"/>
                <a:gd name="connsiteX24" fmla="*/ 0 w 65957"/>
                <a:gd name="connsiteY24" fmla="*/ 0 h 76570"/>
                <a:gd name="connsiteX25" fmla="*/ 41286 w 65957"/>
                <a:gd name="connsiteY25" fmla="*/ 0 h 76570"/>
                <a:gd name="connsiteX26" fmla="*/ 35257 w 65957"/>
                <a:gd name="connsiteY26" fmla="*/ 34618 h 76570"/>
                <a:gd name="connsiteX27" fmla="*/ 43953 w 65957"/>
                <a:gd name="connsiteY27" fmla="*/ 32034 h 76570"/>
                <a:gd name="connsiteX28" fmla="*/ 46842 w 65957"/>
                <a:gd name="connsiteY28" fmla="*/ 23671 h 76570"/>
                <a:gd name="connsiteX29" fmla="*/ 43953 w 65957"/>
                <a:gd name="connsiteY29" fmla="*/ 15586 h 76570"/>
                <a:gd name="connsiteX30" fmla="*/ 35257 w 65957"/>
                <a:gd name="connsiteY30" fmla="*/ 13058 h 76570"/>
                <a:gd name="connsiteX31" fmla="*/ 16809 w 65957"/>
                <a:gd name="connsiteY31" fmla="*/ 13058 h 76570"/>
                <a:gd name="connsiteX32" fmla="*/ 16809 w 65957"/>
                <a:gd name="connsiteY32" fmla="*/ 34618 h 76570"/>
                <a:gd name="connsiteX33" fmla="*/ 35257 w 65957"/>
                <a:gd name="connsiteY33" fmla="*/ 34618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5957" h="76570" fill="norm" stroke="1" extrusionOk="0">
                  <a:moveTo>
                    <a:pt x="41258" y="0"/>
                  </a:moveTo>
                  <a:cubicBezTo>
                    <a:pt x="44675" y="0"/>
                    <a:pt x="47787" y="556"/>
                    <a:pt x="50538" y="1667"/>
                  </a:cubicBezTo>
                  <a:cubicBezTo>
                    <a:pt x="53288" y="2778"/>
                    <a:pt x="55650" y="4306"/>
                    <a:pt x="57622" y="6223"/>
                  </a:cubicBezTo>
                  <a:cubicBezTo>
                    <a:pt x="59595" y="8140"/>
                    <a:pt x="61095" y="10391"/>
                    <a:pt x="62123" y="12919"/>
                  </a:cubicBezTo>
                  <a:cubicBezTo>
                    <a:pt x="63151" y="15447"/>
                    <a:pt x="63679" y="18198"/>
                    <a:pt x="63679" y="21115"/>
                  </a:cubicBezTo>
                  <a:cubicBezTo>
                    <a:pt x="63679" y="25616"/>
                    <a:pt x="62734" y="29506"/>
                    <a:pt x="60845" y="32812"/>
                  </a:cubicBezTo>
                  <a:cubicBezTo>
                    <a:pt x="58956" y="36118"/>
                    <a:pt x="55872" y="38619"/>
                    <a:pt x="51566" y="40313"/>
                  </a:cubicBezTo>
                  <a:lnTo>
                    <a:pt x="51566" y="40535"/>
                  </a:lnTo>
                  <a:cubicBezTo>
                    <a:pt x="53649" y="41119"/>
                    <a:pt x="55344" y="41980"/>
                    <a:pt x="56705" y="43175"/>
                  </a:cubicBezTo>
                  <a:cubicBezTo>
                    <a:pt x="58067" y="44370"/>
                    <a:pt x="59178" y="45759"/>
                    <a:pt x="60039" y="47370"/>
                  </a:cubicBezTo>
                  <a:cubicBezTo>
                    <a:pt x="60901" y="48982"/>
                    <a:pt x="61512" y="50760"/>
                    <a:pt x="61929" y="52677"/>
                  </a:cubicBezTo>
                  <a:cubicBezTo>
                    <a:pt x="62318" y="54622"/>
                    <a:pt x="62595" y="56539"/>
                    <a:pt x="62734" y="58456"/>
                  </a:cubicBezTo>
                  <a:cubicBezTo>
                    <a:pt x="62818" y="59678"/>
                    <a:pt x="62873" y="61095"/>
                    <a:pt x="62957" y="62734"/>
                  </a:cubicBezTo>
                  <a:cubicBezTo>
                    <a:pt x="63040" y="64373"/>
                    <a:pt x="63151" y="66068"/>
                    <a:pt x="63318" y="67763"/>
                  </a:cubicBezTo>
                  <a:cubicBezTo>
                    <a:pt x="63484" y="69486"/>
                    <a:pt x="63790" y="71097"/>
                    <a:pt x="64179" y="72653"/>
                  </a:cubicBezTo>
                  <a:cubicBezTo>
                    <a:pt x="64568" y="74181"/>
                    <a:pt x="65151" y="75486"/>
                    <a:pt x="65957" y="76570"/>
                  </a:cubicBezTo>
                  <a:lnTo>
                    <a:pt x="49121" y="76570"/>
                  </a:lnTo>
                  <a:cubicBezTo>
                    <a:pt x="48204" y="74125"/>
                    <a:pt x="47620" y="71236"/>
                    <a:pt x="47398" y="67874"/>
                  </a:cubicBezTo>
                  <a:cubicBezTo>
                    <a:pt x="47176" y="64512"/>
                    <a:pt x="46870" y="61289"/>
                    <a:pt x="46425" y="58233"/>
                  </a:cubicBezTo>
                  <a:cubicBezTo>
                    <a:pt x="45842" y="54233"/>
                    <a:pt x="44648" y="51288"/>
                    <a:pt x="42786" y="49426"/>
                  </a:cubicBezTo>
                  <a:cubicBezTo>
                    <a:pt x="40924" y="47565"/>
                    <a:pt x="37896" y="46648"/>
                    <a:pt x="33673" y="46648"/>
                  </a:cubicBezTo>
                  <a:lnTo>
                    <a:pt x="16837" y="46648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41286" y="0"/>
                  </a:lnTo>
                  <a:close/>
                  <a:moveTo>
                    <a:pt x="35257" y="34618"/>
                  </a:moveTo>
                  <a:cubicBezTo>
                    <a:pt x="39119" y="34618"/>
                    <a:pt x="42008" y="33757"/>
                    <a:pt x="43953" y="32034"/>
                  </a:cubicBezTo>
                  <a:cubicBezTo>
                    <a:pt x="45870" y="30311"/>
                    <a:pt x="46842" y="27533"/>
                    <a:pt x="46842" y="23671"/>
                  </a:cubicBezTo>
                  <a:cubicBezTo>
                    <a:pt x="46842" y="19809"/>
                    <a:pt x="45870" y="17253"/>
                    <a:pt x="43953" y="15586"/>
                  </a:cubicBezTo>
                  <a:cubicBezTo>
                    <a:pt x="42008" y="13892"/>
                    <a:pt x="39119" y="13058"/>
                    <a:pt x="35257" y="13058"/>
                  </a:cubicBezTo>
                  <a:lnTo>
                    <a:pt x="16809" y="13058"/>
                  </a:lnTo>
                  <a:lnTo>
                    <a:pt x="16809" y="34618"/>
                  </a:lnTo>
                  <a:lnTo>
                    <a:pt x="35257" y="34618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83" name="Forma Livre: Forma 82"/>
            <p:cNvSpPr/>
            <p:nvPr/>
          </p:nvSpPr>
          <p:spPr bwMode="auto">
            <a:xfrm>
              <a:off x="7567825" y="4689714"/>
              <a:ext cx="50731" cy="78264"/>
            </a:xfrm>
            <a:custGeom>
              <a:avLst/>
              <a:gdLst>
                <a:gd name="connsiteX0" fmla="*/ 49926 w 50731"/>
                <a:gd name="connsiteY0" fmla="*/ 60678 h 78264"/>
                <a:gd name="connsiteX1" fmla="*/ 46509 w 50731"/>
                <a:gd name="connsiteY1" fmla="*/ 69097 h 78264"/>
                <a:gd name="connsiteX2" fmla="*/ 38785 w 50731"/>
                <a:gd name="connsiteY2" fmla="*/ 75626 h 78264"/>
                <a:gd name="connsiteX3" fmla="*/ 25172 w 50731"/>
                <a:gd name="connsiteY3" fmla="*/ 78265 h 78264"/>
                <a:gd name="connsiteX4" fmla="*/ 15836 w 50731"/>
                <a:gd name="connsiteY4" fmla="*/ 76931 h 78264"/>
                <a:gd name="connsiteX5" fmla="*/ 7807 w 50731"/>
                <a:gd name="connsiteY5" fmla="*/ 72736 h 78264"/>
                <a:gd name="connsiteX6" fmla="*/ 2139 w 50731"/>
                <a:gd name="connsiteY6" fmla="*/ 65457 h 78264"/>
                <a:gd name="connsiteX7" fmla="*/ 0 w 50731"/>
                <a:gd name="connsiteY7" fmla="*/ 54677 h 78264"/>
                <a:gd name="connsiteX8" fmla="*/ 0 w 50731"/>
                <a:gd name="connsiteY8" fmla="*/ 48037 h 78264"/>
                <a:gd name="connsiteX9" fmla="*/ 15225 w 50731"/>
                <a:gd name="connsiteY9" fmla="*/ 48037 h 78264"/>
                <a:gd name="connsiteX10" fmla="*/ 15225 w 50731"/>
                <a:gd name="connsiteY10" fmla="*/ 51454 h 78264"/>
                <a:gd name="connsiteX11" fmla="*/ 15642 w 50731"/>
                <a:gd name="connsiteY11" fmla="*/ 56594 h 78264"/>
                <a:gd name="connsiteX12" fmla="*/ 17142 w 50731"/>
                <a:gd name="connsiteY12" fmla="*/ 60623 h 78264"/>
                <a:gd name="connsiteX13" fmla="*/ 20087 w 50731"/>
                <a:gd name="connsiteY13" fmla="*/ 63262 h 78264"/>
                <a:gd name="connsiteX14" fmla="*/ 24977 w 50731"/>
                <a:gd name="connsiteY14" fmla="*/ 64235 h 78264"/>
                <a:gd name="connsiteX15" fmla="*/ 30117 w 50731"/>
                <a:gd name="connsiteY15" fmla="*/ 63068 h 78264"/>
                <a:gd name="connsiteX16" fmla="*/ 32756 w 50731"/>
                <a:gd name="connsiteY16" fmla="*/ 60011 h 78264"/>
                <a:gd name="connsiteX17" fmla="*/ 33729 w 50731"/>
                <a:gd name="connsiteY17" fmla="*/ 55927 h 78264"/>
                <a:gd name="connsiteX18" fmla="*/ 33895 w 50731"/>
                <a:gd name="connsiteY18" fmla="*/ 51677 h 78264"/>
                <a:gd name="connsiteX19" fmla="*/ 33895 w 50731"/>
                <a:gd name="connsiteY19" fmla="*/ 0 h 78264"/>
                <a:gd name="connsiteX20" fmla="*/ 50732 w 50731"/>
                <a:gd name="connsiteY20" fmla="*/ 0 h 78264"/>
                <a:gd name="connsiteX21" fmla="*/ 50732 w 50731"/>
                <a:gd name="connsiteY21" fmla="*/ 52427 h 78264"/>
                <a:gd name="connsiteX22" fmla="*/ 49982 w 50731"/>
                <a:gd name="connsiteY22" fmla="*/ 60678 h 78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0731" h="78264" fill="norm" stroke="1" extrusionOk="0">
                  <a:moveTo>
                    <a:pt x="49926" y="60678"/>
                  </a:moveTo>
                  <a:cubicBezTo>
                    <a:pt x="49426" y="63679"/>
                    <a:pt x="48287" y="66485"/>
                    <a:pt x="46509" y="69097"/>
                  </a:cubicBezTo>
                  <a:cubicBezTo>
                    <a:pt x="44731" y="71708"/>
                    <a:pt x="42147" y="73875"/>
                    <a:pt x="38785" y="75626"/>
                  </a:cubicBezTo>
                  <a:cubicBezTo>
                    <a:pt x="35423" y="77376"/>
                    <a:pt x="30895" y="78265"/>
                    <a:pt x="25172" y="78265"/>
                  </a:cubicBezTo>
                  <a:cubicBezTo>
                    <a:pt x="21949" y="78265"/>
                    <a:pt x="18837" y="77821"/>
                    <a:pt x="15836" y="76931"/>
                  </a:cubicBezTo>
                  <a:cubicBezTo>
                    <a:pt x="12836" y="76042"/>
                    <a:pt x="10169" y="74653"/>
                    <a:pt x="7807" y="72736"/>
                  </a:cubicBezTo>
                  <a:cubicBezTo>
                    <a:pt x="5445" y="70847"/>
                    <a:pt x="3556" y="68430"/>
                    <a:pt x="2139" y="65457"/>
                  </a:cubicBezTo>
                  <a:cubicBezTo>
                    <a:pt x="695" y="62484"/>
                    <a:pt x="0" y="58900"/>
                    <a:pt x="0" y="54677"/>
                  </a:cubicBezTo>
                  <a:lnTo>
                    <a:pt x="0" y="48037"/>
                  </a:lnTo>
                  <a:lnTo>
                    <a:pt x="15225" y="48037"/>
                  </a:lnTo>
                  <a:lnTo>
                    <a:pt x="15225" y="51454"/>
                  </a:lnTo>
                  <a:cubicBezTo>
                    <a:pt x="15225" y="53316"/>
                    <a:pt x="15364" y="55038"/>
                    <a:pt x="15642" y="56594"/>
                  </a:cubicBezTo>
                  <a:cubicBezTo>
                    <a:pt x="15920" y="58178"/>
                    <a:pt x="16420" y="59511"/>
                    <a:pt x="17142" y="60623"/>
                  </a:cubicBezTo>
                  <a:cubicBezTo>
                    <a:pt x="17865" y="61734"/>
                    <a:pt x="18837" y="62595"/>
                    <a:pt x="20087" y="63262"/>
                  </a:cubicBezTo>
                  <a:cubicBezTo>
                    <a:pt x="21338" y="63901"/>
                    <a:pt x="22977" y="64235"/>
                    <a:pt x="24977" y="64235"/>
                  </a:cubicBezTo>
                  <a:cubicBezTo>
                    <a:pt x="27200" y="64235"/>
                    <a:pt x="28895" y="63846"/>
                    <a:pt x="30117" y="63068"/>
                  </a:cubicBezTo>
                  <a:cubicBezTo>
                    <a:pt x="31339" y="62290"/>
                    <a:pt x="32201" y="61262"/>
                    <a:pt x="32756" y="60011"/>
                  </a:cubicBezTo>
                  <a:cubicBezTo>
                    <a:pt x="33284" y="58761"/>
                    <a:pt x="33617" y="57400"/>
                    <a:pt x="33729" y="55927"/>
                  </a:cubicBezTo>
                  <a:cubicBezTo>
                    <a:pt x="33840" y="54455"/>
                    <a:pt x="33895" y="53038"/>
                    <a:pt x="33895" y="51677"/>
                  </a:cubicBezTo>
                  <a:lnTo>
                    <a:pt x="33895" y="0"/>
                  </a:lnTo>
                  <a:lnTo>
                    <a:pt x="50732" y="0"/>
                  </a:lnTo>
                  <a:lnTo>
                    <a:pt x="50732" y="52427"/>
                  </a:lnTo>
                  <a:cubicBezTo>
                    <a:pt x="50732" y="54927"/>
                    <a:pt x="50482" y="57678"/>
                    <a:pt x="49982" y="60678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84" name="Gráfico 4"/>
          <p:cNvGrpSpPr/>
          <p:nvPr/>
        </p:nvGrpSpPr>
        <p:grpSpPr bwMode="auto">
          <a:xfrm>
            <a:off x="3730929" y="4633925"/>
            <a:ext cx="135306" cy="80071"/>
            <a:chOff x="6641701" y="4633925"/>
            <a:chExt cx="135306" cy="80071"/>
          </a:xfrm>
          <a:solidFill>
            <a:srgbClr val="231F20"/>
          </a:solidFill>
        </p:grpSpPr>
        <p:sp>
          <p:nvSpPr>
            <p:cNvPr id="85" name="Forma Livre: Forma 84"/>
            <p:cNvSpPr/>
            <p:nvPr/>
          </p:nvSpPr>
          <p:spPr bwMode="auto">
            <a:xfrm>
              <a:off x="6641701" y="4633925"/>
              <a:ext cx="64459" cy="80071"/>
            </a:xfrm>
            <a:custGeom>
              <a:avLst/>
              <a:gdLst>
                <a:gd name="connsiteX0" fmla="*/ 17589 w 64459"/>
                <a:gd name="connsiteY0" fmla="*/ 59512 h 80071"/>
                <a:gd name="connsiteX1" fmla="*/ 21284 w 64459"/>
                <a:gd name="connsiteY1" fmla="*/ 63846 h 80071"/>
                <a:gd name="connsiteX2" fmla="*/ 26702 w 64459"/>
                <a:gd name="connsiteY2" fmla="*/ 66319 h 80071"/>
                <a:gd name="connsiteX3" fmla="*/ 33148 w 64459"/>
                <a:gd name="connsiteY3" fmla="*/ 67124 h 80071"/>
                <a:gd name="connsiteX4" fmla="*/ 37982 w 64459"/>
                <a:gd name="connsiteY4" fmla="*/ 66763 h 80071"/>
                <a:gd name="connsiteX5" fmla="*/ 42816 w 64459"/>
                <a:gd name="connsiteY5" fmla="*/ 65318 h 80071"/>
                <a:gd name="connsiteX6" fmla="*/ 46567 w 64459"/>
                <a:gd name="connsiteY6" fmla="*/ 62373 h 80071"/>
                <a:gd name="connsiteX7" fmla="*/ 48067 w 64459"/>
                <a:gd name="connsiteY7" fmla="*/ 57595 h 80071"/>
                <a:gd name="connsiteX8" fmla="*/ 46095 w 64459"/>
                <a:gd name="connsiteY8" fmla="*/ 52566 h 80071"/>
                <a:gd name="connsiteX9" fmla="*/ 40899 w 64459"/>
                <a:gd name="connsiteY9" fmla="*/ 49343 h 80071"/>
                <a:gd name="connsiteX10" fmla="*/ 33620 w 64459"/>
                <a:gd name="connsiteY10" fmla="*/ 47093 h 80071"/>
                <a:gd name="connsiteX11" fmla="*/ 25369 w 64459"/>
                <a:gd name="connsiteY11" fmla="*/ 44953 h 80071"/>
                <a:gd name="connsiteX12" fmla="*/ 17006 w 64459"/>
                <a:gd name="connsiteY12" fmla="*/ 42314 h 80071"/>
                <a:gd name="connsiteX13" fmla="*/ 9727 w 64459"/>
                <a:gd name="connsiteY13" fmla="*/ 38285 h 80071"/>
                <a:gd name="connsiteX14" fmla="*/ 4531 w 64459"/>
                <a:gd name="connsiteY14" fmla="*/ 32117 h 80071"/>
                <a:gd name="connsiteX15" fmla="*/ 2558 w 64459"/>
                <a:gd name="connsiteY15" fmla="*/ 23171 h 80071"/>
                <a:gd name="connsiteX16" fmla="*/ 5087 w 64459"/>
                <a:gd name="connsiteY16" fmla="*/ 12919 h 80071"/>
                <a:gd name="connsiteX17" fmla="*/ 11671 w 64459"/>
                <a:gd name="connsiteY17" fmla="*/ 5668 h 80071"/>
                <a:gd name="connsiteX18" fmla="*/ 20895 w 64459"/>
                <a:gd name="connsiteY18" fmla="*/ 1389 h 80071"/>
                <a:gd name="connsiteX19" fmla="*/ 31203 w 64459"/>
                <a:gd name="connsiteY19" fmla="*/ 0 h 80071"/>
                <a:gd name="connsiteX20" fmla="*/ 42733 w 64459"/>
                <a:gd name="connsiteY20" fmla="*/ 1334 h 80071"/>
                <a:gd name="connsiteX21" fmla="*/ 52540 w 64459"/>
                <a:gd name="connsiteY21" fmla="*/ 5668 h 80071"/>
                <a:gd name="connsiteX22" fmla="*/ 59347 w 64459"/>
                <a:gd name="connsiteY22" fmla="*/ 13336 h 80071"/>
                <a:gd name="connsiteX23" fmla="*/ 61876 w 64459"/>
                <a:gd name="connsiteY23" fmla="*/ 24644 h 80071"/>
                <a:gd name="connsiteX24" fmla="*/ 45567 w 64459"/>
                <a:gd name="connsiteY24" fmla="*/ 24644 h 80071"/>
                <a:gd name="connsiteX25" fmla="*/ 44122 w 64459"/>
                <a:gd name="connsiteY25" fmla="*/ 18948 h 80071"/>
                <a:gd name="connsiteX26" fmla="*/ 40844 w 64459"/>
                <a:gd name="connsiteY26" fmla="*/ 15420 h 80071"/>
                <a:gd name="connsiteX27" fmla="*/ 36176 w 64459"/>
                <a:gd name="connsiteY27" fmla="*/ 13586 h 80071"/>
                <a:gd name="connsiteX28" fmla="*/ 30453 w 64459"/>
                <a:gd name="connsiteY28" fmla="*/ 13058 h 80071"/>
                <a:gd name="connsiteX29" fmla="*/ 26369 w 64459"/>
                <a:gd name="connsiteY29" fmla="*/ 13503 h 80071"/>
                <a:gd name="connsiteX30" fmla="*/ 22674 w 64459"/>
                <a:gd name="connsiteY30" fmla="*/ 15003 h 80071"/>
                <a:gd name="connsiteX31" fmla="*/ 19951 w 64459"/>
                <a:gd name="connsiteY31" fmla="*/ 17670 h 80071"/>
                <a:gd name="connsiteX32" fmla="*/ 18867 w 64459"/>
                <a:gd name="connsiteY32" fmla="*/ 21754 h 80071"/>
                <a:gd name="connsiteX33" fmla="*/ 19728 w 64459"/>
                <a:gd name="connsiteY33" fmla="*/ 25394 h 80071"/>
                <a:gd name="connsiteX34" fmla="*/ 23118 w 64459"/>
                <a:gd name="connsiteY34" fmla="*/ 27978 h 80071"/>
                <a:gd name="connsiteX35" fmla="*/ 30092 w 64459"/>
                <a:gd name="connsiteY35" fmla="*/ 30339 h 80071"/>
                <a:gd name="connsiteX36" fmla="*/ 41733 w 64459"/>
                <a:gd name="connsiteY36" fmla="*/ 33340 h 80071"/>
                <a:gd name="connsiteX37" fmla="*/ 47678 w 64459"/>
                <a:gd name="connsiteY37" fmla="*/ 34896 h 80071"/>
                <a:gd name="connsiteX38" fmla="*/ 55235 w 64459"/>
                <a:gd name="connsiteY38" fmla="*/ 38480 h 80071"/>
                <a:gd name="connsiteX39" fmla="*/ 61737 w 64459"/>
                <a:gd name="connsiteY39" fmla="*/ 45064 h 80071"/>
                <a:gd name="connsiteX40" fmla="*/ 64459 w 64459"/>
                <a:gd name="connsiteY40" fmla="*/ 55622 h 80071"/>
                <a:gd name="connsiteX41" fmla="*/ 62431 w 64459"/>
                <a:gd name="connsiteY41" fmla="*/ 65374 h 80071"/>
                <a:gd name="connsiteX42" fmla="*/ 56374 w 64459"/>
                <a:gd name="connsiteY42" fmla="*/ 73153 h 80071"/>
                <a:gd name="connsiteX43" fmla="*/ 46400 w 64459"/>
                <a:gd name="connsiteY43" fmla="*/ 78237 h 80071"/>
                <a:gd name="connsiteX44" fmla="*/ 32620 w 64459"/>
                <a:gd name="connsiteY44" fmla="*/ 80071 h 80071"/>
                <a:gd name="connsiteX45" fmla="*/ 20340 w 64459"/>
                <a:gd name="connsiteY45" fmla="*/ 78515 h 80071"/>
                <a:gd name="connsiteX46" fmla="*/ 9838 w 64459"/>
                <a:gd name="connsiteY46" fmla="*/ 73625 h 80071"/>
                <a:gd name="connsiteX47" fmla="*/ 2586 w 64459"/>
                <a:gd name="connsiteY47" fmla="*/ 65152 h 80071"/>
                <a:gd name="connsiteX48" fmla="*/ 3 w 64459"/>
                <a:gd name="connsiteY48" fmla="*/ 52927 h 80071"/>
                <a:gd name="connsiteX49" fmla="*/ 16311 w 64459"/>
                <a:gd name="connsiteY49" fmla="*/ 52927 h 80071"/>
                <a:gd name="connsiteX50" fmla="*/ 17700 w 64459"/>
                <a:gd name="connsiteY50" fmla="*/ 59456 h 80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4459" h="80071" fill="norm" stroke="1" extrusionOk="0">
                  <a:moveTo>
                    <a:pt x="17589" y="59512"/>
                  </a:moveTo>
                  <a:cubicBezTo>
                    <a:pt x="18506" y="61290"/>
                    <a:pt x="19756" y="62734"/>
                    <a:pt x="21284" y="63846"/>
                  </a:cubicBezTo>
                  <a:cubicBezTo>
                    <a:pt x="22812" y="64957"/>
                    <a:pt x="24618" y="65791"/>
                    <a:pt x="26702" y="66319"/>
                  </a:cubicBezTo>
                  <a:cubicBezTo>
                    <a:pt x="28786" y="66846"/>
                    <a:pt x="30925" y="67124"/>
                    <a:pt x="33148" y="67124"/>
                  </a:cubicBezTo>
                  <a:cubicBezTo>
                    <a:pt x="34648" y="67124"/>
                    <a:pt x="36259" y="66985"/>
                    <a:pt x="37982" y="66763"/>
                  </a:cubicBezTo>
                  <a:cubicBezTo>
                    <a:pt x="39704" y="66541"/>
                    <a:pt x="41316" y="66041"/>
                    <a:pt x="42816" y="65318"/>
                  </a:cubicBezTo>
                  <a:cubicBezTo>
                    <a:pt x="44316" y="64596"/>
                    <a:pt x="45567" y="63623"/>
                    <a:pt x="46567" y="62373"/>
                  </a:cubicBezTo>
                  <a:cubicBezTo>
                    <a:pt x="47567" y="61123"/>
                    <a:pt x="48067" y="59539"/>
                    <a:pt x="48067" y="57595"/>
                  </a:cubicBezTo>
                  <a:cubicBezTo>
                    <a:pt x="48067" y="55511"/>
                    <a:pt x="47400" y="53844"/>
                    <a:pt x="46095" y="52566"/>
                  </a:cubicBezTo>
                  <a:cubicBezTo>
                    <a:pt x="44761" y="51288"/>
                    <a:pt x="43039" y="50204"/>
                    <a:pt x="40899" y="49343"/>
                  </a:cubicBezTo>
                  <a:cubicBezTo>
                    <a:pt x="38760" y="48482"/>
                    <a:pt x="36315" y="47732"/>
                    <a:pt x="33620" y="47093"/>
                  </a:cubicBezTo>
                  <a:cubicBezTo>
                    <a:pt x="30897" y="46454"/>
                    <a:pt x="28147" y="45731"/>
                    <a:pt x="25369" y="44953"/>
                  </a:cubicBezTo>
                  <a:cubicBezTo>
                    <a:pt x="22507" y="44231"/>
                    <a:pt x="19728" y="43370"/>
                    <a:pt x="17006" y="42314"/>
                  </a:cubicBezTo>
                  <a:cubicBezTo>
                    <a:pt x="14283" y="41286"/>
                    <a:pt x="11866" y="39952"/>
                    <a:pt x="9727" y="38285"/>
                  </a:cubicBezTo>
                  <a:cubicBezTo>
                    <a:pt x="7587" y="36646"/>
                    <a:pt x="5837" y="34590"/>
                    <a:pt x="4531" y="32117"/>
                  </a:cubicBezTo>
                  <a:cubicBezTo>
                    <a:pt x="3198" y="29645"/>
                    <a:pt x="2558" y="26672"/>
                    <a:pt x="2558" y="23171"/>
                  </a:cubicBezTo>
                  <a:cubicBezTo>
                    <a:pt x="2558" y="19254"/>
                    <a:pt x="3392" y="15837"/>
                    <a:pt x="5087" y="12919"/>
                  </a:cubicBezTo>
                  <a:cubicBezTo>
                    <a:pt x="6754" y="10030"/>
                    <a:pt x="8976" y="7613"/>
                    <a:pt x="11671" y="5668"/>
                  </a:cubicBezTo>
                  <a:cubicBezTo>
                    <a:pt x="14394" y="3723"/>
                    <a:pt x="17450" y="2306"/>
                    <a:pt x="20895" y="1389"/>
                  </a:cubicBezTo>
                  <a:cubicBezTo>
                    <a:pt x="24341" y="445"/>
                    <a:pt x="27758" y="0"/>
                    <a:pt x="31203" y="0"/>
                  </a:cubicBezTo>
                  <a:cubicBezTo>
                    <a:pt x="35204" y="0"/>
                    <a:pt x="39038" y="445"/>
                    <a:pt x="42733" y="1334"/>
                  </a:cubicBezTo>
                  <a:cubicBezTo>
                    <a:pt x="46428" y="2223"/>
                    <a:pt x="49679" y="3668"/>
                    <a:pt x="52540" y="5668"/>
                  </a:cubicBezTo>
                  <a:cubicBezTo>
                    <a:pt x="55402" y="7668"/>
                    <a:pt x="57680" y="10224"/>
                    <a:pt x="59347" y="13336"/>
                  </a:cubicBezTo>
                  <a:cubicBezTo>
                    <a:pt x="61014" y="16448"/>
                    <a:pt x="61876" y="20226"/>
                    <a:pt x="61876" y="24644"/>
                  </a:cubicBezTo>
                  <a:lnTo>
                    <a:pt x="45567" y="24644"/>
                  </a:lnTo>
                  <a:cubicBezTo>
                    <a:pt x="45428" y="22366"/>
                    <a:pt x="44955" y="20449"/>
                    <a:pt x="44122" y="18948"/>
                  </a:cubicBezTo>
                  <a:cubicBezTo>
                    <a:pt x="43288" y="17448"/>
                    <a:pt x="42205" y="16281"/>
                    <a:pt x="40844" y="15420"/>
                  </a:cubicBezTo>
                  <a:cubicBezTo>
                    <a:pt x="39482" y="14559"/>
                    <a:pt x="37927" y="13947"/>
                    <a:pt x="36176" y="13586"/>
                  </a:cubicBezTo>
                  <a:cubicBezTo>
                    <a:pt x="34426" y="13225"/>
                    <a:pt x="32509" y="13058"/>
                    <a:pt x="30453" y="13058"/>
                  </a:cubicBezTo>
                  <a:cubicBezTo>
                    <a:pt x="29091" y="13058"/>
                    <a:pt x="27730" y="13197"/>
                    <a:pt x="26369" y="13503"/>
                  </a:cubicBezTo>
                  <a:cubicBezTo>
                    <a:pt x="25007" y="13781"/>
                    <a:pt x="23785" y="14281"/>
                    <a:pt x="22674" y="15003"/>
                  </a:cubicBezTo>
                  <a:cubicBezTo>
                    <a:pt x="21562" y="15725"/>
                    <a:pt x="20645" y="16615"/>
                    <a:pt x="19951" y="17670"/>
                  </a:cubicBezTo>
                  <a:cubicBezTo>
                    <a:pt x="19228" y="18754"/>
                    <a:pt x="18867" y="20115"/>
                    <a:pt x="18867" y="21754"/>
                  </a:cubicBezTo>
                  <a:cubicBezTo>
                    <a:pt x="18867" y="23255"/>
                    <a:pt x="19145" y="24477"/>
                    <a:pt x="19728" y="25394"/>
                  </a:cubicBezTo>
                  <a:cubicBezTo>
                    <a:pt x="20284" y="26311"/>
                    <a:pt x="21423" y="27172"/>
                    <a:pt x="23118" y="27978"/>
                  </a:cubicBezTo>
                  <a:cubicBezTo>
                    <a:pt x="24785" y="28756"/>
                    <a:pt x="27119" y="29561"/>
                    <a:pt x="30092" y="30339"/>
                  </a:cubicBezTo>
                  <a:cubicBezTo>
                    <a:pt x="33065" y="31117"/>
                    <a:pt x="36926" y="32117"/>
                    <a:pt x="41733" y="33340"/>
                  </a:cubicBezTo>
                  <a:cubicBezTo>
                    <a:pt x="43150" y="33618"/>
                    <a:pt x="45150" y="34146"/>
                    <a:pt x="47678" y="34896"/>
                  </a:cubicBezTo>
                  <a:cubicBezTo>
                    <a:pt x="50206" y="35646"/>
                    <a:pt x="52735" y="36840"/>
                    <a:pt x="55235" y="38480"/>
                  </a:cubicBezTo>
                  <a:cubicBezTo>
                    <a:pt x="57736" y="40119"/>
                    <a:pt x="59903" y="42314"/>
                    <a:pt x="61737" y="45064"/>
                  </a:cubicBezTo>
                  <a:cubicBezTo>
                    <a:pt x="63570" y="47815"/>
                    <a:pt x="64459" y="51343"/>
                    <a:pt x="64459" y="55622"/>
                  </a:cubicBezTo>
                  <a:cubicBezTo>
                    <a:pt x="64459" y="59123"/>
                    <a:pt x="63792" y="62373"/>
                    <a:pt x="62431" y="65374"/>
                  </a:cubicBezTo>
                  <a:cubicBezTo>
                    <a:pt x="61070" y="68375"/>
                    <a:pt x="59069" y="70958"/>
                    <a:pt x="56374" y="73153"/>
                  </a:cubicBezTo>
                  <a:cubicBezTo>
                    <a:pt x="53679" y="75348"/>
                    <a:pt x="50373" y="77015"/>
                    <a:pt x="46400" y="78237"/>
                  </a:cubicBezTo>
                  <a:cubicBezTo>
                    <a:pt x="42427" y="79460"/>
                    <a:pt x="37843" y="80071"/>
                    <a:pt x="32620" y="80071"/>
                  </a:cubicBezTo>
                  <a:cubicBezTo>
                    <a:pt x="28397" y="80071"/>
                    <a:pt x="24313" y="79543"/>
                    <a:pt x="20340" y="78515"/>
                  </a:cubicBezTo>
                  <a:cubicBezTo>
                    <a:pt x="16367" y="77487"/>
                    <a:pt x="12866" y="75848"/>
                    <a:pt x="9838" y="73625"/>
                  </a:cubicBezTo>
                  <a:cubicBezTo>
                    <a:pt x="6809" y="71403"/>
                    <a:pt x="4392" y="68597"/>
                    <a:pt x="2586" y="65152"/>
                  </a:cubicBezTo>
                  <a:cubicBezTo>
                    <a:pt x="808" y="61734"/>
                    <a:pt x="-53" y="57650"/>
                    <a:pt x="3" y="52927"/>
                  </a:cubicBezTo>
                  <a:lnTo>
                    <a:pt x="16311" y="52927"/>
                  </a:lnTo>
                  <a:cubicBezTo>
                    <a:pt x="16311" y="55511"/>
                    <a:pt x="16783" y="57678"/>
                    <a:pt x="17700" y="59456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86" name="Forma Livre: Forma 85"/>
            <p:cNvSpPr/>
            <p:nvPr/>
          </p:nvSpPr>
          <p:spPr bwMode="auto">
            <a:xfrm>
              <a:off x="6715995" y="4635731"/>
              <a:ext cx="61011" cy="76570"/>
            </a:xfrm>
            <a:custGeom>
              <a:avLst/>
              <a:gdLst>
                <a:gd name="connsiteX0" fmla="*/ 34534 w 61011"/>
                <a:gd name="connsiteY0" fmla="*/ 0 h 76570"/>
                <a:gd name="connsiteX1" fmla="*/ 46759 w 61011"/>
                <a:gd name="connsiteY1" fmla="*/ 2084 h 76570"/>
                <a:gd name="connsiteX2" fmla="*/ 54955 w 61011"/>
                <a:gd name="connsiteY2" fmla="*/ 7613 h 76570"/>
                <a:gd name="connsiteX3" fmla="*/ 59567 w 61011"/>
                <a:gd name="connsiteY3" fmla="*/ 15448 h 76570"/>
                <a:gd name="connsiteX4" fmla="*/ 61012 w 61011"/>
                <a:gd name="connsiteY4" fmla="*/ 24561 h 76570"/>
                <a:gd name="connsiteX5" fmla="*/ 59567 w 61011"/>
                <a:gd name="connsiteY5" fmla="*/ 33617 h 76570"/>
                <a:gd name="connsiteX6" fmla="*/ 54955 w 61011"/>
                <a:gd name="connsiteY6" fmla="*/ 41508 h 76570"/>
                <a:gd name="connsiteX7" fmla="*/ 46759 w 61011"/>
                <a:gd name="connsiteY7" fmla="*/ 47037 h 76570"/>
                <a:gd name="connsiteX8" fmla="*/ 34534 w 61011"/>
                <a:gd name="connsiteY8" fmla="*/ 49121 h 76570"/>
                <a:gd name="connsiteX9" fmla="*/ 16836 w 61011"/>
                <a:gd name="connsiteY9" fmla="*/ 49121 h 76570"/>
                <a:gd name="connsiteX10" fmla="*/ 16836 w 61011"/>
                <a:gd name="connsiteY10" fmla="*/ 76570 h 76570"/>
                <a:gd name="connsiteX11" fmla="*/ 0 w 61011"/>
                <a:gd name="connsiteY11" fmla="*/ 76570 h 76570"/>
                <a:gd name="connsiteX12" fmla="*/ 0 w 61011"/>
                <a:gd name="connsiteY12" fmla="*/ 0 h 76570"/>
                <a:gd name="connsiteX13" fmla="*/ 34534 w 61011"/>
                <a:gd name="connsiteY13" fmla="*/ 0 h 76570"/>
                <a:gd name="connsiteX14" fmla="*/ 29922 w 61011"/>
                <a:gd name="connsiteY14" fmla="*/ 36035 h 76570"/>
                <a:gd name="connsiteX15" fmla="*/ 35507 w 61011"/>
                <a:gd name="connsiteY15" fmla="*/ 35618 h 76570"/>
                <a:gd name="connsiteX16" fmla="*/ 40230 w 61011"/>
                <a:gd name="connsiteY16" fmla="*/ 33951 h 76570"/>
                <a:gd name="connsiteX17" fmla="*/ 43508 w 61011"/>
                <a:gd name="connsiteY17" fmla="*/ 30478 h 76570"/>
                <a:gd name="connsiteX18" fmla="*/ 44731 w 61011"/>
                <a:gd name="connsiteY18" fmla="*/ 24588 h 76570"/>
                <a:gd name="connsiteX19" fmla="*/ 43508 w 61011"/>
                <a:gd name="connsiteY19" fmla="*/ 18698 h 76570"/>
                <a:gd name="connsiteX20" fmla="*/ 40230 w 61011"/>
                <a:gd name="connsiteY20" fmla="*/ 15225 h 76570"/>
                <a:gd name="connsiteX21" fmla="*/ 35507 w 61011"/>
                <a:gd name="connsiteY21" fmla="*/ 13558 h 76570"/>
                <a:gd name="connsiteX22" fmla="*/ 29922 w 61011"/>
                <a:gd name="connsiteY22" fmla="*/ 13141 h 76570"/>
                <a:gd name="connsiteX23" fmla="*/ 16836 w 61011"/>
                <a:gd name="connsiteY23" fmla="*/ 13141 h 76570"/>
                <a:gd name="connsiteX24" fmla="*/ 16836 w 61011"/>
                <a:gd name="connsiteY24" fmla="*/ 36090 h 76570"/>
                <a:gd name="connsiteX25" fmla="*/ 29922 w 61011"/>
                <a:gd name="connsiteY25" fmla="*/ 3609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011" h="76570" fill="norm" stroke="1" extrusionOk="0">
                  <a:moveTo>
                    <a:pt x="34534" y="0"/>
                  </a:moveTo>
                  <a:cubicBezTo>
                    <a:pt x="39313" y="0"/>
                    <a:pt x="43397" y="695"/>
                    <a:pt x="46759" y="2084"/>
                  </a:cubicBezTo>
                  <a:cubicBezTo>
                    <a:pt x="50121" y="3473"/>
                    <a:pt x="52844" y="5307"/>
                    <a:pt x="54955" y="7613"/>
                  </a:cubicBezTo>
                  <a:cubicBezTo>
                    <a:pt x="57067" y="9891"/>
                    <a:pt x="58594" y="12502"/>
                    <a:pt x="59567" y="15448"/>
                  </a:cubicBezTo>
                  <a:cubicBezTo>
                    <a:pt x="60540" y="18392"/>
                    <a:pt x="61012" y="21421"/>
                    <a:pt x="61012" y="24561"/>
                  </a:cubicBezTo>
                  <a:cubicBezTo>
                    <a:pt x="61012" y="27700"/>
                    <a:pt x="60540" y="30645"/>
                    <a:pt x="59567" y="33617"/>
                  </a:cubicBezTo>
                  <a:cubicBezTo>
                    <a:pt x="58594" y="36590"/>
                    <a:pt x="57067" y="39202"/>
                    <a:pt x="54955" y="41508"/>
                  </a:cubicBezTo>
                  <a:cubicBezTo>
                    <a:pt x="52844" y="43786"/>
                    <a:pt x="50121" y="45648"/>
                    <a:pt x="46759" y="47037"/>
                  </a:cubicBezTo>
                  <a:cubicBezTo>
                    <a:pt x="43397" y="48426"/>
                    <a:pt x="39313" y="49121"/>
                    <a:pt x="34534" y="49121"/>
                  </a:cubicBezTo>
                  <a:lnTo>
                    <a:pt x="16836" y="49121"/>
                  </a:lnTo>
                  <a:lnTo>
                    <a:pt x="16836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34534" y="0"/>
                  </a:lnTo>
                  <a:close/>
                  <a:moveTo>
                    <a:pt x="29922" y="36035"/>
                  </a:moveTo>
                  <a:cubicBezTo>
                    <a:pt x="31839" y="36035"/>
                    <a:pt x="33701" y="35896"/>
                    <a:pt x="35507" y="35618"/>
                  </a:cubicBezTo>
                  <a:cubicBezTo>
                    <a:pt x="37285" y="35340"/>
                    <a:pt x="38869" y="34785"/>
                    <a:pt x="40230" y="33951"/>
                  </a:cubicBezTo>
                  <a:cubicBezTo>
                    <a:pt x="41591" y="33145"/>
                    <a:pt x="42675" y="31978"/>
                    <a:pt x="43508" y="30478"/>
                  </a:cubicBezTo>
                  <a:cubicBezTo>
                    <a:pt x="44342" y="28978"/>
                    <a:pt x="44731" y="27005"/>
                    <a:pt x="44731" y="24588"/>
                  </a:cubicBezTo>
                  <a:cubicBezTo>
                    <a:pt x="44731" y="22171"/>
                    <a:pt x="44314" y="20198"/>
                    <a:pt x="43508" y="18698"/>
                  </a:cubicBezTo>
                  <a:cubicBezTo>
                    <a:pt x="42675" y="17198"/>
                    <a:pt x="41591" y="16031"/>
                    <a:pt x="40230" y="15225"/>
                  </a:cubicBezTo>
                  <a:cubicBezTo>
                    <a:pt x="38869" y="14392"/>
                    <a:pt x="37285" y="13836"/>
                    <a:pt x="35507" y="13558"/>
                  </a:cubicBezTo>
                  <a:cubicBezTo>
                    <a:pt x="33729" y="13280"/>
                    <a:pt x="31867" y="13141"/>
                    <a:pt x="29922" y="13141"/>
                  </a:cubicBezTo>
                  <a:lnTo>
                    <a:pt x="16836" y="13141"/>
                  </a:lnTo>
                  <a:lnTo>
                    <a:pt x="16836" y="36090"/>
                  </a:lnTo>
                  <a:lnTo>
                    <a:pt x="29922" y="3609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87" name="Gráfico 4"/>
          <p:cNvGrpSpPr/>
          <p:nvPr/>
        </p:nvGrpSpPr>
        <p:grpSpPr bwMode="auto">
          <a:xfrm>
            <a:off x="3325187" y="4987215"/>
            <a:ext cx="137498" cy="76598"/>
            <a:chOff x="6235959" y="4987215"/>
            <a:chExt cx="137498" cy="76598"/>
          </a:xfrm>
          <a:solidFill>
            <a:srgbClr val="231F20"/>
          </a:solidFill>
        </p:grpSpPr>
        <p:sp>
          <p:nvSpPr>
            <p:cNvPr id="88" name="Forma Livre: Forma 87"/>
            <p:cNvSpPr/>
            <p:nvPr/>
          </p:nvSpPr>
          <p:spPr bwMode="auto">
            <a:xfrm>
              <a:off x="6235959" y="4987215"/>
              <a:ext cx="61011" cy="76570"/>
            </a:xfrm>
            <a:custGeom>
              <a:avLst/>
              <a:gdLst>
                <a:gd name="connsiteX0" fmla="*/ 34535 w 61011"/>
                <a:gd name="connsiteY0" fmla="*/ 0 h 76570"/>
                <a:gd name="connsiteX1" fmla="*/ 46759 w 61011"/>
                <a:gd name="connsiteY1" fmla="*/ 2084 h 76570"/>
                <a:gd name="connsiteX2" fmla="*/ 54955 w 61011"/>
                <a:gd name="connsiteY2" fmla="*/ 7613 h 76570"/>
                <a:gd name="connsiteX3" fmla="*/ 59567 w 61011"/>
                <a:gd name="connsiteY3" fmla="*/ 15448 h 76570"/>
                <a:gd name="connsiteX4" fmla="*/ 61012 w 61011"/>
                <a:gd name="connsiteY4" fmla="*/ 24560 h 76570"/>
                <a:gd name="connsiteX5" fmla="*/ 59567 w 61011"/>
                <a:gd name="connsiteY5" fmla="*/ 33617 h 76570"/>
                <a:gd name="connsiteX6" fmla="*/ 54955 w 61011"/>
                <a:gd name="connsiteY6" fmla="*/ 41508 h 76570"/>
                <a:gd name="connsiteX7" fmla="*/ 46759 w 61011"/>
                <a:gd name="connsiteY7" fmla="*/ 47037 h 76570"/>
                <a:gd name="connsiteX8" fmla="*/ 34535 w 61011"/>
                <a:gd name="connsiteY8" fmla="*/ 49121 h 76570"/>
                <a:gd name="connsiteX9" fmla="*/ 16837 w 61011"/>
                <a:gd name="connsiteY9" fmla="*/ 49121 h 76570"/>
                <a:gd name="connsiteX10" fmla="*/ 16837 w 61011"/>
                <a:gd name="connsiteY10" fmla="*/ 76570 h 76570"/>
                <a:gd name="connsiteX11" fmla="*/ 0 w 61011"/>
                <a:gd name="connsiteY11" fmla="*/ 76570 h 76570"/>
                <a:gd name="connsiteX12" fmla="*/ 0 w 61011"/>
                <a:gd name="connsiteY12" fmla="*/ 0 h 76570"/>
                <a:gd name="connsiteX13" fmla="*/ 34535 w 61011"/>
                <a:gd name="connsiteY13" fmla="*/ 0 h 76570"/>
                <a:gd name="connsiteX14" fmla="*/ 29922 w 61011"/>
                <a:gd name="connsiteY14" fmla="*/ 36035 h 76570"/>
                <a:gd name="connsiteX15" fmla="*/ 35507 w 61011"/>
                <a:gd name="connsiteY15" fmla="*/ 35618 h 76570"/>
                <a:gd name="connsiteX16" fmla="*/ 40230 w 61011"/>
                <a:gd name="connsiteY16" fmla="*/ 33951 h 76570"/>
                <a:gd name="connsiteX17" fmla="*/ 43508 w 61011"/>
                <a:gd name="connsiteY17" fmla="*/ 30478 h 76570"/>
                <a:gd name="connsiteX18" fmla="*/ 44731 w 61011"/>
                <a:gd name="connsiteY18" fmla="*/ 24588 h 76570"/>
                <a:gd name="connsiteX19" fmla="*/ 43508 w 61011"/>
                <a:gd name="connsiteY19" fmla="*/ 18698 h 76570"/>
                <a:gd name="connsiteX20" fmla="*/ 40230 w 61011"/>
                <a:gd name="connsiteY20" fmla="*/ 15225 h 76570"/>
                <a:gd name="connsiteX21" fmla="*/ 35507 w 61011"/>
                <a:gd name="connsiteY21" fmla="*/ 13558 h 76570"/>
                <a:gd name="connsiteX22" fmla="*/ 29922 w 61011"/>
                <a:gd name="connsiteY22" fmla="*/ 13141 h 76570"/>
                <a:gd name="connsiteX23" fmla="*/ 16837 w 61011"/>
                <a:gd name="connsiteY23" fmla="*/ 13141 h 76570"/>
                <a:gd name="connsiteX24" fmla="*/ 16837 w 61011"/>
                <a:gd name="connsiteY24" fmla="*/ 36090 h 76570"/>
                <a:gd name="connsiteX25" fmla="*/ 29922 w 61011"/>
                <a:gd name="connsiteY25" fmla="*/ 3609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011" h="76570" fill="norm" stroke="1" extrusionOk="0">
                  <a:moveTo>
                    <a:pt x="34535" y="0"/>
                  </a:moveTo>
                  <a:cubicBezTo>
                    <a:pt x="39313" y="0"/>
                    <a:pt x="43397" y="695"/>
                    <a:pt x="46759" y="2084"/>
                  </a:cubicBezTo>
                  <a:cubicBezTo>
                    <a:pt x="50121" y="3473"/>
                    <a:pt x="52844" y="5307"/>
                    <a:pt x="54955" y="7613"/>
                  </a:cubicBezTo>
                  <a:cubicBezTo>
                    <a:pt x="57067" y="9891"/>
                    <a:pt x="58594" y="12502"/>
                    <a:pt x="59567" y="15448"/>
                  </a:cubicBezTo>
                  <a:cubicBezTo>
                    <a:pt x="60540" y="18392"/>
                    <a:pt x="61012" y="21421"/>
                    <a:pt x="61012" y="24560"/>
                  </a:cubicBezTo>
                  <a:cubicBezTo>
                    <a:pt x="61012" y="27700"/>
                    <a:pt x="60540" y="30645"/>
                    <a:pt x="59567" y="33617"/>
                  </a:cubicBezTo>
                  <a:cubicBezTo>
                    <a:pt x="58594" y="36590"/>
                    <a:pt x="57067" y="39202"/>
                    <a:pt x="54955" y="41508"/>
                  </a:cubicBezTo>
                  <a:cubicBezTo>
                    <a:pt x="52844" y="43786"/>
                    <a:pt x="50121" y="45648"/>
                    <a:pt x="46759" y="47037"/>
                  </a:cubicBezTo>
                  <a:cubicBezTo>
                    <a:pt x="43397" y="48426"/>
                    <a:pt x="39313" y="49121"/>
                    <a:pt x="34535" y="49121"/>
                  </a:cubicBezTo>
                  <a:lnTo>
                    <a:pt x="16837" y="49121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34535" y="0"/>
                  </a:lnTo>
                  <a:close/>
                  <a:moveTo>
                    <a:pt x="29922" y="36035"/>
                  </a:moveTo>
                  <a:cubicBezTo>
                    <a:pt x="31839" y="36035"/>
                    <a:pt x="33701" y="35896"/>
                    <a:pt x="35507" y="35618"/>
                  </a:cubicBezTo>
                  <a:cubicBezTo>
                    <a:pt x="37285" y="35340"/>
                    <a:pt x="38869" y="34785"/>
                    <a:pt x="40230" y="33951"/>
                  </a:cubicBezTo>
                  <a:cubicBezTo>
                    <a:pt x="41591" y="33145"/>
                    <a:pt x="42675" y="31978"/>
                    <a:pt x="43508" y="30478"/>
                  </a:cubicBezTo>
                  <a:cubicBezTo>
                    <a:pt x="44342" y="28978"/>
                    <a:pt x="44731" y="27005"/>
                    <a:pt x="44731" y="24588"/>
                  </a:cubicBezTo>
                  <a:cubicBezTo>
                    <a:pt x="44731" y="22171"/>
                    <a:pt x="44314" y="20198"/>
                    <a:pt x="43508" y="18698"/>
                  </a:cubicBezTo>
                  <a:cubicBezTo>
                    <a:pt x="42675" y="17198"/>
                    <a:pt x="41591" y="16031"/>
                    <a:pt x="40230" y="15225"/>
                  </a:cubicBezTo>
                  <a:cubicBezTo>
                    <a:pt x="38869" y="14392"/>
                    <a:pt x="37285" y="13836"/>
                    <a:pt x="35507" y="13558"/>
                  </a:cubicBezTo>
                  <a:cubicBezTo>
                    <a:pt x="33729" y="13280"/>
                    <a:pt x="31867" y="13141"/>
                    <a:pt x="29922" y="13141"/>
                  </a:cubicBezTo>
                  <a:lnTo>
                    <a:pt x="16837" y="13141"/>
                  </a:lnTo>
                  <a:lnTo>
                    <a:pt x="16837" y="36090"/>
                  </a:lnTo>
                  <a:lnTo>
                    <a:pt x="29922" y="3609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89" name="Forma Livre: Forma 88"/>
            <p:cNvSpPr/>
            <p:nvPr/>
          </p:nvSpPr>
          <p:spPr bwMode="auto">
            <a:xfrm>
              <a:off x="6307500" y="4987215"/>
              <a:ext cx="65957" cy="76598"/>
            </a:xfrm>
            <a:custGeom>
              <a:avLst/>
              <a:gdLst>
                <a:gd name="connsiteX0" fmla="*/ 41258 w 65957"/>
                <a:gd name="connsiteY0" fmla="*/ 0 h 76598"/>
                <a:gd name="connsiteX1" fmla="*/ 50538 w 65957"/>
                <a:gd name="connsiteY1" fmla="*/ 1667 h 76598"/>
                <a:gd name="connsiteX2" fmla="*/ 57622 w 65957"/>
                <a:gd name="connsiteY2" fmla="*/ 6223 h 76598"/>
                <a:gd name="connsiteX3" fmla="*/ 62123 w 65957"/>
                <a:gd name="connsiteY3" fmla="*/ 12919 h 76598"/>
                <a:gd name="connsiteX4" fmla="*/ 63679 w 65957"/>
                <a:gd name="connsiteY4" fmla="*/ 21115 h 76598"/>
                <a:gd name="connsiteX5" fmla="*/ 60845 w 65957"/>
                <a:gd name="connsiteY5" fmla="*/ 32812 h 76598"/>
                <a:gd name="connsiteX6" fmla="*/ 51566 w 65957"/>
                <a:gd name="connsiteY6" fmla="*/ 40313 h 76598"/>
                <a:gd name="connsiteX7" fmla="*/ 51566 w 65957"/>
                <a:gd name="connsiteY7" fmla="*/ 40535 h 76598"/>
                <a:gd name="connsiteX8" fmla="*/ 56705 w 65957"/>
                <a:gd name="connsiteY8" fmla="*/ 43175 h 76598"/>
                <a:gd name="connsiteX9" fmla="*/ 60039 w 65957"/>
                <a:gd name="connsiteY9" fmla="*/ 47370 h 76598"/>
                <a:gd name="connsiteX10" fmla="*/ 61929 w 65957"/>
                <a:gd name="connsiteY10" fmla="*/ 52677 h 76598"/>
                <a:gd name="connsiteX11" fmla="*/ 62734 w 65957"/>
                <a:gd name="connsiteY11" fmla="*/ 58456 h 76598"/>
                <a:gd name="connsiteX12" fmla="*/ 62957 w 65957"/>
                <a:gd name="connsiteY12" fmla="*/ 62762 h 76598"/>
                <a:gd name="connsiteX13" fmla="*/ 63318 w 65957"/>
                <a:gd name="connsiteY13" fmla="*/ 67791 h 76598"/>
                <a:gd name="connsiteX14" fmla="*/ 64179 w 65957"/>
                <a:gd name="connsiteY14" fmla="*/ 72681 h 76598"/>
                <a:gd name="connsiteX15" fmla="*/ 65957 w 65957"/>
                <a:gd name="connsiteY15" fmla="*/ 76598 h 76598"/>
                <a:gd name="connsiteX16" fmla="*/ 49121 w 65957"/>
                <a:gd name="connsiteY16" fmla="*/ 76598 h 76598"/>
                <a:gd name="connsiteX17" fmla="*/ 47398 w 65957"/>
                <a:gd name="connsiteY17" fmla="*/ 67902 h 76598"/>
                <a:gd name="connsiteX18" fmla="*/ 46425 w 65957"/>
                <a:gd name="connsiteY18" fmla="*/ 58261 h 76598"/>
                <a:gd name="connsiteX19" fmla="*/ 42786 w 65957"/>
                <a:gd name="connsiteY19" fmla="*/ 49454 h 76598"/>
                <a:gd name="connsiteX20" fmla="*/ 33673 w 65957"/>
                <a:gd name="connsiteY20" fmla="*/ 46676 h 76598"/>
                <a:gd name="connsiteX21" fmla="*/ 16837 w 65957"/>
                <a:gd name="connsiteY21" fmla="*/ 46676 h 76598"/>
                <a:gd name="connsiteX22" fmla="*/ 16837 w 65957"/>
                <a:gd name="connsiteY22" fmla="*/ 76598 h 76598"/>
                <a:gd name="connsiteX23" fmla="*/ 0 w 65957"/>
                <a:gd name="connsiteY23" fmla="*/ 76598 h 76598"/>
                <a:gd name="connsiteX24" fmla="*/ 0 w 65957"/>
                <a:gd name="connsiteY24" fmla="*/ 28 h 76598"/>
                <a:gd name="connsiteX25" fmla="*/ 41286 w 65957"/>
                <a:gd name="connsiteY25" fmla="*/ 28 h 76598"/>
                <a:gd name="connsiteX26" fmla="*/ 35257 w 65957"/>
                <a:gd name="connsiteY26" fmla="*/ 34618 h 76598"/>
                <a:gd name="connsiteX27" fmla="*/ 43953 w 65957"/>
                <a:gd name="connsiteY27" fmla="*/ 32034 h 76598"/>
                <a:gd name="connsiteX28" fmla="*/ 46842 w 65957"/>
                <a:gd name="connsiteY28" fmla="*/ 23671 h 76598"/>
                <a:gd name="connsiteX29" fmla="*/ 43953 w 65957"/>
                <a:gd name="connsiteY29" fmla="*/ 15586 h 76598"/>
                <a:gd name="connsiteX30" fmla="*/ 35257 w 65957"/>
                <a:gd name="connsiteY30" fmla="*/ 13058 h 76598"/>
                <a:gd name="connsiteX31" fmla="*/ 16809 w 65957"/>
                <a:gd name="connsiteY31" fmla="*/ 13058 h 76598"/>
                <a:gd name="connsiteX32" fmla="*/ 16809 w 65957"/>
                <a:gd name="connsiteY32" fmla="*/ 34618 h 76598"/>
                <a:gd name="connsiteX33" fmla="*/ 35257 w 65957"/>
                <a:gd name="connsiteY33" fmla="*/ 34618 h 76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5957" h="76598" fill="norm" stroke="1" extrusionOk="0">
                  <a:moveTo>
                    <a:pt x="41258" y="0"/>
                  </a:moveTo>
                  <a:cubicBezTo>
                    <a:pt x="44703" y="0"/>
                    <a:pt x="47787" y="556"/>
                    <a:pt x="50538" y="1667"/>
                  </a:cubicBezTo>
                  <a:cubicBezTo>
                    <a:pt x="53288" y="2778"/>
                    <a:pt x="55650" y="4307"/>
                    <a:pt x="57622" y="6223"/>
                  </a:cubicBezTo>
                  <a:cubicBezTo>
                    <a:pt x="59595" y="8141"/>
                    <a:pt x="61095" y="10391"/>
                    <a:pt x="62123" y="12919"/>
                  </a:cubicBezTo>
                  <a:cubicBezTo>
                    <a:pt x="63151" y="15448"/>
                    <a:pt x="63679" y="18198"/>
                    <a:pt x="63679" y="21115"/>
                  </a:cubicBezTo>
                  <a:cubicBezTo>
                    <a:pt x="63679" y="25616"/>
                    <a:pt x="62734" y="29506"/>
                    <a:pt x="60845" y="32812"/>
                  </a:cubicBezTo>
                  <a:cubicBezTo>
                    <a:pt x="58956" y="36118"/>
                    <a:pt x="55872" y="38619"/>
                    <a:pt x="51566" y="40313"/>
                  </a:cubicBezTo>
                  <a:lnTo>
                    <a:pt x="51566" y="40535"/>
                  </a:lnTo>
                  <a:cubicBezTo>
                    <a:pt x="53649" y="41119"/>
                    <a:pt x="55344" y="41980"/>
                    <a:pt x="56705" y="43175"/>
                  </a:cubicBezTo>
                  <a:cubicBezTo>
                    <a:pt x="58067" y="44370"/>
                    <a:pt x="59178" y="45759"/>
                    <a:pt x="60039" y="47370"/>
                  </a:cubicBezTo>
                  <a:cubicBezTo>
                    <a:pt x="60901" y="48982"/>
                    <a:pt x="61512" y="50760"/>
                    <a:pt x="61929" y="52677"/>
                  </a:cubicBezTo>
                  <a:cubicBezTo>
                    <a:pt x="62318" y="54622"/>
                    <a:pt x="62595" y="56539"/>
                    <a:pt x="62734" y="58456"/>
                  </a:cubicBezTo>
                  <a:cubicBezTo>
                    <a:pt x="62790" y="59678"/>
                    <a:pt x="62873" y="61095"/>
                    <a:pt x="62957" y="62762"/>
                  </a:cubicBezTo>
                  <a:cubicBezTo>
                    <a:pt x="63040" y="64401"/>
                    <a:pt x="63151" y="66096"/>
                    <a:pt x="63318" y="67791"/>
                  </a:cubicBezTo>
                  <a:cubicBezTo>
                    <a:pt x="63484" y="69513"/>
                    <a:pt x="63790" y="71125"/>
                    <a:pt x="64179" y="72681"/>
                  </a:cubicBezTo>
                  <a:cubicBezTo>
                    <a:pt x="64568" y="74236"/>
                    <a:pt x="65152" y="75515"/>
                    <a:pt x="65957" y="76598"/>
                  </a:cubicBezTo>
                  <a:lnTo>
                    <a:pt x="49121" y="76598"/>
                  </a:lnTo>
                  <a:cubicBezTo>
                    <a:pt x="48204" y="74153"/>
                    <a:pt x="47620" y="71264"/>
                    <a:pt x="47398" y="67902"/>
                  </a:cubicBezTo>
                  <a:cubicBezTo>
                    <a:pt x="47176" y="64540"/>
                    <a:pt x="46870" y="61318"/>
                    <a:pt x="46425" y="58261"/>
                  </a:cubicBezTo>
                  <a:cubicBezTo>
                    <a:pt x="45842" y="54260"/>
                    <a:pt x="44648" y="51315"/>
                    <a:pt x="42786" y="49454"/>
                  </a:cubicBezTo>
                  <a:cubicBezTo>
                    <a:pt x="40924" y="47592"/>
                    <a:pt x="37896" y="46676"/>
                    <a:pt x="33673" y="46676"/>
                  </a:cubicBezTo>
                  <a:lnTo>
                    <a:pt x="16837" y="46676"/>
                  </a:lnTo>
                  <a:lnTo>
                    <a:pt x="16837" y="76598"/>
                  </a:lnTo>
                  <a:lnTo>
                    <a:pt x="0" y="76598"/>
                  </a:lnTo>
                  <a:lnTo>
                    <a:pt x="0" y="28"/>
                  </a:lnTo>
                  <a:lnTo>
                    <a:pt x="41286" y="28"/>
                  </a:lnTo>
                  <a:close/>
                  <a:moveTo>
                    <a:pt x="35257" y="34618"/>
                  </a:moveTo>
                  <a:cubicBezTo>
                    <a:pt x="39119" y="34618"/>
                    <a:pt x="42008" y="33757"/>
                    <a:pt x="43953" y="32034"/>
                  </a:cubicBezTo>
                  <a:cubicBezTo>
                    <a:pt x="45898" y="30311"/>
                    <a:pt x="46842" y="27533"/>
                    <a:pt x="46842" y="23671"/>
                  </a:cubicBezTo>
                  <a:cubicBezTo>
                    <a:pt x="46842" y="19809"/>
                    <a:pt x="45870" y="17254"/>
                    <a:pt x="43953" y="15586"/>
                  </a:cubicBezTo>
                  <a:cubicBezTo>
                    <a:pt x="42036" y="13892"/>
                    <a:pt x="39119" y="13058"/>
                    <a:pt x="35257" y="13058"/>
                  </a:cubicBezTo>
                  <a:lnTo>
                    <a:pt x="16809" y="13058"/>
                  </a:lnTo>
                  <a:lnTo>
                    <a:pt x="16809" y="34618"/>
                  </a:lnTo>
                  <a:lnTo>
                    <a:pt x="35257" y="34618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90" name="Gráfico 4"/>
          <p:cNvGrpSpPr/>
          <p:nvPr/>
        </p:nvGrpSpPr>
        <p:grpSpPr bwMode="auto">
          <a:xfrm>
            <a:off x="2840927" y="4285303"/>
            <a:ext cx="156919" cy="80071"/>
            <a:chOff x="5751699" y="4285303"/>
            <a:chExt cx="156919" cy="80071"/>
          </a:xfrm>
          <a:solidFill>
            <a:srgbClr val="231F20"/>
          </a:solidFill>
        </p:grpSpPr>
        <p:sp>
          <p:nvSpPr>
            <p:cNvPr id="91" name="Forma Livre: Forma 90"/>
            <p:cNvSpPr/>
            <p:nvPr/>
          </p:nvSpPr>
          <p:spPr bwMode="auto">
            <a:xfrm>
              <a:off x="5751699" y="4287136"/>
              <a:ext cx="82432" cy="76570"/>
            </a:xfrm>
            <a:custGeom>
              <a:avLst/>
              <a:gdLst>
                <a:gd name="connsiteX0" fmla="*/ 23643 w 82432"/>
                <a:gd name="connsiteY0" fmla="*/ 0 h 76570"/>
                <a:gd name="connsiteX1" fmla="*/ 41564 w 82432"/>
                <a:gd name="connsiteY1" fmla="*/ 52649 h 76570"/>
                <a:gd name="connsiteX2" fmla="*/ 41786 w 82432"/>
                <a:gd name="connsiteY2" fmla="*/ 52649 h 76570"/>
                <a:gd name="connsiteX3" fmla="*/ 58733 w 82432"/>
                <a:gd name="connsiteY3" fmla="*/ 0 h 76570"/>
                <a:gd name="connsiteX4" fmla="*/ 82432 w 82432"/>
                <a:gd name="connsiteY4" fmla="*/ 0 h 76570"/>
                <a:gd name="connsiteX5" fmla="*/ 82432 w 82432"/>
                <a:gd name="connsiteY5" fmla="*/ 76570 h 76570"/>
                <a:gd name="connsiteX6" fmla="*/ 66680 w 82432"/>
                <a:gd name="connsiteY6" fmla="*/ 76570 h 76570"/>
                <a:gd name="connsiteX7" fmla="*/ 66680 w 82432"/>
                <a:gd name="connsiteY7" fmla="*/ 22310 h 76570"/>
                <a:gd name="connsiteX8" fmla="*/ 66457 w 82432"/>
                <a:gd name="connsiteY8" fmla="*/ 22310 h 76570"/>
                <a:gd name="connsiteX9" fmla="*/ 47704 w 82432"/>
                <a:gd name="connsiteY9" fmla="*/ 76570 h 76570"/>
                <a:gd name="connsiteX10" fmla="*/ 34729 w 82432"/>
                <a:gd name="connsiteY10" fmla="*/ 76570 h 76570"/>
                <a:gd name="connsiteX11" fmla="*/ 15975 w 82432"/>
                <a:gd name="connsiteY11" fmla="*/ 22838 h 76570"/>
                <a:gd name="connsiteX12" fmla="*/ 15753 w 82432"/>
                <a:gd name="connsiteY12" fmla="*/ 22838 h 76570"/>
                <a:gd name="connsiteX13" fmla="*/ 15753 w 82432"/>
                <a:gd name="connsiteY13" fmla="*/ 76570 h 76570"/>
                <a:gd name="connsiteX14" fmla="*/ 0 w 82432"/>
                <a:gd name="connsiteY14" fmla="*/ 76570 h 76570"/>
                <a:gd name="connsiteX15" fmla="*/ 0 w 82432"/>
                <a:gd name="connsiteY15" fmla="*/ 0 h 76570"/>
                <a:gd name="connsiteX16" fmla="*/ 23699 w 82432"/>
                <a:gd name="connsiteY16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2432" h="76570" fill="norm" stroke="1" extrusionOk="0">
                  <a:moveTo>
                    <a:pt x="23643" y="0"/>
                  </a:moveTo>
                  <a:lnTo>
                    <a:pt x="41564" y="52649"/>
                  </a:lnTo>
                  <a:lnTo>
                    <a:pt x="41786" y="52649"/>
                  </a:lnTo>
                  <a:lnTo>
                    <a:pt x="58733" y="0"/>
                  </a:lnTo>
                  <a:lnTo>
                    <a:pt x="82432" y="0"/>
                  </a:lnTo>
                  <a:lnTo>
                    <a:pt x="82432" y="76570"/>
                  </a:lnTo>
                  <a:lnTo>
                    <a:pt x="66680" y="76570"/>
                  </a:lnTo>
                  <a:lnTo>
                    <a:pt x="66680" y="22310"/>
                  </a:lnTo>
                  <a:lnTo>
                    <a:pt x="66457" y="22310"/>
                  </a:lnTo>
                  <a:lnTo>
                    <a:pt x="47704" y="76570"/>
                  </a:lnTo>
                  <a:lnTo>
                    <a:pt x="34729" y="76570"/>
                  </a:lnTo>
                  <a:lnTo>
                    <a:pt x="15975" y="22838"/>
                  </a:lnTo>
                  <a:lnTo>
                    <a:pt x="15753" y="22838"/>
                  </a:lnTo>
                  <a:lnTo>
                    <a:pt x="15753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23699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92" name="Forma Livre: Forma 91"/>
            <p:cNvSpPr/>
            <p:nvPr/>
          </p:nvSpPr>
          <p:spPr bwMode="auto">
            <a:xfrm>
              <a:off x="5844158" y="4285303"/>
              <a:ext cx="64459" cy="80071"/>
            </a:xfrm>
            <a:custGeom>
              <a:avLst/>
              <a:gdLst>
                <a:gd name="connsiteX0" fmla="*/ 17617 w 64459"/>
                <a:gd name="connsiteY0" fmla="*/ 59512 h 80071"/>
                <a:gd name="connsiteX1" fmla="*/ 21312 w 64459"/>
                <a:gd name="connsiteY1" fmla="*/ 63846 h 80071"/>
                <a:gd name="connsiteX2" fmla="*/ 26730 w 64459"/>
                <a:gd name="connsiteY2" fmla="*/ 66318 h 80071"/>
                <a:gd name="connsiteX3" fmla="*/ 33176 w 64459"/>
                <a:gd name="connsiteY3" fmla="*/ 67124 h 80071"/>
                <a:gd name="connsiteX4" fmla="*/ 38010 w 64459"/>
                <a:gd name="connsiteY4" fmla="*/ 66763 h 80071"/>
                <a:gd name="connsiteX5" fmla="*/ 42844 w 64459"/>
                <a:gd name="connsiteY5" fmla="*/ 65318 h 80071"/>
                <a:gd name="connsiteX6" fmla="*/ 46595 w 64459"/>
                <a:gd name="connsiteY6" fmla="*/ 62373 h 80071"/>
                <a:gd name="connsiteX7" fmla="*/ 48095 w 64459"/>
                <a:gd name="connsiteY7" fmla="*/ 57594 h 80071"/>
                <a:gd name="connsiteX8" fmla="*/ 46122 w 64459"/>
                <a:gd name="connsiteY8" fmla="*/ 52566 h 80071"/>
                <a:gd name="connsiteX9" fmla="*/ 40927 w 64459"/>
                <a:gd name="connsiteY9" fmla="*/ 49343 h 80071"/>
                <a:gd name="connsiteX10" fmla="*/ 33648 w 64459"/>
                <a:gd name="connsiteY10" fmla="*/ 47093 h 80071"/>
                <a:gd name="connsiteX11" fmla="*/ 25396 w 64459"/>
                <a:gd name="connsiteY11" fmla="*/ 44953 h 80071"/>
                <a:gd name="connsiteX12" fmla="*/ 17034 w 64459"/>
                <a:gd name="connsiteY12" fmla="*/ 42314 h 80071"/>
                <a:gd name="connsiteX13" fmla="*/ 9754 w 64459"/>
                <a:gd name="connsiteY13" fmla="*/ 38285 h 80071"/>
                <a:gd name="connsiteX14" fmla="*/ 4559 w 64459"/>
                <a:gd name="connsiteY14" fmla="*/ 32117 h 80071"/>
                <a:gd name="connsiteX15" fmla="*/ 2587 w 64459"/>
                <a:gd name="connsiteY15" fmla="*/ 23171 h 80071"/>
                <a:gd name="connsiteX16" fmla="*/ 5115 w 64459"/>
                <a:gd name="connsiteY16" fmla="*/ 12919 h 80071"/>
                <a:gd name="connsiteX17" fmla="*/ 11699 w 64459"/>
                <a:gd name="connsiteY17" fmla="*/ 5668 h 80071"/>
                <a:gd name="connsiteX18" fmla="*/ 20923 w 64459"/>
                <a:gd name="connsiteY18" fmla="*/ 1389 h 80071"/>
                <a:gd name="connsiteX19" fmla="*/ 31203 w 64459"/>
                <a:gd name="connsiteY19" fmla="*/ 0 h 80071"/>
                <a:gd name="connsiteX20" fmla="*/ 42733 w 64459"/>
                <a:gd name="connsiteY20" fmla="*/ 1334 h 80071"/>
                <a:gd name="connsiteX21" fmla="*/ 52540 w 64459"/>
                <a:gd name="connsiteY21" fmla="*/ 5668 h 80071"/>
                <a:gd name="connsiteX22" fmla="*/ 59347 w 64459"/>
                <a:gd name="connsiteY22" fmla="*/ 13336 h 80071"/>
                <a:gd name="connsiteX23" fmla="*/ 61876 w 64459"/>
                <a:gd name="connsiteY23" fmla="*/ 24644 h 80071"/>
                <a:gd name="connsiteX24" fmla="*/ 45567 w 64459"/>
                <a:gd name="connsiteY24" fmla="*/ 24644 h 80071"/>
                <a:gd name="connsiteX25" fmla="*/ 44122 w 64459"/>
                <a:gd name="connsiteY25" fmla="*/ 18948 h 80071"/>
                <a:gd name="connsiteX26" fmla="*/ 40844 w 64459"/>
                <a:gd name="connsiteY26" fmla="*/ 15420 h 80071"/>
                <a:gd name="connsiteX27" fmla="*/ 36176 w 64459"/>
                <a:gd name="connsiteY27" fmla="*/ 13586 h 80071"/>
                <a:gd name="connsiteX28" fmla="*/ 30453 w 64459"/>
                <a:gd name="connsiteY28" fmla="*/ 13058 h 80071"/>
                <a:gd name="connsiteX29" fmla="*/ 26369 w 64459"/>
                <a:gd name="connsiteY29" fmla="*/ 13503 h 80071"/>
                <a:gd name="connsiteX30" fmla="*/ 22674 w 64459"/>
                <a:gd name="connsiteY30" fmla="*/ 15003 h 80071"/>
                <a:gd name="connsiteX31" fmla="*/ 19951 w 64459"/>
                <a:gd name="connsiteY31" fmla="*/ 17670 h 80071"/>
                <a:gd name="connsiteX32" fmla="*/ 18867 w 64459"/>
                <a:gd name="connsiteY32" fmla="*/ 21754 h 80071"/>
                <a:gd name="connsiteX33" fmla="*/ 19728 w 64459"/>
                <a:gd name="connsiteY33" fmla="*/ 25394 h 80071"/>
                <a:gd name="connsiteX34" fmla="*/ 23118 w 64459"/>
                <a:gd name="connsiteY34" fmla="*/ 27978 h 80071"/>
                <a:gd name="connsiteX35" fmla="*/ 30092 w 64459"/>
                <a:gd name="connsiteY35" fmla="*/ 30339 h 80071"/>
                <a:gd name="connsiteX36" fmla="*/ 41733 w 64459"/>
                <a:gd name="connsiteY36" fmla="*/ 33340 h 80071"/>
                <a:gd name="connsiteX37" fmla="*/ 47678 w 64459"/>
                <a:gd name="connsiteY37" fmla="*/ 34896 h 80071"/>
                <a:gd name="connsiteX38" fmla="*/ 55235 w 64459"/>
                <a:gd name="connsiteY38" fmla="*/ 38480 h 80071"/>
                <a:gd name="connsiteX39" fmla="*/ 61737 w 64459"/>
                <a:gd name="connsiteY39" fmla="*/ 45064 h 80071"/>
                <a:gd name="connsiteX40" fmla="*/ 64460 w 64459"/>
                <a:gd name="connsiteY40" fmla="*/ 55622 h 80071"/>
                <a:gd name="connsiteX41" fmla="*/ 62431 w 64459"/>
                <a:gd name="connsiteY41" fmla="*/ 65374 h 80071"/>
                <a:gd name="connsiteX42" fmla="*/ 56375 w 64459"/>
                <a:gd name="connsiteY42" fmla="*/ 73153 h 80071"/>
                <a:gd name="connsiteX43" fmla="*/ 46401 w 64459"/>
                <a:gd name="connsiteY43" fmla="*/ 78237 h 80071"/>
                <a:gd name="connsiteX44" fmla="*/ 32620 w 64459"/>
                <a:gd name="connsiteY44" fmla="*/ 80071 h 80071"/>
                <a:gd name="connsiteX45" fmla="*/ 20340 w 64459"/>
                <a:gd name="connsiteY45" fmla="*/ 78515 h 80071"/>
                <a:gd name="connsiteX46" fmla="*/ 9838 w 64459"/>
                <a:gd name="connsiteY46" fmla="*/ 73625 h 80071"/>
                <a:gd name="connsiteX47" fmla="*/ 2587 w 64459"/>
                <a:gd name="connsiteY47" fmla="*/ 65152 h 80071"/>
                <a:gd name="connsiteX48" fmla="*/ 3 w 64459"/>
                <a:gd name="connsiteY48" fmla="*/ 52927 h 80071"/>
                <a:gd name="connsiteX49" fmla="*/ 16311 w 64459"/>
                <a:gd name="connsiteY49" fmla="*/ 52927 h 80071"/>
                <a:gd name="connsiteX50" fmla="*/ 17700 w 64459"/>
                <a:gd name="connsiteY50" fmla="*/ 59456 h 80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4459" h="80071" fill="norm" stroke="1" extrusionOk="0">
                  <a:moveTo>
                    <a:pt x="17617" y="59512"/>
                  </a:moveTo>
                  <a:cubicBezTo>
                    <a:pt x="18534" y="61290"/>
                    <a:pt x="19784" y="62734"/>
                    <a:pt x="21312" y="63846"/>
                  </a:cubicBezTo>
                  <a:cubicBezTo>
                    <a:pt x="22841" y="64957"/>
                    <a:pt x="24646" y="65791"/>
                    <a:pt x="26730" y="66318"/>
                  </a:cubicBezTo>
                  <a:cubicBezTo>
                    <a:pt x="28814" y="66846"/>
                    <a:pt x="30953" y="67124"/>
                    <a:pt x="33176" y="67124"/>
                  </a:cubicBezTo>
                  <a:cubicBezTo>
                    <a:pt x="34676" y="67124"/>
                    <a:pt x="36287" y="66985"/>
                    <a:pt x="38010" y="66763"/>
                  </a:cubicBezTo>
                  <a:cubicBezTo>
                    <a:pt x="39733" y="66541"/>
                    <a:pt x="41344" y="66041"/>
                    <a:pt x="42844" y="65318"/>
                  </a:cubicBezTo>
                  <a:cubicBezTo>
                    <a:pt x="44345" y="64596"/>
                    <a:pt x="45595" y="63623"/>
                    <a:pt x="46595" y="62373"/>
                  </a:cubicBezTo>
                  <a:cubicBezTo>
                    <a:pt x="47595" y="61123"/>
                    <a:pt x="48095" y="59539"/>
                    <a:pt x="48095" y="57594"/>
                  </a:cubicBezTo>
                  <a:cubicBezTo>
                    <a:pt x="48095" y="55511"/>
                    <a:pt x="47428" y="53844"/>
                    <a:pt x="46122" y="52566"/>
                  </a:cubicBezTo>
                  <a:cubicBezTo>
                    <a:pt x="44789" y="51260"/>
                    <a:pt x="43066" y="50204"/>
                    <a:pt x="40927" y="49343"/>
                  </a:cubicBezTo>
                  <a:cubicBezTo>
                    <a:pt x="38788" y="48482"/>
                    <a:pt x="36343" y="47732"/>
                    <a:pt x="33648" y="47093"/>
                  </a:cubicBezTo>
                  <a:cubicBezTo>
                    <a:pt x="30925" y="46454"/>
                    <a:pt x="28175" y="45731"/>
                    <a:pt x="25396" y="44953"/>
                  </a:cubicBezTo>
                  <a:cubicBezTo>
                    <a:pt x="22535" y="44231"/>
                    <a:pt x="19756" y="43369"/>
                    <a:pt x="17034" y="42314"/>
                  </a:cubicBezTo>
                  <a:cubicBezTo>
                    <a:pt x="14311" y="41286"/>
                    <a:pt x="11894" y="39952"/>
                    <a:pt x="9754" y="38285"/>
                  </a:cubicBezTo>
                  <a:cubicBezTo>
                    <a:pt x="7615" y="36646"/>
                    <a:pt x="5865" y="34590"/>
                    <a:pt x="4559" y="32117"/>
                  </a:cubicBezTo>
                  <a:cubicBezTo>
                    <a:pt x="3225" y="29645"/>
                    <a:pt x="2587" y="26672"/>
                    <a:pt x="2587" y="23171"/>
                  </a:cubicBezTo>
                  <a:cubicBezTo>
                    <a:pt x="2587" y="19254"/>
                    <a:pt x="3420" y="15837"/>
                    <a:pt x="5115" y="12919"/>
                  </a:cubicBezTo>
                  <a:cubicBezTo>
                    <a:pt x="6782" y="10030"/>
                    <a:pt x="9004" y="7613"/>
                    <a:pt x="11699" y="5668"/>
                  </a:cubicBezTo>
                  <a:cubicBezTo>
                    <a:pt x="14422" y="3723"/>
                    <a:pt x="17478" y="2306"/>
                    <a:pt x="20923" y="1389"/>
                  </a:cubicBezTo>
                  <a:cubicBezTo>
                    <a:pt x="24368" y="445"/>
                    <a:pt x="27786" y="0"/>
                    <a:pt x="31203" y="0"/>
                  </a:cubicBezTo>
                  <a:cubicBezTo>
                    <a:pt x="35204" y="0"/>
                    <a:pt x="39038" y="445"/>
                    <a:pt x="42733" y="1334"/>
                  </a:cubicBezTo>
                  <a:cubicBezTo>
                    <a:pt x="46428" y="2223"/>
                    <a:pt x="49679" y="3668"/>
                    <a:pt x="52540" y="5668"/>
                  </a:cubicBezTo>
                  <a:cubicBezTo>
                    <a:pt x="55402" y="7668"/>
                    <a:pt x="57680" y="10224"/>
                    <a:pt x="59347" y="13336"/>
                  </a:cubicBezTo>
                  <a:cubicBezTo>
                    <a:pt x="61014" y="16448"/>
                    <a:pt x="61876" y="20226"/>
                    <a:pt x="61876" y="24644"/>
                  </a:cubicBezTo>
                  <a:lnTo>
                    <a:pt x="45567" y="24644"/>
                  </a:lnTo>
                  <a:cubicBezTo>
                    <a:pt x="45428" y="22366"/>
                    <a:pt x="44956" y="20448"/>
                    <a:pt x="44122" y="18948"/>
                  </a:cubicBezTo>
                  <a:cubicBezTo>
                    <a:pt x="43289" y="17448"/>
                    <a:pt x="42205" y="16281"/>
                    <a:pt x="40844" y="15420"/>
                  </a:cubicBezTo>
                  <a:cubicBezTo>
                    <a:pt x="39483" y="14558"/>
                    <a:pt x="37927" y="13947"/>
                    <a:pt x="36176" y="13586"/>
                  </a:cubicBezTo>
                  <a:cubicBezTo>
                    <a:pt x="34426" y="13225"/>
                    <a:pt x="32509" y="13058"/>
                    <a:pt x="30453" y="13058"/>
                  </a:cubicBezTo>
                  <a:cubicBezTo>
                    <a:pt x="29092" y="13058"/>
                    <a:pt x="27730" y="13197"/>
                    <a:pt x="26369" y="13503"/>
                  </a:cubicBezTo>
                  <a:cubicBezTo>
                    <a:pt x="25007" y="13781"/>
                    <a:pt x="23785" y="14281"/>
                    <a:pt x="22674" y="15003"/>
                  </a:cubicBezTo>
                  <a:cubicBezTo>
                    <a:pt x="21562" y="15725"/>
                    <a:pt x="20646" y="16614"/>
                    <a:pt x="19951" y="17670"/>
                  </a:cubicBezTo>
                  <a:cubicBezTo>
                    <a:pt x="19229" y="18754"/>
                    <a:pt x="18867" y="20115"/>
                    <a:pt x="18867" y="21754"/>
                  </a:cubicBezTo>
                  <a:cubicBezTo>
                    <a:pt x="18867" y="23254"/>
                    <a:pt x="19145" y="24477"/>
                    <a:pt x="19728" y="25394"/>
                  </a:cubicBezTo>
                  <a:cubicBezTo>
                    <a:pt x="20284" y="26311"/>
                    <a:pt x="21424" y="27172"/>
                    <a:pt x="23118" y="27978"/>
                  </a:cubicBezTo>
                  <a:cubicBezTo>
                    <a:pt x="24785" y="28756"/>
                    <a:pt x="27119" y="29561"/>
                    <a:pt x="30092" y="30339"/>
                  </a:cubicBezTo>
                  <a:cubicBezTo>
                    <a:pt x="33065" y="31117"/>
                    <a:pt x="36926" y="32117"/>
                    <a:pt x="41733" y="33340"/>
                  </a:cubicBezTo>
                  <a:cubicBezTo>
                    <a:pt x="43150" y="33618"/>
                    <a:pt x="45150" y="34146"/>
                    <a:pt x="47678" y="34896"/>
                  </a:cubicBezTo>
                  <a:cubicBezTo>
                    <a:pt x="50207" y="35646"/>
                    <a:pt x="52735" y="36840"/>
                    <a:pt x="55235" y="38480"/>
                  </a:cubicBezTo>
                  <a:cubicBezTo>
                    <a:pt x="57736" y="40119"/>
                    <a:pt x="59903" y="42314"/>
                    <a:pt x="61737" y="45064"/>
                  </a:cubicBezTo>
                  <a:cubicBezTo>
                    <a:pt x="63570" y="47815"/>
                    <a:pt x="64460" y="51343"/>
                    <a:pt x="64460" y="55622"/>
                  </a:cubicBezTo>
                  <a:cubicBezTo>
                    <a:pt x="64460" y="59123"/>
                    <a:pt x="63793" y="62373"/>
                    <a:pt x="62431" y="65374"/>
                  </a:cubicBezTo>
                  <a:cubicBezTo>
                    <a:pt x="61070" y="68374"/>
                    <a:pt x="59042" y="70958"/>
                    <a:pt x="56375" y="73153"/>
                  </a:cubicBezTo>
                  <a:cubicBezTo>
                    <a:pt x="53708" y="75348"/>
                    <a:pt x="50373" y="77015"/>
                    <a:pt x="46401" y="78237"/>
                  </a:cubicBezTo>
                  <a:cubicBezTo>
                    <a:pt x="42427" y="79460"/>
                    <a:pt x="37843" y="80071"/>
                    <a:pt x="32620" y="80071"/>
                  </a:cubicBezTo>
                  <a:cubicBezTo>
                    <a:pt x="28397" y="80071"/>
                    <a:pt x="24313" y="79543"/>
                    <a:pt x="20340" y="78515"/>
                  </a:cubicBezTo>
                  <a:cubicBezTo>
                    <a:pt x="16367" y="77487"/>
                    <a:pt x="12866" y="75848"/>
                    <a:pt x="9838" y="73625"/>
                  </a:cubicBezTo>
                  <a:cubicBezTo>
                    <a:pt x="6810" y="71403"/>
                    <a:pt x="4392" y="68597"/>
                    <a:pt x="2587" y="65152"/>
                  </a:cubicBezTo>
                  <a:cubicBezTo>
                    <a:pt x="808" y="61734"/>
                    <a:pt x="-53" y="57650"/>
                    <a:pt x="3" y="52927"/>
                  </a:cubicBezTo>
                  <a:lnTo>
                    <a:pt x="16311" y="52927"/>
                  </a:lnTo>
                  <a:cubicBezTo>
                    <a:pt x="16311" y="55511"/>
                    <a:pt x="16784" y="57678"/>
                    <a:pt x="17700" y="59456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93" name="Gráfico 4"/>
          <p:cNvGrpSpPr/>
          <p:nvPr/>
        </p:nvGrpSpPr>
        <p:grpSpPr bwMode="auto">
          <a:xfrm>
            <a:off x="3537336" y="5388264"/>
            <a:ext cx="142335" cy="80154"/>
            <a:chOff x="6448108" y="5388264"/>
            <a:chExt cx="142335" cy="80154"/>
          </a:xfrm>
          <a:solidFill>
            <a:srgbClr val="231F20"/>
          </a:solidFill>
        </p:grpSpPr>
        <p:sp>
          <p:nvSpPr>
            <p:cNvPr id="94" name="Forma Livre: Forma 93"/>
            <p:cNvSpPr/>
            <p:nvPr/>
          </p:nvSpPr>
          <p:spPr bwMode="auto">
            <a:xfrm>
              <a:off x="6448108" y="5388348"/>
              <a:ext cx="64459" cy="80071"/>
            </a:xfrm>
            <a:custGeom>
              <a:avLst/>
              <a:gdLst>
                <a:gd name="connsiteX0" fmla="*/ 17617 w 64459"/>
                <a:gd name="connsiteY0" fmla="*/ 59512 h 80071"/>
                <a:gd name="connsiteX1" fmla="*/ 21312 w 64459"/>
                <a:gd name="connsiteY1" fmla="*/ 63846 h 80071"/>
                <a:gd name="connsiteX2" fmla="*/ 26730 w 64459"/>
                <a:gd name="connsiteY2" fmla="*/ 66318 h 80071"/>
                <a:gd name="connsiteX3" fmla="*/ 33176 w 64459"/>
                <a:gd name="connsiteY3" fmla="*/ 67124 h 80071"/>
                <a:gd name="connsiteX4" fmla="*/ 38010 w 64459"/>
                <a:gd name="connsiteY4" fmla="*/ 66763 h 80071"/>
                <a:gd name="connsiteX5" fmla="*/ 42844 w 64459"/>
                <a:gd name="connsiteY5" fmla="*/ 65318 h 80071"/>
                <a:gd name="connsiteX6" fmla="*/ 46595 w 64459"/>
                <a:gd name="connsiteY6" fmla="*/ 62373 h 80071"/>
                <a:gd name="connsiteX7" fmla="*/ 48095 w 64459"/>
                <a:gd name="connsiteY7" fmla="*/ 57594 h 80071"/>
                <a:gd name="connsiteX8" fmla="*/ 46122 w 64459"/>
                <a:gd name="connsiteY8" fmla="*/ 52566 h 80071"/>
                <a:gd name="connsiteX9" fmla="*/ 40927 w 64459"/>
                <a:gd name="connsiteY9" fmla="*/ 49343 h 80071"/>
                <a:gd name="connsiteX10" fmla="*/ 33648 w 64459"/>
                <a:gd name="connsiteY10" fmla="*/ 47093 h 80071"/>
                <a:gd name="connsiteX11" fmla="*/ 25396 w 64459"/>
                <a:gd name="connsiteY11" fmla="*/ 44953 h 80071"/>
                <a:gd name="connsiteX12" fmla="*/ 17034 w 64459"/>
                <a:gd name="connsiteY12" fmla="*/ 42314 h 80071"/>
                <a:gd name="connsiteX13" fmla="*/ 9754 w 64459"/>
                <a:gd name="connsiteY13" fmla="*/ 38285 h 80071"/>
                <a:gd name="connsiteX14" fmla="*/ 4559 w 64459"/>
                <a:gd name="connsiteY14" fmla="*/ 32117 h 80071"/>
                <a:gd name="connsiteX15" fmla="*/ 2587 w 64459"/>
                <a:gd name="connsiteY15" fmla="*/ 23171 h 80071"/>
                <a:gd name="connsiteX16" fmla="*/ 5115 w 64459"/>
                <a:gd name="connsiteY16" fmla="*/ 12919 h 80071"/>
                <a:gd name="connsiteX17" fmla="*/ 11699 w 64459"/>
                <a:gd name="connsiteY17" fmla="*/ 5668 h 80071"/>
                <a:gd name="connsiteX18" fmla="*/ 20923 w 64459"/>
                <a:gd name="connsiteY18" fmla="*/ 1389 h 80071"/>
                <a:gd name="connsiteX19" fmla="*/ 31203 w 64459"/>
                <a:gd name="connsiteY19" fmla="*/ 0 h 80071"/>
                <a:gd name="connsiteX20" fmla="*/ 42733 w 64459"/>
                <a:gd name="connsiteY20" fmla="*/ 1334 h 80071"/>
                <a:gd name="connsiteX21" fmla="*/ 52540 w 64459"/>
                <a:gd name="connsiteY21" fmla="*/ 5668 h 80071"/>
                <a:gd name="connsiteX22" fmla="*/ 59347 w 64459"/>
                <a:gd name="connsiteY22" fmla="*/ 13336 h 80071"/>
                <a:gd name="connsiteX23" fmla="*/ 61876 w 64459"/>
                <a:gd name="connsiteY23" fmla="*/ 24644 h 80071"/>
                <a:gd name="connsiteX24" fmla="*/ 45567 w 64459"/>
                <a:gd name="connsiteY24" fmla="*/ 24644 h 80071"/>
                <a:gd name="connsiteX25" fmla="*/ 44122 w 64459"/>
                <a:gd name="connsiteY25" fmla="*/ 18948 h 80071"/>
                <a:gd name="connsiteX26" fmla="*/ 40844 w 64459"/>
                <a:gd name="connsiteY26" fmla="*/ 15420 h 80071"/>
                <a:gd name="connsiteX27" fmla="*/ 36176 w 64459"/>
                <a:gd name="connsiteY27" fmla="*/ 13586 h 80071"/>
                <a:gd name="connsiteX28" fmla="*/ 30453 w 64459"/>
                <a:gd name="connsiteY28" fmla="*/ 13058 h 80071"/>
                <a:gd name="connsiteX29" fmla="*/ 26369 w 64459"/>
                <a:gd name="connsiteY29" fmla="*/ 13503 h 80071"/>
                <a:gd name="connsiteX30" fmla="*/ 22674 w 64459"/>
                <a:gd name="connsiteY30" fmla="*/ 15003 h 80071"/>
                <a:gd name="connsiteX31" fmla="*/ 19951 w 64459"/>
                <a:gd name="connsiteY31" fmla="*/ 17670 h 80071"/>
                <a:gd name="connsiteX32" fmla="*/ 18867 w 64459"/>
                <a:gd name="connsiteY32" fmla="*/ 21754 h 80071"/>
                <a:gd name="connsiteX33" fmla="*/ 19728 w 64459"/>
                <a:gd name="connsiteY33" fmla="*/ 25394 h 80071"/>
                <a:gd name="connsiteX34" fmla="*/ 23118 w 64459"/>
                <a:gd name="connsiteY34" fmla="*/ 27978 h 80071"/>
                <a:gd name="connsiteX35" fmla="*/ 30092 w 64459"/>
                <a:gd name="connsiteY35" fmla="*/ 30339 h 80071"/>
                <a:gd name="connsiteX36" fmla="*/ 41733 w 64459"/>
                <a:gd name="connsiteY36" fmla="*/ 33340 h 80071"/>
                <a:gd name="connsiteX37" fmla="*/ 47678 w 64459"/>
                <a:gd name="connsiteY37" fmla="*/ 34896 h 80071"/>
                <a:gd name="connsiteX38" fmla="*/ 55235 w 64459"/>
                <a:gd name="connsiteY38" fmla="*/ 38480 h 80071"/>
                <a:gd name="connsiteX39" fmla="*/ 61737 w 64459"/>
                <a:gd name="connsiteY39" fmla="*/ 45064 h 80071"/>
                <a:gd name="connsiteX40" fmla="*/ 64460 w 64459"/>
                <a:gd name="connsiteY40" fmla="*/ 55622 h 80071"/>
                <a:gd name="connsiteX41" fmla="*/ 62431 w 64459"/>
                <a:gd name="connsiteY41" fmla="*/ 65374 h 80071"/>
                <a:gd name="connsiteX42" fmla="*/ 56375 w 64459"/>
                <a:gd name="connsiteY42" fmla="*/ 73153 h 80071"/>
                <a:gd name="connsiteX43" fmla="*/ 46401 w 64459"/>
                <a:gd name="connsiteY43" fmla="*/ 78237 h 80071"/>
                <a:gd name="connsiteX44" fmla="*/ 32620 w 64459"/>
                <a:gd name="connsiteY44" fmla="*/ 80071 h 80071"/>
                <a:gd name="connsiteX45" fmla="*/ 20340 w 64459"/>
                <a:gd name="connsiteY45" fmla="*/ 78515 h 80071"/>
                <a:gd name="connsiteX46" fmla="*/ 9838 w 64459"/>
                <a:gd name="connsiteY46" fmla="*/ 73625 h 80071"/>
                <a:gd name="connsiteX47" fmla="*/ 2587 w 64459"/>
                <a:gd name="connsiteY47" fmla="*/ 65152 h 80071"/>
                <a:gd name="connsiteX48" fmla="*/ 3 w 64459"/>
                <a:gd name="connsiteY48" fmla="*/ 52927 h 80071"/>
                <a:gd name="connsiteX49" fmla="*/ 16311 w 64459"/>
                <a:gd name="connsiteY49" fmla="*/ 52927 h 80071"/>
                <a:gd name="connsiteX50" fmla="*/ 17700 w 64459"/>
                <a:gd name="connsiteY50" fmla="*/ 59456 h 80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4459" h="80071" fill="norm" stroke="1" extrusionOk="0">
                  <a:moveTo>
                    <a:pt x="17617" y="59512"/>
                  </a:moveTo>
                  <a:cubicBezTo>
                    <a:pt x="18534" y="61290"/>
                    <a:pt x="19784" y="62734"/>
                    <a:pt x="21312" y="63846"/>
                  </a:cubicBezTo>
                  <a:cubicBezTo>
                    <a:pt x="22840" y="64957"/>
                    <a:pt x="24646" y="65791"/>
                    <a:pt x="26730" y="66318"/>
                  </a:cubicBezTo>
                  <a:cubicBezTo>
                    <a:pt x="28814" y="66846"/>
                    <a:pt x="30953" y="67124"/>
                    <a:pt x="33176" y="67124"/>
                  </a:cubicBezTo>
                  <a:cubicBezTo>
                    <a:pt x="34676" y="67124"/>
                    <a:pt x="36287" y="66985"/>
                    <a:pt x="38010" y="66763"/>
                  </a:cubicBezTo>
                  <a:cubicBezTo>
                    <a:pt x="39733" y="66541"/>
                    <a:pt x="41344" y="66041"/>
                    <a:pt x="42844" y="65318"/>
                  </a:cubicBezTo>
                  <a:cubicBezTo>
                    <a:pt x="44345" y="64596"/>
                    <a:pt x="45595" y="63623"/>
                    <a:pt x="46595" y="62373"/>
                  </a:cubicBezTo>
                  <a:cubicBezTo>
                    <a:pt x="47595" y="61123"/>
                    <a:pt x="48095" y="59539"/>
                    <a:pt x="48095" y="57594"/>
                  </a:cubicBezTo>
                  <a:cubicBezTo>
                    <a:pt x="48095" y="55511"/>
                    <a:pt x="47428" y="53844"/>
                    <a:pt x="46122" y="52566"/>
                  </a:cubicBezTo>
                  <a:cubicBezTo>
                    <a:pt x="44789" y="51260"/>
                    <a:pt x="43066" y="50204"/>
                    <a:pt x="40927" y="49343"/>
                  </a:cubicBezTo>
                  <a:cubicBezTo>
                    <a:pt x="38788" y="48482"/>
                    <a:pt x="36343" y="47732"/>
                    <a:pt x="33648" y="47093"/>
                  </a:cubicBezTo>
                  <a:cubicBezTo>
                    <a:pt x="30925" y="46453"/>
                    <a:pt x="28175" y="45731"/>
                    <a:pt x="25396" y="44953"/>
                  </a:cubicBezTo>
                  <a:cubicBezTo>
                    <a:pt x="22535" y="44231"/>
                    <a:pt x="19756" y="43369"/>
                    <a:pt x="17034" y="42314"/>
                  </a:cubicBezTo>
                  <a:cubicBezTo>
                    <a:pt x="14311" y="41286"/>
                    <a:pt x="11894" y="39952"/>
                    <a:pt x="9754" y="38285"/>
                  </a:cubicBezTo>
                  <a:cubicBezTo>
                    <a:pt x="7615" y="36646"/>
                    <a:pt x="5865" y="34590"/>
                    <a:pt x="4559" y="32117"/>
                  </a:cubicBezTo>
                  <a:cubicBezTo>
                    <a:pt x="3225" y="29645"/>
                    <a:pt x="2587" y="26672"/>
                    <a:pt x="2587" y="23171"/>
                  </a:cubicBezTo>
                  <a:cubicBezTo>
                    <a:pt x="2587" y="19254"/>
                    <a:pt x="3420" y="15837"/>
                    <a:pt x="5115" y="12919"/>
                  </a:cubicBezTo>
                  <a:cubicBezTo>
                    <a:pt x="6782" y="10030"/>
                    <a:pt x="9004" y="7613"/>
                    <a:pt x="11699" y="5668"/>
                  </a:cubicBezTo>
                  <a:cubicBezTo>
                    <a:pt x="14422" y="3723"/>
                    <a:pt x="17506" y="2306"/>
                    <a:pt x="20923" y="1389"/>
                  </a:cubicBezTo>
                  <a:cubicBezTo>
                    <a:pt x="24368" y="445"/>
                    <a:pt x="27786" y="0"/>
                    <a:pt x="31203" y="0"/>
                  </a:cubicBezTo>
                  <a:cubicBezTo>
                    <a:pt x="35204" y="0"/>
                    <a:pt x="39038" y="445"/>
                    <a:pt x="42733" y="1334"/>
                  </a:cubicBezTo>
                  <a:cubicBezTo>
                    <a:pt x="46401" y="2223"/>
                    <a:pt x="49679" y="3668"/>
                    <a:pt x="52540" y="5668"/>
                  </a:cubicBezTo>
                  <a:cubicBezTo>
                    <a:pt x="55402" y="7668"/>
                    <a:pt x="57680" y="10224"/>
                    <a:pt x="59347" y="13336"/>
                  </a:cubicBezTo>
                  <a:cubicBezTo>
                    <a:pt x="61014" y="16448"/>
                    <a:pt x="61876" y="20226"/>
                    <a:pt x="61876" y="24644"/>
                  </a:cubicBezTo>
                  <a:lnTo>
                    <a:pt x="45567" y="24644"/>
                  </a:lnTo>
                  <a:cubicBezTo>
                    <a:pt x="45428" y="22366"/>
                    <a:pt x="44956" y="20448"/>
                    <a:pt x="44122" y="18948"/>
                  </a:cubicBezTo>
                  <a:cubicBezTo>
                    <a:pt x="43289" y="17448"/>
                    <a:pt x="42205" y="16281"/>
                    <a:pt x="40844" y="15420"/>
                  </a:cubicBezTo>
                  <a:cubicBezTo>
                    <a:pt x="39483" y="14558"/>
                    <a:pt x="37927" y="13947"/>
                    <a:pt x="36176" y="13586"/>
                  </a:cubicBezTo>
                  <a:cubicBezTo>
                    <a:pt x="34426" y="13225"/>
                    <a:pt x="32509" y="13058"/>
                    <a:pt x="30453" y="13058"/>
                  </a:cubicBezTo>
                  <a:cubicBezTo>
                    <a:pt x="29091" y="13058"/>
                    <a:pt x="27730" y="13197"/>
                    <a:pt x="26369" y="13503"/>
                  </a:cubicBezTo>
                  <a:cubicBezTo>
                    <a:pt x="25007" y="13780"/>
                    <a:pt x="23785" y="14281"/>
                    <a:pt x="22674" y="15003"/>
                  </a:cubicBezTo>
                  <a:cubicBezTo>
                    <a:pt x="21562" y="15725"/>
                    <a:pt x="20646" y="16614"/>
                    <a:pt x="19951" y="17670"/>
                  </a:cubicBezTo>
                  <a:cubicBezTo>
                    <a:pt x="19229" y="18754"/>
                    <a:pt x="18867" y="20115"/>
                    <a:pt x="18867" y="21754"/>
                  </a:cubicBezTo>
                  <a:cubicBezTo>
                    <a:pt x="18867" y="23254"/>
                    <a:pt x="19145" y="24477"/>
                    <a:pt x="19728" y="25394"/>
                  </a:cubicBezTo>
                  <a:cubicBezTo>
                    <a:pt x="20284" y="26311"/>
                    <a:pt x="21424" y="27172"/>
                    <a:pt x="23118" y="27978"/>
                  </a:cubicBezTo>
                  <a:cubicBezTo>
                    <a:pt x="24785" y="28755"/>
                    <a:pt x="27119" y="29561"/>
                    <a:pt x="30092" y="30339"/>
                  </a:cubicBezTo>
                  <a:cubicBezTo>
                    <a:pt x="33065" y="31117"/>
                    <a:pt x="36926" y="32117"/>
                    <a:pt x="41733" y="33340"/>
                  </a:cubicBezTo>
                  <a:cubicBezTo>
                    <a:pt x="43150" y="33617"/>
                    <a:pt x="45150" y="34146"/>
                    <a:pt x="47678" y="34896"/>
                  </a:cubicBezTo>
                  <a:cubicBezTo>
                    <a:pt x="50207" y="35646"/>
                    <a:pt x="52735" y="36840"/>
                    <a:pt x="55235" y="38480"/>
                  </a:cubicBezTo>
                  <a:cubicBezTo>
                    <a:pt x="57736" y="40119"/>
                    <a:pt x="59903" y="42314"/>
                    <a:pt x="61737" y="45064"/>
                  </a:cubicBezTo>
                  <a:cubicBezTo>
                    <a:pt x="63570" y="47815"/>
                    <a:pt x="64460" y="51343"/>
                    <a:pt x="64460" y="55622"/>
                  </a:cubicBezTo>
                  <a:cubicBezTo>
                    <a:pt x="64460" y="59123"/>
                    <a:pt x="63793" y="62373"/>
                    <a:pt x="62431" y="65374"/>
                  </a:cubicBezTo>
                  <a:cubicBezTo>
                    <a:pt x="61070" y="68374"/>
                    <a:pt x="59042" y="70958"/>
                    <a:pt x="56375" y="73153"/>
                  </a:cubicBezTo>
                  <a:cubicBezTo>
                    <a:pt x="53708" y="75348"/>
                    <a:pt x="50373" y="77015"/>
                    <a:pt x="46401" y="78237"/>
                  </a:cubicBezTo>
                  <a:cubicBezTo>
                    <a:pt x="42427" y="79460"/>
                    <a:pt x="37843" y="80071"/>
                    <a:pt x="32620" y="80071"/>
                  </a:cubicBezTo>
                  <a:cubicBezTo>
                    <a:pt x="28397" y="80071"/>
                    <a:pt x="24313" y="79543"/>
                    <a:pt x="20340" y="78515"/>
                  </a:cubicBezTo>
                  <a:cubicBezTo>
                    <a:pt x="16367" y="77487"/>
                    <a:pt x="12866" y="75848"/>
                    <a:pt x="9838" y="73625"/>
                  </a:cubicBezTo>
                  <a:cubicBezTo>
                    <a:pt x="6810" y="71403"/>
                    <a:pt x="4392" y="68597"/>
                    <a:pt x="2587" y="65152"/>
                  </a:cubicBezTo>
                  <a:cubicBezTo>
                    <a:pt x="808" y="61734"/>
                    <a:pt x="-53" y="57650"/>
                    <a:pt x="3" y="52927"/>
                  </a:cubicBezTo>
                  <a:lnTo>
                    <a:pt x="16311" y="52927"/>
                  </a:lnTo>
                  <a:cubicBezTo>
                    <a:pt x="16311" y="55511"/>
                    <a:pt x="16784" y="57678"/>
                    <a:pt x="17700" y="59456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95" name="Forma Livre: Forma 94"/>
            <p:cNvSpPr/>
            <p:nvPr/>
          </p:nvSpPr>
          <p:spPr bwMode="auto">
            <a:xfrm>
              <a:off x="6519124" y="5388264"/>
              <a:ext cx="71319" cy="80126"/>
            </a:xfrm>
            <a:custGeom>
              <a:avLst/>
              <a:gdLst>
                <a:gd name="connsiteX0" fmla="*/ 52427 w 71319"/>
                <a:gd name="connsiteY0" fmla="*/ 22338 h 80126"/>
                <a:gd name="connsiteX1" fmla="*/ 48676 w 71319"/>
                <a:gd name="connsiteY1" fmla="*/ 18087 h 80126"/>
                <a:gd name="connsiteX2" fmla="*/ 43592 w 71319"/>
                <a:gd name="connsiteY2" fmla="*/ 15253 h 80126"/>
                <a:gd name="connsiteX3" fmla="*/ 37646 w 71319"/>
                <a:gd name="connsiteY3" fmla="*/ 14225 h 80126"/>
                <a:gd name="connsiteX4" fmla="*/ 28005 w 71319"/>
                <a:gd name="connsiteY4" fmla="*/ 16420 h 80126"/>
                <a:gd name="connsiteX5" fmla="*/ 21560 w 71319"/>
                <a:gd name="connsiteY5" fmla="*/ 22310 h 80126"/>
                <a:gd name="connsiteX6" fmla="*/ 17976 w 71319"/>
                <a:gd name="connsiteY6" fmla="*/ 30728 h 80126"/>
                <a:gd name="connsiteX7" fmla="*/ 16836 w 71319"/>
                <a:gd name="connsiteY7" fmla="*/ 40480 h 80126"/>
                <a:gd name="connsiteX8" fmla="*/ 17976 w 71319"/>
                <a:gd name="connsiteY8" fmla="*/ 49871 h 80126"/>
                <a:gd name="connsiteX9" fmla="*/ 21560 w 71319"/>
                <a:gd name="connsiteY9" fmla="*/ 58067 h 80126"/>
                <a:gd name="connsiteX10" fmla="*/ 28005 w 71319"/>
                <a:gd name="connsiteY10" fmla="*/ 63901 h 80126"/>
                <a:gd name="connsiteX11" fmla="*/ 37646 w 71319"/>
                <a:gd name="connsiteY11" fmla="*/ 66096 h 80126"/>
                <a:gd name="connsiteX12" fmla="*/ 49704 w 71319"/>
                <a:gd name="connsiteY12" fmla="*/ 61373 h 80126"/>
                <a:gd name="connsiteX13" fmla="*/ 55010 w 71319"/>
                <a:gd name="connsiteY13" fmla="*/ 48926 h 80126"/>
                <a:gd name="connsiteX14" fmla="*/ 71319 w 71319"/>
                <a:gd name="connsiteY14" fmla="*/ 48926 h 80126"/>
                <a:gd name="connsiteX15" fmla="*/ 67985 w 71319"/>
                <a:gd name="connsiteY15" fmla="*/ 61901 h 80126"/>
                <a:gd name="connsiteX16" fmla="*/ 60900 w 71319"/>
                <a:gd name="connsiteY16" fmla="*/ 71764 h 80126"/>
                <a:gd name="connsiteX17" fmla="*/ 50621 w 71319"/>
                <a:gd name="connsiteY17" fmla="*/ 77987 h 80126"/>
                <a:gd name="connsiteX18" fmla="*/ 37646 w 71319"/>
                <a:gd name="connsiteY18" fmla="*/ 80127 h 80126"/>
                <a:gd name="connsiteX19" fmla="*/ 21837 w 71319"/>
                <a:gd name="connsiteY19" fmla="*/ 77070 h 80126"/>
                <a:gd name="connsiteX20" fmla="*/ 9974 w 71319"/>
                <a:gd name="connsiteY20" fmla="*/ 68652 h 80126"/>
                <a:gd name="connsiteX21" fmla="*/ 2584 w 71319"/>
                <a:gd name="connsiteY21" fmla="*/ 56039 h 80126"/>
                <a:gd name="connsiteX22" fmla="*/ 0 w 71319"/>
                <a:gd name="connsiteY22" fmla="*/ 40425 h 80126"/>
                <a:gd name="connsiteX23" fmla="*/ 2584 w 71319"/>
                <a:gd name="connsiteY23" fmla="*/ 24505 h 80126"/>
                <a:gd name="connsiteX24" fmla="*/ 9974 w 71319"/>
                <a:gd name="connsiteY24" fmla="*/ 11697 h 80126"/>
                <a:gd name="connsiteX25" fmla="*/ 21837 w 71319"/>
                <a:gd name="connsiteY25" fmla="*/ 3112 h 80126"/>
                <a:gd name="connsiteX26" fmla="*/ 37646 w 71319"/>
                <a:gd name="connsiteY26" fmla="*/ 0 h 80126"/>
                <a:gd name="connsiteX27" fmla="*/ 49593 w 71319"/>
                <a:gd name="connsiteY27" fmla="*/ 1834 h 80126"/>
                <a:gd name="connsiteX28" fmla="*/ 59678 w 71319"/>
                <a:gd name="connsiteY28" fmla="*/ 7140 h 80126"/>
                <a:gd name="connsiteX29" fmla="*/ 67013 w 71319"/>
                <a:gd name="connsiteY29" fmla="*/ 15781 h 80126"/>
                <a:gd name="connsiteX30" fmla="*/ 70652 w 71319"/>
                <a:gd name="connsiteY30" fmla="*/ 27561 h 80126"/>
                <a:gd name="connsiteX31" fmla="*/ 54344 w 71319"/>
                <a:gd name="connsiteY31" fmla="*/ 27561 h 80126"/>
                <a:gd name="connsiteX32" fmla="*/ 52399 w 71319"/>
                <a:gd name="connsiteY32" fmla="*/ 22254 h 80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71319" h="80126" fill="norm" stroke="1" extrusionOk="0">
                  <a:moveTo>
                    <a:pt x="52427" y="22338"/>
                  </a:moveTo>
                  <a:cubicBezTo>
                    <a:pt x="51427" y="20726"/>
                    <a:pt x="50176" y="19309"/>
                    <a:pt x="48676" y="18087"/>
                  </a:cubicBezTo>
                  <a:cubicBezTo>
                    <a:pt x="47176" y="16865"/>
                    <a:pt x="45481" y="15920"/>
                    <a:pt x="43592" y="15253"/>
                  </a:cubicBezTo>
                  <a:cubicBezTo>
                    <a:pt x="41702" y="14586"/>
                    <a:pt x="39702" y="14225"/>
                    <a:pt x="37646" y="14225"/>
                  </a:cubicBezTo>
                  <a:cubicBezTo>
                    <a:pt x="33867" y="14225"/>
                    <a:pt x="30645" y="14947"/>
                    <a:pt x="28005" y="16420"/>
                  </a:cubicBezTo>
                  <a:cubicBezTo>
                    <a:pt x="25366" y="17893"/>
                    <a:pt x="23227" y="19865"/>
                    <a:pt x="21560" y="22310"/>
                  </a:cubicBezTo>
                  <a:cubicBezTo>
                    <a:pt x="19920" y="24783"/>
                    <a:pt x="18726" y="27589"/>
                    <a:pt x="17976" y="30728"/>
                  </a:cubicBezTo>
                  <a:cubicBezTo>
                    <a:pt x="17225" y="33868"/>
                    <a:pt x="16836" y="37119"/>
                    <a:pt x="16836" y="40480"/>
                  </a:cubicBezTo>
                  <a:cubicBezTo>
                    <a:pt x="16836" y="43842"/>
                    <a:pt x="17198" y="46815"/>
                    <a:pt x="17976" y="49871"/>
                  </a:cubicBezTo>
                  <a:cubicBezTo>
                    <a:pt x="18726" y="52899"/>
                    <a:pt x="19920" y="55650"/>
                    <a:pt x="21560" y="58067"/>
                  </a:cubicBezTo>
                  <a:cubicBezTo>
                    <a:pt x="23199" y="60512"/>
                    <a:pt x="25338" y="62457"/>
                    <a:pt x="28005" y="63901"/>
                  </a:cubicBezTo>
                  <a:cubicBezTo>
                    <a:pt x="30645" y="65374"/>
                    <a:pt x="33867" y="66096"/>
                    <a:pt x="37646" y="66096"/>
                  </a:cubicBezTo>
                  <a:cubicBezTo>
                    <a:pt x="42786" y="66096"/>
                    <a:pt x="46814" y="64540"/>
                    <a:pt x="49704" y="61373"/>
                  </a:cubicBezTo>
                  <a:cubicBezTo>
                    <a:pt x="52593" y="58206"/>
                    <a:pt x="54371" y="54094"/>
                    <a:pt x="55010" y="48926"/>
                  </a:cubicBezTo>
                  <a:lnTo>
                    <a:pt x="71319" y="48926"/>
                  </a:lnTo>
                  <a:cubicBezTo>
                    <a:pt x="70903" y="53705"/>
                    <a:pt x="69791" y="58039"/>
                    <a:pt x="67985" y="61901"/>
                  </a:cubicBezTo>
                  <a:cubicBezTo>
                    <a:pt x="66207" y="65763"/>
                    <a:pt x="63846" y="69041"/>
                    <a:pt x="60900" y="71764"/>
                  </a:cubicBezTo>
                  <a:cubicBezTo>
                    <a:pt x="57983" y="74487"/>
                    <a:pt x="54538" y="76543"/>
                    <a:pt x="50621" y="77987"/>
                  </a:cubicBezTo>
                  <a:cubicBezTo>
                    <a:pt x="46675" y="79404"/>
                    <a:pt x="42369" y="80127"/>
                    <a:pt x="37646" y="80127"/>
                  </a:cubicBezTo>
                  <a:cubicBezTo>
                    <a:pt x="31784" y="80127"/>
                    <a:pt x="26505" y="79099"/>
                    <a:pt x="21837" y="77070"/>
                  </a:cubicBezTo>
                  <a:cubicBezTo>
                    <a:pt x="17142" y="75042"/>
                    <a:pt x="13197" y="72236"/>
                    <a:pt x="9974" y="68652"/>
                  </a:cubicBezTo>
                  <a:cubicBezTo>
                    <a:pt x="6751" y="65068"/>
                    <a:pt x="4278" y="60873"/>
                    <a:pt x="2584" y="56039"/>
                  </a:cubicBezTo>
                  <a:cubicBezTo>
                    <a:pt x="861" y="51204"/>
                    <a:pt x="0" y="46009"/>
                    <a:pt x="0" y="40425"/>
                  </a:cubicBezTo>
                  <a:cubicBezTo>
                    <a:pt x="0" y="34840"/>
                    <a:pt x="861" y="29395"/>
                    <a:pt x="2584" y="24505"/>
                  </a:cubicBezTo>
                  <a:cubicBezTo>
                    <a:pt x="4306" y="19615"/>
                    <a:pt x="6779" y="15336"/>
                    <a:pt x="9974" y="11697"/>
                  </a:cubicBezTo>
                  <a:cubicBezTo>
                    <a:pt x="13197" y="8057"/>
                    <a:pt x="17142" y="5195"/>
                    <a:pt x="21837" y="3112"/>
                  </a:cubicBezTo>
                  <a:cubicBezTo>
                    <a:pt x="26505" y="1028"/>
                    <a:pt x="31784" y="0"/>
                    <a:pt x="37646" y="0"/>
                  </a:cubicBezTo>
                  <a:cubicBezTo>
                    <a:pt x="41869" y="0"/>
                    <a:pt x="45842" y="611"/>
                    <a:pt x="49593" y="1834"/>
                  </a:cubicBezTo>
                  <a:cubicBezTo>
                    <a:pt x="53343" y="3056"/>
                    <a:pt x="56705" y="4807"/>
                    <a:pt x="59678" y="7140"/>
                  </a:cubicBezTo>
                  <a:cubicBezTo>
                    <a:pt x="62651" y="9474"/>
                    <a:pt x="65096" y="12336"/>
                    <a:pt x="67013" y="15781"/>
                  </a:cubicBezTo>
                  <a:cubicBezTo>
                    <a:pt x="68958" y="19198"/>
                    <a:pt x="70152" y="23144"/>
                    <a:pt x="70652" y="27561"/>
                  </a:cubicBezTo>
                  <a:lnTo>
                    <a:pt x="54344" y="27561"/>
                  </a:lnTo>
                  <a:cubicBezTo>
                    <a:pt x="54066" y="25644"/>
                    <a:pt x="53427" y="23866"/>
                    <a:pt x="52399" y="22254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96" name="Gráfico 4"/>
          <p:cNvGrpSpPr/>
          <p:nvPr/>
        </p:nvGrpSpPr>
        <p:grpSpPr bwMode="auto">
          <a:xfrm>
            <a:off x="3109728" y="5737887"/>
            <a:ext cx="137109" cy="80098"/>
            <a:chOff x="6020501" y="5737887"/>
            <a:chExt cx="137109" cy="80098"/>
          </a:xfrm>
          <a:solidFill>
            <a:srgbClr val="231F20"/>
          </a:solidFill>
        </p:grpSpPr>
        <p:sp>
          <p:nvSpPr>
            <p:cNvPr id="97" name="Forma Livre: Forma 96"/>
            <p:cNvSpPr/>
            <p:nvPr/>
          </p:nvSpPr>
          <p:spPr bwMode="auto">
            <a:xfrm>
              <a:off x="6020501" y="5739721"/>
              <a:ext cx="65957" cy="76570"/>
            </a:xfrm>
            <a:custGeom>
              <a:avLst/>
              <a:gdLst>
                <a:gd name="connsiteX0" fmla="*/ 41258 w 65957"/>
                <a:gd name="connsiteY0" fmla="*/ 0 h 76570"/>
                <a:gd name="connsiteX1" fmla="*/ 50537 w 65957"/>
                <a:gd name="connsiteY1" fmla="*/ 1667 h 76570"/>
                <a:gd name="connsiteX2" fmla="*/ 57622 w 65957"/>
                <a:gd name="connsiteY2" fmla="*/ 6223 h 76570"/>
                <a:gd name="connsiteX3" fmla="*/ 62123 w 65957"/>
                <a:gd name="connsiteY3" fmla="*/ 12919 h 76570"/>
                <a:gd name="connsiteX4" fmla="*/ 63679 w 65957"/>
                <a:gd name="connsiteY4" fmla="*/ 21115 h 76570"/>
                <a:gd name="connsiteX5" fmla="*/ 60845 w 65957"/>
                <a:gd name="connsiteY5" fmla="*/ 32784 h 76570"/>
                <a:gd name="connsiteX6" fmla="*/ 51565 w 65957"/>
                <a:gd name="connsiteY6" fmla="*/ 40286 h 76570"/>
                <a:gd name="connsiteX7" fmla="*/ 51565 w 65957"/>
                <a:gd name="connsiteY7" fmla="*/ 40508 h 76570"/>
                <a:gd name="connsiteX8" fmla="*/ 56705 w 65957"/>
                <a:gd name="connsiteY8" fmla="*/ 43147 h 76570"/>
                <a:gd name="connsiteX9" fmla="*/ 60039 w 65957"/>
                <a:gd name="connsiteY9" fmla="*/ 47343 h 76570"/>
                <a:gd name="connsiteX10" fmla="*/ 61928 w 65957"/>
                <a:gd name="connsiteY10" fmla="*/ 52649 h 76570"/>
                <a:gd name="connsiteX11" fmla="*/ 62734 w 65957"/>
                <a:gd name="connsiteY11" fmla="*/ 58428 h 76570"/>
                <a:gd name="connsiteX12" fmla="*/ 62956 w 65957"/>
                <a:gd name="connsiteY12" fmla="*/ 62734 h 76570"/>
                <a:gd name="connsiteX13" fmla="*/ 63317 w 65957"/>
                <a:gd name="connsiteY13" fmla="*/ 67763 h 76570"/>
                <a:gd name="connsiteX14" fmla="*/ 64179 w 65957"/>
                <a:gd name="connsiteY14" fmla="*/ 72653 h 76570"/>
                <a:gd name="connsiteX15" fmla="*/ 65957 w 65957"/>
                <a:gd name="connsiteY15" fmla="*/ 76570 h 76570"/>
                <a:gd name="connsiteX16" fmla="*/ 49120 w 65957"/>
                <a:gd name="connsiteY16" fmla="*/ 76570 h 76570"/>
                <a:gd name="connsiteX17" fmla="*/ 47398 w 65957"/>
                <a:gd name="connsiteY17" fmla="*/ 67874 h 76570"/>
                <a:gd name="connsiteX18" fmla="*/ 46425 w 65957"/>
                <a:gd name="connsiteY18" fmla="*/ 58234 h 76570"/>
                <a:gd name="connsiteX19" fmla="*/ 42786 w 65957"/>
                <a:gd name="connsiteY19" fmla="*/ 49426 h 76570"/>
                <a:gd name="connsiteX20" fmla="*/ 33673 w 65957"/>
                <a:gd name="connsiteY20" fmla="*/ 46648 h 76570"/>
                <a:gd name="connsiteX21" fmla="*/ 16836 w 65957"/>
                <a:gd name="connsiteY21" fmla="*/ 46648 h 76570"/>
                <a:gd name="connsiteX22" fmla="*/ 16836 w 65957"/>
                <a:gd name="connsiteY22" fmla="*/ 76570 h 76570"/>
                <a:gd name="connsiteX23" fmla="*/ 0 w 65957"/>
                <a:gd name="connsiteY23" fmla="*/ 76570 h 76570"/>
                <a:gd name="connsiteX24" fmla="*/ 0 w 65957"/>
                <a:gd name="connsiteY24" fmla="*/ 0 h 76570"/>
                <a:gd name="connsiteX25" fmla="*/ 41286 w 65957"/>
                <a:gd name="connsiteY25" fmla="*/ 0 h 76570"/>
                <a:gd name="connsiteX26" fmla="*/ 35257 w 65957"/>
                <a:gd name="connsiteY26" fmla="*/ 34618 h 76570"/>
                <a:gd name="connsiteX27" fmla="*/ 43953 w 65957"/>
                <a:gd name="connsiteY27" fmla="*/ 32034 h 76570"/>
                <a:gd name="connsiteX28" fmla="*/ 46842 w 65957"/>
                <a:gd name="connsiteY28" fmla="*/ 23671 h 76570"/>
                <a:gd name="connsiteX29" fmla="*/ 43953 w 65957"/>
                <a:gd name="connsiteY29" fmla="*/ 15587 h 76570"/>
                <a:gd name="connsiteX30" fmla="*/ 35257 w 65957"/>
                <a:gd name="connsiteY30" fmla="*/ 13058 h 76570"/>
                <a:gd name="connsiteX31" fmla="*/ 16809 w 65957"/>
                <a:gd name="connsiteY31" fmla="*/ 13058 h 76570"/>
                <a:gd name="connsiteX32" fmla="*/ 16809 w 65957"/>
                <a:gd name="connsiteY32" fmla="*/ 34618 h 76570"/>
                <a:gd name="connsiteX33" fmla="*/ 35257 w 65957"/>
                <a:gd name="connsiteY33" fmla="*/ 34618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5957" h="76570" fill="norm" stroke="1" extrusionOk="0">
                  <a:moveTo>
                    <a:pt x="41258" y="0"/>
                  </a:moveTo>
                  <a:cubicBezTo>
                    <a:pt x="44703" y="0"/>
                    <a:pt x="47787" y="556"/>
                    <a:pt x="50537" y="1667"/>
                  </a:cubicBezTo>
                  <a:cubicBezTo>
                    <a:pt x="53288" y="2778"/>
                    <a:pt x="55649" y="4307"/>
                    <a:pt x="57622" y="6223"/>
                  </a:cubicBezTo>
                  <a:cubicBezTo>
                    <a:pt x="59595" y="8141"/>
                    <a:pt x="61095" y="10391"/>
                    <a:pt x="62123" y="12919"/>
                  </a:cubicBezTo>
                  <a:cubicBezTo>
                    <a:pt x="63151" y="15448"/>
                    <a:pt x="63679" y="18198"/>
                    <a:pt x="63679" y="21115"/>
                  </a:cubicBezTo>
                  <a:cubicBezTo>
                    <a:pt x="63679" y="25616"/>
                    <a:pt x="62734" y="29506"/>
                    <a:pt x="60845" y="32784"/>
                  </a:cubicBezTo>
                  <a:cubicBezTo>
                    <a:pt x="58956" y="36090"/>
                    <a:pt x="55844" y="38591"/>
                    <a:pt x="51565" y="40286"/>
                  </a:cubicBezTo>
                  <a:lnTo>
                    <a:pt x="51565" y="40508"/>
                  </a:lnTo>
                  <a:cubicBezTo>
                    <a:pt x="53649" y="41091"/>
                    <a:pt x="55344" y="41953"/>
                    <a:pt x="56705" y="43147"/>
                  </a:cubicBezTo>
                  <a:cubicBezTo>
                    <a:pt x="58066" y="44342"/>
                    <a:pt x="59178" y="45731"/>
                    <a:pt x="60039" y="47343"/>
                  </a:cubicBezTo>
                  <a:cubicBezTo>
                    <a:pt x="60900" y="48954"/>
                    <a:pt x="61512" y="50732"/>
                    <a:pt x="61928" y="52649"/>
                  </a:cubicBezTo>
                  <a:cubicBezTo>
                    <a:pt x="62317" y="54594"/>
                    <a:pt x="62595" y="56511"/>
                    <a:pt x="62734" y="58428"/>
                  </a:cubicBezTo>
                  <a:cubicBezTo>
                    <a:pt x="62790" y="59651"/>
                    <a:pt x="62873" y="61068"/>
                    <a:pt x="62956" y="62734"/>
                  </a:cubicBezTo>
                  <a:cubicBezTo>
                    <a:pt x="63040" y="64374"/>
                    <a:pt x="63151" y="66068"/>
                    <a:pt x="63317" y="67763"/>
                  </a:cubicBezTo>
                  <a:cubicBezTo>
                    <a:pt x="63484" y="69486"/>
                    <a:pt x="63790" y="71097"/>
                    <a:pt x="64179" y="72653"/>
                  </a:cubicBezTo>
                  <a:cubicBezTo>
                    <a:pt x="64568" y="74209"/>
                    <a:pt x="65151" y="75487"/>
                    <a:pt x="65957" y="76570"/>
                  </a:cubicBezTo>
                  <a:lnTo>
                    <a:pt x="49120" y="76570"/>
                  </a:lnTo>
                  <a:cubicBezTo>
                    <a:pt x="48204" y="74125"/>
                    <a:pt x="47620" y="71236"/>
                    <a:pt x="47398" y="67874"/>
                  </a:cubicBezTo>
                  <a:cubicBezTo>
                    <a:pt x="47176" y="64513"/>
                    <a:pt x="46870" y="61290"/>
                    <a:pt x="46425" y="58234"/>
                  </a:cubicBezTo>
                  <a:cubicBezTo>
                    <a:pt x="45842" y="54233"/>
                    <a:pt x="44647" y="51288"/>
                    <a:pt x="42786" y="49426"/>
                  </a:cubicBezTo>
                  <a:cubicBezTo>
                    <a:pt x="40924" y="47565"/>
                    <a:pt x="37896" y="46648"/>
                    <a:pt x="33673" y="46648"/>
                  </a:cubicBezTo>
                  <a:lnTo>
                    <a:pt x="16836" y="46648"/>
                  </a:lnTo>
                  <a:lnTo>
                    <a:pt x="16836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41286" y="0"/>
                  </a:lnTo>
                  <a:close/>
                  <a:moveTo>
                    <a:pt x="35257" y="34618"/>
                  </a:moveTo>
                  <a:cubicBezTo>
                    <a:pt x="39119" y="34618"/>
                    <a:pt x="42008" y="33757"/>
                    <a:pt x="43953" y="32034"/>
                  </a:cubicBezTo>
                  <a:cubicBezTo>
                    <a:pt x="45897" y="30311"/>
                    <a:pt x="46842" y="27533"/>
                    <a:pt x="46842" y="23671"/>
                  </a:cubicBezTo>
                  <a:cubicBezTo>
                    <a:pt x="46842" y="19809"/>
                    <a:pt x="45870" y="17254"/>
                    <a:pt x="43953" y="15587"/>
                  </a:cubicBezTo>
                  <a:cubicBezTo>
                    <a:pt x="42036" y="13892"/>
                    <a:pt x="39119" y="13058"/>
                    <a:pt x="35257" y="13058"/>
                  </a:cubicBezTo>
                  <a:lnTo>
                    <a:pt x="16809" y="13058"/>
                  </a:lnTo>
                  <a:lnTo>
                    <a:pt x="16809" y="34618"/>
                  </a:lnTo>
                  <a:lnTo>
                    <a:pt x="35257" y="34618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98" name="Forma Livre: Forma 97"/>
            <p:cNvSpPr/>
            <p:nvPr/>
          </p:nvSpPr>
          <p:spPr bwMode="auto">
            <a:xfrm>
              <a:off x="6093151" y="5737887"/>
              <a:ext cx="64459" cy="80098"/>
            </a:xfrm>
            <a:custGeom>
              <a:avLst/>
              <a:gdLst>
                <a:gd name="connsiteX0" fmla="*/ 17617 w 64459"/>
                <a:gd name="connsiteY0" fmla="*/ 59511 h 80098"/>
                <a:gd name="connsiteX1" fmla="*/ 21312 w 64459"/>
                <a:gd name="connsiteY1" fmla="*/ 63846 h 80098"/>
                <a:gd name="connsiteX2" fmla="*/ 26730 w 64459"/>
                <a:gd name="connsiteY2" fmla="*/ 66318 h 80098"/>
                <a:gd name="connsiteX3" fmla="*/ 33176 w 64459"/>
                <a:gd name="connsiteY3" fmla="*/ 67124 h 80098"/>
                <a:gd name="connsiteX4" fmla="*/ 38010 w 64459"/>
                <a:gd name="connsiteY4" fmla="*/ 66763 h 80098"/>
                <a:gd name="connsiteX5" fmla="*/ 42844 w 64459"/>
                <a:gd name="connsiteY5" fmla="*/ 65318 h 80098"/>
                <a:gd name="connsiteX6" fmla="*/ 46595 w 64459"/>
                <a:gd name="connsiteY6" fmla="*/ 62373 h 80098"/>
                <a:gd name="connsiteX7" fmla="*/ 48095 w 64459"/>
                <a:gd name="connsiteY7" fmla="*/ 57594 h 80098"/>
                <a:gd name="connsiteX8" fmla="*/ 46123 w 64459"/>
                <a:gd name="connsiteY8" fmla="*/ 52565 h 80098"/>
                <a:gd name="connsiteX9" fmla="*/ 40927 w 64459"/>
                <a:gd name="connsiteY9" fmla="*/ 49343 h 80098"/>
                <a:gd name="connsiteX10" fmla="*/ 33648 w 64459"/>
                <a:gd name="connsiteY10" fmla="*/ 47092 h 80098"/>
                <a:gd name="connsiteX11" fmla="*/ 25396 w 64459"/>
                <a:gd name="connsiteY11" fmla="*/ 44953 h 80098"/>
                <a:gd name="connsiteX12" fmla="*/ 17034 w 64459"/>
                <a:gd name="connsiteY12" fmla="*/ 42314 h 80098"/>
                <a:gd name="connsiteX13" fmla="*/ 9754 w 64459"/>
                <a:gd name="connsiteY13" fmla="*/ 38285 h 80098"/>
                <a:gd name="connsiteX14" fmla="*/ 4559 w 64459"/>
                <a:gd name="connsiteY14" fmla="*/ 32117 h 80098"/>
                <a:gd name="connsiteX15" fmla="*/ 2587 w 64459"/>
                <a:gd name="connsiteY15" fmla="*/ 23171 h 80098"/>
                <a:gd name="connsiteX16" fmla="*/ 5115 w 64459"/>
                <a:gd name="connsiteY16" fmla="*/ 12919 h 80098"/>
                <a:gd name="connsiteX17" fmla="*/ 11699 w 64459"/>
                <a:gd name="connsiteY17" fmla="*/ 5668 h 80098"/>
                <a:gd name="connsiteX18" fmla="*/ 20923 w 64459"/>
                <a:gd name="connsiteY18" fmla="*/ 1389 h 80098"/>
                <a:gd name="connsiteX19" fmla="*/ 31203 w 64459"/>
                <a:gd name="connsiteY19" fmla="*/ 0 h 80098"/>
                <a:gd name="connsiteX20" fmla="*/ 42733 w 64459"/>
                <a:gd name="connsiteY20" fmla="*/ 1334 h 80098"/>
                <a:gd name="connsiteX21" fmla="*/ 52540 w 64459"/>
                <a:gd name="connsiteY21" fmla="*/ 5668 h 80098"/>
                <a:gd name="connsiteX22" fmla="*/ 59347 w 64459"/>
                <a:gd name="connsiteY22" fmla="*/ 13336 h 80098"/>
                <a:gd name="connsiteX23" fmla="*/ 61876 w 64459"/>
                <a:gd name="connsiteY23" fmla="*/ 24644 h 80098"/>
                <a:gd name="connsiteX24" fmla="*/ 45567 w 64459"/>
                <a:gd name="connsiteY24" fmla="*/ 24644 h 80098"/>
                <a:gd name="connsiteX25" fmla="*/ 44122 w 64459"/>
                <a:gd name="connsiteY25" fmla="*/ 18948 h 80098"/>
                <a:gd name="connsiteX26" fmla="*/ 40844 w 64459"/>
                <a:gd name="connsiteY26" fmla="*/ 15419 h 80098"/>
                <a:gd name="connsiteX27" fmla="*/ 36176 w 64459"/>
                <a:gd name="connsiteY27" fmla="*/ 13586 h 80098"/>
                <a:gd name="connsiteX28" fmla="*/ 30453 w 64459"/>
                <a:gd name="connsiteY28" fmla="*/ 13058 h 80098"/>
                <a:gd name="connsiteX29" fmla="*/ 26369 w 64459"/>
                <a:gd name="connsiteY29" fmla="*/ 13503 h 80098"/>
                <a:gd name="connsiteX30" fmla="*/ 22674 w 64459"/>
                <a:gd name="connsiteY30" fmla="*/ 15003 h 80098"/>
                <a:gd name="connsiteX31" fmla="*/ 19951 w 64459"/>
                <a:gd name="connsiteY31" fmla="*/ 17698 h 80098"/>
                <a:gd name="connsiteX32" fmla="*/ 18867 w 64459"/>
                <a:gd name="connsiteY32" fmla="*/ 21782 h 80098"/>
                <a:gd name="connsiteX33" fmla="*/ 19729 w 64459"/>
                <a:gd name="connsiteY33" fmla="*/ 25421 h 80098"/>
                <a:gd name="connsiteX34" fmla="*/ 23118 w 64459"/>
                <a:gd name="connsiteY34" fmla="*/ 28005 h 80098"/>
                <a:gd name="connsiteX35" fmla="*/ 30092 w 64459"/>
                <a:gd name="connsiteY35" fmla="*/ 30367 h 80098"/>
                <a:gd name="connsiteX36" fmla="*/ 41733 w 64459"/>
                <a:gd name="connsiteY36" fmla="*/ 33368 h 80098"/>
                <a:gd name="connsiteX37" fmla="*/ 47678 w 64459"/>
                <a:gd name="connsiteY37" fmla="*/ 34923 h 80098"/>
                <a:gd name="connsiteX38" fmla="*/ 55235 w 64459"/>
                <a:gd name="connsiteY38" fmla="*/ 38507 h 80098"/>
                <a:gd name="connsiteX39" fmla="*/ 61737 w 64459"/>
                <a:gd name="connsiteY39" fmla="*/ 45092 h 80098"/>
                <a:gd name="connsiteX40" fmla="*/ 64460 w 64459"/>
                <a:gd name="connsiteY40" fmla="*/ 55649 h 80098"/>
                <a:gd name="connsiteX41" fmla="*/ 62431 w 64459"/>
                <a:gd name="connsiteY41" fmla="*/ 65401 h 80098"/>
                <a:gd name="connsiteX42" fmla="*/ 56375 w 64459"/>
                <a:gd name="connsiteY42" fmla="*/ 73181 h 80098"/>
                <a:gd name="connsiteX43" fmla="*/ 46401 w 64459"/>
                <a:gd name="connsiteY43" fmla="*/ 78265 h 80098"/>
                <a:gd name="connsiteX44" fmla="*/ 32620 w 64459"/>
                <a:gd name="connsiteY44" fmla="*/ 80099 h 80098"/>
                <a:gd name="connsiteX45" fmla="*/ 20340 w 64459"/>
                <a:gd name="connsiteY45" fmla="*/ 78543 h 80098"/>
                <a:gd name="connsiteX46" fmla="*/ 9838 w 64459"/>
                <a:gd name="connsiteY46" fmla="*/ 73653 h 80098"/>
                <a:gd name="connsiteX47" fmla="*/ 2587 w 64459"/>
                <a:gd name="connsiteY47" fmla="*/ 65179 h 80098"/>
                <a:gd name="connsiteX48" fmla="*/ 3 w 64459"/>
                <a:gd name="connsiteY48" fmla="*/ 52954 h 80098"/>
                <a:gd name="connsiteX49" fmla="*/ 16311 w 64459"/>
                <a:gd name="connsiteY49" fmla="*/ 52954 h 80098"/>
                <a:gd name="connsiteX50" fmla="*/ 17700 w 64459"/>
                <a:gd name="connsiteY50" fmla="*/ 59483 h 8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4459" h="80098" fill="norm" stroke="1" extrusionOk="0">
                  <a:moveTo>
                    <a:pt x="17617" y="59511"/>
                  </a:moveTo>
                  <a:cubicBezTo>
                    <a:pt x="18534" y="61289"/>
                    <a:pt x="19784" y="62734"/>
                    <a:pt x="21312" y="63846"/>
                  </a:cubicBezTo>
                  <a:cubicBezTo>
                    <a:pt x="22841" y="64957"/>
                    <a:pt x="24646" y="65790"/>
                    <a:pt x="26730" y="66318"/>
                  </a:cubicBezTo>
                  <a:cubicBezTo>
                    <a:pt x="28814" y="66846"/>
                    <a:pt x="30953" y="67124"/>
                    <a:pt x="33176" y="67124"/>
                  </a:cubicBezTo>
                  <a:cubicBezTo>
                    <a:pt x="34676" y="67124"/>
                    <a:pt x="36287" y="67013"/>
                    <a:pt x="38010" y="66763"/>
                  </a:cubicBezTo>
                  <a:cubicBezTo>
                    <a:pt x="39733" y="66513"/>
                    <a:pt x="41344" y="66041"/>
                    <a:pt x="42844" y="65318"/>
                  </a:cubicBezTo>
                  <a:cubicBezTo>
                    <a:pt x="44345" y="64596"/>
                    <a:pt x="45595" y="63623"/>
                    <a:pt x="46595" y="62373"/>
                  </a:cubicBezTo>
                  <a:cubicBezTo>
                    <a:pt x="47595" y="61123"/>
                    <a:pt x="48095" y="59539"/>
                    <a:pt x="48095" y="57594"/>
                  </a:cubicBezTo>
                  <a:cubicBezTo>
                    <a:pt x="48095" y="55511"/>
                    <a:pt x="47428" y="53844"/>
                    <a:pt x="46123" y="52565"/>
                  </a:cubicBezTo>
                  <a:cubicBezTo>
                    <a:pt x="44789" y="51288"/>
                    <a:pt x="43066" y="50204"/>
                    <a:pt x="40927" y="49343"/>
                  </a:cubicBezTo>
                  <a:cubicBezTo>
                    <a:pt x="38788" y="48481"/>
                    <a:pt x="36343" y="47731"/>
                    <a:pt x="33648" y="47092"/>
                  </a:cubicBezTo>
                  <a:cubicBezTo>
                    <a:pt x="30925" y="46453"/>
                    <a:pt x="28175" y="45731"/>
                    <a:pt x="25396" y="44953"/>
                  </a:cubicBezTo>
                  <a:cubicBezTo>
                    <a:pt x="22535" y="44230"/>
                    <a:pt x="19756" y="43369"/>
                    <a:pt x="17034" y="42314"/>
                  </a:cubicBezTo>
                  <a:cubicBezTo>
                    <a:pt x="14311" y="41286"/>
                    <a:pt x="11894" y="39952"/>
                    <a:pt x="9754" y="38285"/>
                  </a:cubicBezTo>
                  <a:cubicBezTo>
                    <a:pt x="7615" y="36646"/>
                    <a:pt x="5865" y="34590"/>
                    <a:pt x="4559" y="32117"/>
                  </a:cubicBezTo>
                  <a:cubicBezTo>
                    <a:pt x="3225" y="29644"/>
                    <a:pt x="2587" y="26672"/>
                    <a:pt x="2587" y="23171"/>
                  </a:cubicBezTo>
                  <a:cubicBezTo>
                    <a:pt x="2587" y="19254"/>
                    <a:pt x="3420" y="15836"/>
                    <a:pt x="5115" y="12919"/>
                  </a:cubicBezTo>
                  <a:cubicBezTo>
                    <a:pt x="6782" y="10030"/>
                    <a:pt x="9004" y="7613"/>
                    <a:pt x="11699" y="5668"/>
                  </a:cubicBezTo>
                  <a:cubicBezTo>
                    <a:pt x="14422" y="3723"/>
                    <a:pt x="17506" y="2306"/>
                    <a:pt x="20923" y="1389"/>
                  </a:cubicBezTo>
                  <a:cubicBezTo>
                    <a:pt x="24368" y="444"/>
                    <a:pt x="27786" y="0"/>
                    <a:pt x="31203" y="0"/>
                  </a:cubicBezTo>
                  <a:cubicBezTo>
                    <a:pt x="35204" y="0"/>
                    <a:pt x="39038" y="444"/>
                    <a:pt x="42733" y="1334"/>
                  </a:cubicBezTo>
                  <a:cubicBezTo>
                    <a:pt x="46428" y="2222"/>
                    <a:pt x="49679" y="3667"/>
                    <a:pt x="52540" y="5668"/>
                  </a:cubicBezTo>
                  <a:cubicBezTo>
                    <a:pt x="55402" y="7668"/>
                    <a:pt x="57680" y="10224"/>
                    <a:pt x="59347" y="13336"/>
                  </a:cubicBezTo>
                  <a:cubicBezTo>
                    <a:pt x="61014" y="16447"/>
                    <a:pt x="61876" y="20226"/>
                    <a:pt x="61876" y="24644"/>
                  </a:cubicBezTo>
                  <a:lnTo>
                    <a:pt x="45567" y="24644"/>
                  </a:lnTo>
                  <a:cubicBezTo>
                    <a:pt x="45428" y="22365"/>
                    <a:pt x="44956" y="20448"/>
                    <a:pt x="44122" y="18948"/>
                  </a:cubicBezTo>
                  <a:cubicBezTo>
                    <a:pt x="43289" y="17448"/>
                    <a:pt x="42205" y="16281"/>
                    <a:pt x="40844" y="15419"/>
                  </a:cubicBezTo>
                  <a:cubicBezTo>
                    <a:pt x="39483" y="14558"/>
                    <a:pt x="37927" y="13947"/>
                    <a:pt x="36176" y="13586"/>
                  </a:cubicBezTo>
                  <a:cubicBezTo>
                    <a:pt x="34426" y="13225"/>
                    <a:pt x="32509" y="13058"/>
                    <a:pt x="30453" y="13058"/>
                  </a:cubicBezTo>
                  <a:cubicBezTo>
                    <a:pt x="29092" y="13058"/>
                    <a:pt x="27730" y="13197"/>
                    <a:pt x="26369" y="13503"/>
                  </a:cubicBezTo>
                  <a:cubicBezTo>
                    <a:pt x="25007" y="13780"/>
                    <a:pt x="23785" y="14281"/>
                    <a:pt x="22674" y="15003"/>
                  </a:cubicBezTo>
                  <a:cubicBezTo>
                    <a:pt x="21562" y="15725"/>
                    <a:pt x="20646" y="16614"/>
                    <a:pt x="19951" y="17698"/>
                  </a:cubicBezTo>
                  <a:cubicBezTo>
                    <a:pt x="19229" y="18781"/>
                    <a:pt x="18867" y="20143"/>
                    <a:pt x="18867" y="21782"/>
                  </a:cubicBezTo>
                  <a:cubicBezTo>
                    <a:pt x="18867" y="23282"/>
                    <a:pt x="19145" y="24505"/>
                    <a:pt x="19729" y="25421"/>
                  </a:cubicBezTo>
                  <a:cubicBezTo>
                    <a:pt x="20284" y="26338"/>
                    <a:pt x="21424" y="27199"/>
                    <a:pt x="23118" y="28005"/>
                  </a:cubicBezTo>
                  <a:cubicBezTo>
                    <a:pt x="24785" y="28783"/>
                    <a:pt x="27119" y="29589"/>
                    <a:pt x="30092" y="30367"/>
                  </a:cubicBezTo>
                  <a:cubicBezTo>
                    <a:pt x="33065" y="31145"/>
                    <a:pt x="36926" y="32145"/>
                    <a:pt x="41733" y="33368"/>
                  </a:cubicBezTo>
                  <a:cubicBezTo>
                    <a:pt x="43150" y="33645"/>
                    <a:pt x="45150" y="34173"/>
                    <a:pt x="47678" y="34923"/>
                  </a:cubicBezTo>
                  <a:cubicBezTo>
                    <a:pt x="50207" y="35673"/>
                    <a:pt x="52735" y="36868"/>
                    <a:pt x="55235" y="38507"/>
                  </a:cubicBezTo>
                  <a:cubicBezTo>
                    <a:pt x="57736" y="40146"/>
                    <a:pt x="59903" y="42341"/>
                    <a:pt x="61737" y="45092"/>
                  </a:cubicBezTo>
                  <a:cubicBezTo>
                    <a:pt x="63570" y="47842"/>
                    <a:pt x="64460" y="51371"/>
                    <a:pt x="64460" y="55649"/>
                  </a:cubicBezTo>
                  <a:cubicBezTo>
                    <a:pt x="64460" y="59150"/>
                    <a:pt x="63793" y="62401"/>
                    <a:pt x="62431" y="65401"/>
                  </a:cubicBezTo>
                  <a:cubicBezTo>
                    <a:pt x="61070" y="68402"/>
                    <a:pt x="59069" y="70986"/>
                    <a:pt x="56375" y="73181"/>
                  </a:cubicBezTo>
                  <a:cubicBezTo>
                    <a:pt x="53708" y="75348"/>
                    <a:pt x="50373" y="77043"/>
                    <a:pt x="46401" y="78265"/>
                  </a:cubicBezTo>
                  <a:cubicBezTo>
                    <a:pt x="42427" y="79487"/>
                    <a:pt x="37843" y="80099"/>
                    <a:pt x="32620" y="80099"/>
                  </a:cubicBezTo>
                  <a:cubicBezTo>
                    <a:pt x="28397" y="80099"/>
                    <a:pt x="24313" y="79571"/>
                    <a:pt x="20340" y="78543"/>
                  </a:cubicBezTo>
                  <a:cubicBezTo>
                    <a:pt x="16367" y="77515"/>
                    <a:pt x="12866" y="75876"/>
                    <a:pt x="9838" y="73653"/>
                  </a:cubicBezTo>
                  <a:cubicBezTo>
                    <a:pt x="6810" y="71430"/>
                    <a:pt x="4392" y="68624"/>
                    <a:pt x="2587" y="65179"/>
                  </a:cubicBezTo>
                  <a:cubicBezTo>
                    <a:pt x="808" y="61762"/>
                    <a:pt x="-53" y="57678"/>
                    <a:pt x="3" y="52954"/>
                  </a:cubicBezTo>
                  <a:lnTo>
                    <a:pt x="16311" y="52954"/>
                  </a:lnTo>
                  <a:cubicBezTo>
                    <a:pt x="16311" y="55538"/>
                    <a:pt x="16784" y="57706"/>
                    <a:pt x="17700" y="59483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99" name="Gráfico 4"/>
          <p:cNvGrpSpPr/>
          <p:nvPr/>
        </p:nvGrpSpPr>
        <p:grpSpPr bwMode="auto">
          <a:xfrm>
            <a:off x="5217717" y="2045123"/>
            <a:ext cx="140915" cy="80098"/>
            <a:chOff x="8128489" y="2045123"/>
            <a:chExt cx="140915" cy="80098"/>
          </a:xfrm>
          <a:solidFill>
            <a:srgbClr val="231F20"/>
          </a:solidFill>
        </p:grpSpPr>
        <p:sp>
          <p:nvSpPr>
            <p:cNvPr id="100" name="Forma Livre: Forma 99"/>
            <p:cNvSpPr/>
            <p:nvPr/>
          </p:nvSpPr>
          <p:spPr bwMode="auto">
            <a:xfrm>
              <a:off x="8128489" y="2045123"/>
              <a:ext cx="71319" cy="80098"/>
            </a:xfrm>
            <a:custGeom>
              <a:avLst/>
              <a:gdLst>
                <a:gd name="connsiteX0" fmla="*/ 52427 w 71319"/>
                <a:gd name="connsiteY0" fmla="*/ 22282 h 80098"/>
                <a:gd name="connsiteX1" fmla="*/ 48676 w 71319"/>
                <a:gd name="connsiteY1" fmla="*/ 18059 h 80098"/>
                <a:gd name="connsiteX2" fmla="*/ 43592 w 71319"/>
                <a:gd name="connsiteY2" fmla="*/ 15225 h 80098"/>
                <a:gd name="connsiteX3" fmla="*/ 37646 w 71319"/>
                <a:gd name="connsiteY3" fmla="*/ 14197 h 80098"/>
                <a:gd name="connsiteX4" fmla="*/ 28005 w 71319"/>
                <a:gd name="connsiteY4" fmla="*/ 16392 h 80098"/>
                <a:gd name="connsiteX5" fmla="*/ 21560 w 71319"/>
                <a:gd name="connsiteY5" fmla="*/ 22282 h 80098"/>
                <a:gd name="connsiteX6" fmla="*/ 17976 w 71319"/>
                <a:gd name="connsiteY6" fmla="*/ 30700 h 80098"/>
                <a:gd name="connsiteX7" fmla="*/ 16836 w 71319"/>
                <a:gd name="connsiteY7" fmla="*/ 40452 h 80098"/>
                <a:gd name="connsiteX8" fmla="*/ 17976 w 71319"/>
                <a:gd name="connsiteY8" fmla="*/ 49843 h 80098"/>
                <a:gd name="connsiteX9" fmla="*/ 21560 w 71319"/>
                <a:gd name="connsiteY9" fmla="*/ 58039 h 80098"/>
                <a:gd name="connsiteX10" fmla="*/ 28005 w 71319"/>
                <a:gd name="connsiteY10" fmla="*/ 63873 h 80098"/>
                <a:gd name="connsiteX11" fmla="*/ 37646 w 71319"/>
                <a:gd name="connsiteY11" fmla="*/ 66068 h 80098"/>
                <a:gd name="connsiteX12" fmla="*/ 49704 w 71319"/>
                <a:gd name="connsiteY12" fmla="*/ 61345 h 80098"/>
                <a:gd name="connsiteX13" fmla="*/ 55010 w 71319"/>
                <a:gd name="connsiteY13" fmla="*/ 48898 h 80098"/>
                <a:gd name="connsiteX14" fmla="*/ 71319 w 71319"/>
                <a:gd name="connsiteY14" fmla="*/ 48898 h 80098"/>
                <a:gd name="connsiteX15" fmla="*/ 67985 w 71319"/>
                <a:gd name="connsiteY15" fmla="*/ 61873 h 80098"/>
                <a:gd name="connsiteX16" fmla="*/ 60900 w 71319"/>
                <a:gd name="connsiteY16" fmla="*/ 71736 h 80098"/>
                <a:gd name="connsiteX17" fmla="*/ 50593 w 71319"/>
                <a:gd name="connsiteY17" fmla="*/ 77959 h 80098"/>
                <a:gd name="connsiteX18" fmla="*/ 37618 w 71319"/>
                <a:gd name="connsiteY18" fmla="*/ 80099 h 80098"/>
                <a:gd name="connsiteX19" fmla="*/ 21810 w 71319"/>
                <a:gd name="connsiteY19" fmla="*/ 77043 h 80098"/>
                <a:gd name="connsiteX20" fmla="*/ 9974 w 71319"/>
                <a:gd name="connsiteY20" fmla="*/ 68624 h 80098"/>
                <a:gd name="connsiteX21" fmla="*/ 2584 w 71319"/>
                <a:gd name="connsiteY21" fmla="*/ 56038 h 80098"/>
                <a:gd name="connsiteX22" fmla="*/ 0 w 71319"/>
                <a:gd name="connsiteY22" fmla="*/ 40424 h 80098"/>
                <a:gd name="connsiteX23" fmla="*/ 2584 w 71319"/>
                <a:gd name="connsiteY23" fmla="*/ 24505 h 80098"/>
                <a:gd name="connsiteX24" fmla="*/ 9974 w 71319"/>
                <a:gd name="connsiteY24" fmla="*/ 11697 h 80098"/>
                <a:gd name="connsiteX25" fmla="*/ 21810 w 71319"/>
                <a:gd name="connsiteY25" fmla="*/ 3112 h 80098"/>
                <a:gd name="connsiteX26" fmla="*/ 37618 w 71319"/>
                <a:gd name="connsiteY26" fmla="*/ 0 h 80098"/>
                <a:gd name="connsiteX27" fmla="*/ 49565 w 71319"/>
                <a:gd name="connsiteY27" fmla="*/ 1834 h 80098"/>
                <a:gd name="connsiteX28" fmla="*/ 59650 w 71319"/>
                <a:gd name="connsiteY28" fmla="*/ 7140 h 80098"/>
                <a:gd name="connsiteX29" fmla="*/ 66985 w 71319"/>
                <a:gd name="connsiteY29" fmla="*/ 15781 h 80098"/>
                <a:gd name="connsiteX30" fmla="*/ 70624 w 71319"/>
                <a:gd name="connsiteY30" fmla="*/ 27561 h 80098"/>
                <a:gd name="connsiteX31" fmla="*/ 54316 w 71319"/>
                <a:gd name="connsiteY31" fmla="*/ 27561 h 80098"/>
                <a:gd name="connsiteX32" fmla="*/ 52371 w 71319"/>
                <a:gd name="connsiteY32" fmla="*/ 22254 h 8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71319" h="80098" fill="norm" stroke="1" extrusionOk="0">
                  <a:moveTo>
                    <a:pt x="52427" y="22282"/>
                  </a:moveTo>
                  <a:cubicBezTo>
                    <a:pt x="51427" y="20671"/>
                    <a:pt x="50176" y="19254"/>
                    <a:pt x="48676" y="18059"/>
                  </a:cubicBezTo>
                  <a:cubicBezTo>
                    <a:pt x="47176" y="16837"/>
                    <a:pt x="45481" y="15892"/>
                    <a:pt x="43592" y="15225"/>
                  </a:cubicBezTo>
                  <a:cubicBezTo>
                    <a:pt x="41702" y="14558"/>
                    <a:pt x="39702" y="14197"/>
                    <a:pt x="37646" y="14197"/>
                  </a:cubicBezTo>
                  <a:cubicBezTo>
                    <a:pt x="33867" y="14197"/>
                    <a:pt x="30645" y="14920"/>
                    <a:pt x="28005" y="16392"/>
                  </a:cubicBezTo>
                  <a:cubicBezTo>
                    <a:pt x="25366" y="17865"/>
                    <a:pt x="23227" y="19837"/>
                    <a:pt x="21560" y="22282"/>
                  </a:cubicBezTo>
                  <a:cubicBezTo>
                    <a:pt x="19920" y="24755"/>
                    <a:pt x="18726" y="27561"/>
                    <a:pt x="17976" y="30700"/>
                  </a:cubicBezTo>
                  <a:cubicBezTo>
                    <a:pt x="17225" y="33840"/>
                    <a:pt x="16836" y="37090"/>
                    <a:pt x="16836" y="40452"/>
                  </a:cubicBezTo>
                  <a:cubicBezTo>
                    <a:pt x="16836" y="43814"/>
                    <a:pt x="17225" y="46787"/>
                    <a:pt x="17976" y="49843"/>
                  </a:cubicBezTo>
                  <a:cubicBezTo>
                    <a:pt x="18726" y="52871"/>
                    <a:pt x="19920" y="55622"/>
                    <a:pt x="21560" y="58039"/>
                  </a:cubicBezTo>
                  <a:cubicBezTo>
                    <a:pt x="23199" y="60456"/>
                    <a:pt x="25338" y="62429"/>
                    <a:pt x="28005" y="63873"/>
                  </a:cubicBezTo>
                  <a:cubicBezTo>
                    <a:pt x="30645" y="65346"/>
                    <a:pt x="33867" y="66068"/>
                    <a:pt x="37646" y="66068"/>
                  </a:cubicBezTo>
                  <a:cubicBezTo>
                    <a:pt x="42786" y="66068"/>
                    <a:pt x="46814" y="64484"/>
                    <a:pt x="49704" y="61345"/>
                  </a:cubicBezTo>
                  <a:cubicBezTo>
                    <a:pt x="52593" y="58205"/>
                    <a:pt x="54371" y="54066"/>
                    <a:pt x="55010" y="48898"/>
                  </a:cubicBezTo>
                  <a:lnTo>
                    <a:pt x="71319" y="48898"/>
                  </a:lnTo>
                  <a:cubicBezTo>
                    <a:pt x="70903" y="53677"/>
                    <a:pt x="69791" y="58011"/>
                    <a:pt x="67985" y="61873"/>
                  </a:cubicBezTo>
                  <a:cubicBezTo>
                    <a:pt x="66207" y="65735"/>
                    <a:pt x="63846" y="69013"/>
                    <a:pt x="60900" y="71736"/>
                  </a:cubicBezTo>
                  <a:cubicBezTo>
                    <a:pt x="57983" y="74459"/>
                    <a:pt x="54538" y="76515"/>
                    <a:pt x="50593" y="77959"/>
                  </a:cubicBezTo>
                  <a:cubicBezTo>
                    <a:pt x="46648" y="79376"/>
                    <a:pt x="42341" y="80099"/>
                    <a:pt x="37618" y="80099"/>
                  </a:cubicBezTo>
                  <a:cubicBezTo>
                    <a:pt x="31756" y="80099"/>
                    <a:pt x="26477" y="79071"/>
                    <a:pt x="21810" y="77043"/>
                  </a:cubicBezTo>
                  <a:cubicBezTo>
                    <a:pt x="17142" y="75014"/>
                    <a:pt x="13169" y="72208"/>
                    <a:pt x="9974" y="68624"/>
                  </a:cubicBezTo>
                  <a:cubicBezTo>
                    <a:pt x="6751" y="65040"/>
                    <a:pt x="4278" y="60845"/>
                    <a:pt x="2584" y="56038"/>
                  </a:cubicBezTo>
                  <a:cubicBezTo>
                    <a:pt x="861" y="51204"/>
                    <a:pt x="0" y="46009"/>
                    <a:pt x="0" y="40424"/>
                  </a:cubicBezTo>
                  <a:cubicBezTo>
                    <a:pt x="0" y="34840"/>
                    <a:pt x="861" y="29394"/>
                    <a:pt x="2584" y="24505"/>
                  </a:cubicBezTo>
                  <a:cubicBezTo>
                    <a:pt x="4306" y="19615"/>
                    <a:pt x="6779" y="15336"/>
                    <a:pt x="9974" y="11697"/>
                  </a:cubicBezTo>
                  <a:cubicBezTo>
                    <a:pt x="13197" y="8057"/>
                    <a:pt x="17142" y="5195"/>
                    <a:pt x="21810" y="3112"/>
                  </a:cubicBezTo>
                  <a:cubicBezTo>
                    <a:pt x="26505" y="1056"/>
                    <a:pt x="31756" y="0"/>
                    <a:pt x="37618" y="0"/>
                  </a:cubicBezTo>
                  <a:cubicBezTo>
                    <a:pt x="41841" y="0"/>
                    <a:pt x="45814" y="611"/>
                    <a:pt x="49565" y="1834"/>
                  </a:cubicBezTo>
                  <a:cubicBezTo>
                    <a:pt x="53316" y="3056"/>
                    <a:pt x="56677" y="4834"/>
                    <a:pt x="59650" y="7140"/>
                  </a:cubicBezTo>
                  <a:cubicBezTo>
                    <a:pt x="62623" y="9474"/>
                    <a:pt x="65068" y="12336"/>
                    <a:pt x="66985" y="15781"/>
                  </a:cubicBezTo>
                  <a:cubicBezTo>
                    <a:pt x="68902" y="19226"/>
                    <a:pt x="70125" y="23143"/>
                    <a:pt x="70624" y="27561"/>
                  </a:cubicBezTo>
                  <a:lnTo>
                    <a:pt x="54316" y="27561"/>
                  </a:lnTo>
                  <a:cubicBezTo>
                    <a:pt x="54038" y="25644"/>
                    <a:pt x="53371" y="23866"/>
                    <a:pt x="52371" y="22254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01" name="Forma Livre: Forma 100"/>
            <p:cNvSpPr/>
            <p:nvPr/>
          </p:nvSpPr>
          <p:spPr bwMode="auto">
            <a:xfrm>
              <a:off x="8211282" y="2046956"/>
              <a:ext cx="58122" cy="76570"/>
            </a:xfrm>
            <a:custGeom>
              <a:avLst/>
              <a:gdLst>
                <a:gd name="connsiteX0" fmla="*/ 57261 w 58122"/>
                <a:gd name="connsiteY0" fmla="*/ 28 h 76570"/>
                <a:gd name="connsiteX1" fmla="*/ 57261 w 58122"/>
                <a:gd name="connsiteY1" fmla="*/ 14169 h 76570"/>
                <a:gd name="connsiteX2" fmla="*/ 16837 w 58122"/>
                <a:gd name="connsiteY2" fmla="*/ 14169 h 76570"/>
                <a:gd name="connsiteX3" fmla="*/ 16837 w 58122"/>
                <a:gd name="connsiteY3" fmla="*/ 30589 h 76570"/>
                <a:gd name="connsiteX4" fmla="*/ 53927 w 58122"/>
                <a:gd name="connsiteY4" fmla="*/ 30589 h 76570"/>
                <a:gd name="connsiteX5" fmla="*/ 53927 w 58122"/>
                <a:gd name="connsiteY5" fmla="*/ 43675 h 76570"/>
                <a:gd name="connsiteX6" fmla="*/ 16837 w 58122"/>
                <a:gd name="connsiteY6" fmla="*/ 43675 h 76570"/>
                <a:gd name="connsiteX7" fmla="*/ 16837 w 58122"/>
                <a:gd name="connsiteY7" fmla="*/ 62429 h 76570"/>
                <a:gd name="connsiteX8" fmla="*/ 58122 w 58122"/>
                <a:gd name="connsiteY8" fmla="*/ 62429 h 76570"/>
                <a:gd name="connsiteX9" fmla="*/ 58122 w 58122"/>
                <a:gd name="connsiteY9" fmla="*/ 76570 h 76570"/>
                <a:gd name="connsiteX10" fmla="*/ 0 w 58122"/>
                <a:gd name="connsiteY10" fmla="*/ 76570 h 76570"/>
                <a:gd name="connsiteX11" fmla="*/ 0 w 58122"/>
                <a:gd name="connsiteY11" fmla="*/ 0 h 76570"/>
                <a:gd name="connsiteX12" fmla="*/ 57261 w 58122"/>
                <a:gd name="connsiteY12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122" h="76570" fill="norm" stroke="1" extrusionOk="0">
                  <a:moveTo>
                    <a:pt x="57261" y="28"/>
                  </a:moveTo>
                  <a:lnTo>
                    <a:pt x="57261" y="14169"/>
                  </a:lnTo>
                  <a:lnTo>
                    <a:pt x="16837" y="14169"/>
                  </a:lnTo>
                  <a:lnTo>
                    <a:pt x="16837" y="30589"/>
                  </a:lnTo>
                  <a:lnTo>
                    <a:pt x="53927" y="30589"/>
                  </a:lnTo>
                  <a:lnTo>
                    <a:pt x="53927" y="43675"/>
                  </a:lnTo>
                  <a:lnTo>
                    <a:pt x="16837" y="43675"/>
                  </a:lnTo>
                  <a:lnTo>
                    <a:pt x="16837" y="62429"/>
                  </a:lnTo>
                  <a:lnTo>
                    <a:pt x="58122" y="62429"/>
                  </a:lnTo>
                  <a:lnTo>
                    <a:pt x="58122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57261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02" name="Gráfico 4"/>
          <p:cNvGrpSpPr/>
          <p:nvPr/>
        </p:nvGrpSpPr>
        <p:grpSpPr bwMode="auto">
          <a:xfrm>
            <a:off x="5742151" y="2356988"/>
            <a:ext cx="135692" cy="76570"/>
            <a:chOff x="8652923" y="2356988"/>
            <a:chExt cx="135692" cy="76570"/>
          </a:xfrm>
          <a:solidFill>
            <a:srgbClr val="231F20"/>
          </a:solidFill>
        </p:grpSpPr>
        <p:sp>
          <p:nvSpPr>
            <p:cNvPr id="103" name="Forma Livre: Forma 102"/>
            <p:cNvSpPr/>
            <p:nvPr/>
          </p:nvSpPr>
          <p:spPr bwMode="auto">
            <a:xfrm>
              <a:off x="8652923" y="2356988"/>
              <a:ext cx="61011" cy="76570"/>
            </a:xfrm>
            <a:custGeom>
              <a:avLst/>
              <a:gdLst>
                <a:gd name="connsiteX0" fmla="*/ 34534 w 61011"/>
                <a:gd name="connsiteY0" fmla="*/ 0 h 76570"/>
                <a:gd name="connsiteX1" fmla="*/ 46759 w 61011"/>
                <a:gd name="connsiteY1" fmla="*/ 2084 h 76570"/>
                <a:gd name="connsiteX2" fmla="*/ 54955 w 61011"/>
                <a:gd name="connsiteY2" fmla="*/ 7613 h 76570"/>
                <a:gd name="connsiteX3" fmla="*/ 59567 w 61011"/>
                <a:gd name="connsiteY3" fmla="*/ 15447 h 76570"/>
                <a:gd name="connsiteX4" fmla="*/ 61012 w 61011"/>
                <a:gd name="connsiteY4" fmla="*/ 24560 h 76570"/>
                <a:gd name="connsiteX5" fmla="*/ 59567 w 61011"/>
                <a:gd name="connsiteY5" fmla="*/ 33617 h 76570"/>
                <a:gd name="connsiteX6" fmla="*/ 54955 w 61011"/>
                <a:gd name="connsiteY6" fmla="*/ 41508 h 76570"/>
                <a:gd name="connsiteX7" fmla="*/ 46759 w 61011"/>
                <a:gd name="connsiteY7" fmla="*/ 47037 h 76570"/>
                <a:gd name="connsiteX8" fmla="*/ 34534 w 61011"/>
                <a:gd name="connsiteY8" fmla="*/ 49121 h 76570"/>
                <a:gd name="connsiteX9" fmla="*/ 16837 w 61011"/>
                <a:gd name="connsiteY9" fmla="*/ 49121 h 76570"/>
                <a:gd name="connsiteX10" fmla="*/ 16837 w 61011"/>
                <a:gd name="connsiteY10" fmla="*/ 76570 h 76570"/>
                <a:gd name="connsiteX11" fmla="*/ 0 w 61011"/>
                <a:gd name="connsiteY11" fmla="*/ 76570 h 76570"/>
                <a:gd name="connsiteX12" fmla="*/ 0 w 61011"/>
                <a:gd name="connsiteY12" fmla="*/ 0 h 76570"/>
                <a:gd name="connsiteX13" fmla="*/ 34534 w 61011"/>
                <a:gd name="connsiteY13" fmla="*/ 0 h 76570"/>
                <a:gd name="connsiteX14" fmla="*/ 29922 w 61011"/>
                <a:gd name="connsiteY14" fmla="*/ 36035 h 76570"/>
                <a:gd name="connsiteX15" fmla="*/ 35507 w 61011"/>
                <a:gd name="connsiteY15" fmla="*/ 35618 h 76570"/>
                <a:gd name="connsiteX16" fmla="*/ 40230 w 61011"/>
                <a:gd name="connsiteY16" fmla="*/ 33951 h 76570"/>
                <a:gd name="connsiteX17" fmla="*/ 43508 w 61011"/>
                <a:gd name="connsiteY17" fmla="*/ 30478 h 76570"/>
                <a:gd name="connsiteX18" fmla="*/ 44730 w 61011"/>
                <a:gd name="connsiteY18" fmla="*/ 24588 h 76570"/>
                <a:gd name="connsiteX19" fmla="*/ 43508 w 61011"/>
                <a:gd name="connsiteY19" fmla="*/ 18698 h 76570"/>
                <a:gd name="connsiteX20" fmla="*/ 40230 w 61011"/>
                <a:gd name="connsiteY20" fmla="*/ 15225 h 76570"/>
                <a:gd name="connsiteX21" fmla="*/ 35507 w 61011"/>
                <a:gd name="connsiteY21" fmla="*/ 13558 h 76570"/>
                <a:gd name="connsiteX22" fmla="*/ 29922 w 61011"/>
                <a:gd name="connsiteY22" fmla="*/ 13141 h 76570"/>
                <a:gd name="connsiteX23" fmla="*/ 16837 w 61011"/>
                <a:gd name="connsiteY23" fmla="*/ 13141 h 76570"/>
                <a:gd name="connsiteX24" fmla="*/ 16837 w 61011"/>
                <a:gd name="connsiteY24" fmla="*/ 36090 h 76570"/>
                <a:gd name="connsiteX25" fmla="*/ 29922 w 61011"/>
                <a:gd name="connsiteY25" fmla="*/ 3609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011" h="76570" fill="norm" stroke="1" extrusionOk="0">
                  <a:moveTo>
                    <a:pt x="34534" y="0"/>
                  </a:moveTo>
                  <a:cubicBezTo>
                    <a:pt x="39313" y="0"/>
                    <a:pt x="43397" y="695"/>
                    <a:pt x="46759" y="2084"/>
                  </a:cubicBezTo>
                  <a:cubicBezTo>
                    <a:pt x="50121" y="3473"/>
                    <a:pt x="52844" y="5306"/>
                    <a:pt x="54955" y="7613"/>
                  </a:cubicBezTo>
                  <a:cubicBezTo>
                    <a:pt x="57067" y="9891"/>
                    <a:pt x="58594" y="12502"/>
                    <a:pt x="59567" y="15447"/>
                  </a:cubicBezTo>
                  <a:cubicBezTo>
                    <a:pt x="60540" y="18392"/>
                    <a:pt x="61012" y="21421"/>
                    <a:pt x="61012" y="24560"/>
                  </a:cubicBezTo>
                  <a:cubicBezTo>
                    <a:pt x="61012" y="27700"/>
                    <a:pt x="60540" y="30645"/>
                    <a:pt x="59567" y="33617"/>
                  </a:cubicBezTo>
                  <a:cubicBezTo>
                    <a:pt x="58594" y="36590"/>
                    <a:pt x="57067" y="39202"/>
                    <a:pt x="54955" y="41508"/>
                  </a:cubicBezTo>
                  <a:cubicBezTo>
                    <a:pt x="52844" y="43786"/>
                    <a:pt x="50121" y="45648"/>
                    <a:pt x="46759" y="47037"/>
                  </a:cubicBezTo>
                  <a:cubicBezTo>
                    <a:pt x="43397" y="48426"/>
                    <a:pt x="39313" y="49121"/>
                    <a:pt x="34534" y="49121"/>
                  </a:cubicBezTo>
                  <a:lnTo>
                    <a:pt x="16837" y="49121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34534" y="0"/>
                  </a:lnTo>
                  <a:close/>
                  <a:moveTo>
                    <a:pt x="29922" y="36035"/>
                  </a:moveTo>
                  <a:cubicBezTo>
                    <a:pt x="31867" y="36035"/>
                    <a:pt x="33701" y="35896"/>
                    <a:pt x="35507" y="35618"/>
                  </a:cubicBezTo>
                  <a:cubicBezTo>
                    <a:pt x="37285" y="35340"/>
                    <a:pt x="38869" y="34784"/>
                    <a:pt x="40230" y="33951"/>
                  </a:cubicBezTo>
                  <a:cubicBezTo>
                    <a:pt x="41591" y="33117"/>
                    <a:pt x="42674" y="31978"/>
                    <a:pt x="43508" y="30478"/>
                  </a:cubicBezTo>
                  <a:cubicBezTo>
                    <a:pt x="44314" y="28978"/>
                    <a:pt x="44730" y="27005"/>
                    <a:pt x="44730" y="24588"/>
                  </a:cubicBezTo>
                  <a:cubicBezTo>
                    <a:pt x="44730" y="22171"/>
                    <a:pt x="44314" y="20198"/>
                    <a:pt x="43508" y="18698"/>
                  </a:cubicBezTo>
                  <a:cubicBezTo>
                    <a:pt x="42674" y="17198"/>
                    <a:pt x="41591" y="16031"/>
                    <a:pt x="40230" y="15225"/>
                  </a:cubicBezTo>
                  <a:cubicBezTo>
                    <a:pt x="38869" y="14392"/>
                    <a:pt x="37313" y="13836"/>
                    <a:pt x="35507" y="13558"/>
                  </a:cubicBezTo>
                  <a:cubicBezTo>
                    <a:pt x="33728" y="13280"/>
                    <a:pt x="31867" y="13141"/>
                    <a:pt x="29922" y="13141"/>
                  </a:cubicBezTo>
                  <a:lnTo>
                    <a:pt x="16837" y="13141"/>
                  </a:lnTo>
                  <a:lnTo>
                    <a:pt x="16837" y="36090"/>
                  </a:lnTo>
                  <a:lnTo>
                    <a:pt x="29922" y="3609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04" name="Forma Livre: Forma 103"/>
            <p:cNvSpPr/>
            <p:nvPr/>
          </p:nvSpPr>
          <p:spPr bwMode="auto">
            <a:xfrm>
              <a:off x="8724520" y="2356988"/>
              <a:ext cx="64095" cy="76570"/>
            </a:xfrm>
            <a:custGeom>
              <a:avLst/>
              <a:gdLst>
                <a:gd name="connsiteX0" fmla="*/ 35979 w 64095"/>
                <a:gd name="connsiteY0" fmla="*/ 0 h 76570"/>
                <a:gd name="connsiteX1" fmla="*/ 45953 w 64095"/>
                <a:gd name="connsiteY1" fmla="*/ 972 h 76570"/>
                <a:gd name="connsiteX2" fmla="*/ 53676 w 64095"/>
                <a:gd name="connsiteY2" fmla="*/ 4140 h 76570"/>
                <a:gd name="connsiteX3" fmla="*/ 58678 w 64095"/>
                <a:gd name="connsiteY3" fmla="*/ 9974 h 76570"/>
                <a:gd name="connsiteX4" fmla="*/ 60456 w 64095"/>
                <a:gd name="connsiteY4" fmla="*/ 18976 h 76570"/>
                <a:gd name="connsiteX5" fmla="*/ 57816 w 64095"/>
                <a:gd name="connsiteY5" fmla="*/ 28617 h 76570"/>
                <a:gd name="connsiteX6" fmla="*/ 50037 w 64095"/>
                <a:gd name="connsiteY6" fmla="*/ 34951 h 76570"/>
                <a:gd name="connsiteX7" fmla="*/ 60594 w 64095"/>
                <a:gd name="connsiteY7" fmla="*/ 42091 h 76570"/>
                <a:gd name="connsiteX8" fmla="*/ 64095 w 64095"/>
                <a:gd name="connsiteY8" fmla="*/ 54371 h 76570"/>
                <a:gd name="connsiteX9" fmla="*/ 61845 w 64095"/>
                <a:gd name="connsiteY9" fmla="*/ 64401 h 76570"/>
                <a:gd name="connsiteX10" fmla="*/ 55788 w 64095"/>
                <a:gd name="connsiteY10" fmla="*/ 71319 h 76570"/>
                <a:gd name="connsiteX11" fmla="*/ 47120 w 64095"/>
                <a:gd name="connsiteY11" fmla="*/ 75292 h 76570"/>
                <a:gd name="connsiteX12" fmla="*/ 37090 w 64095"/>
                <a:gd name="connsiteY12" fmla="*/ 76570 h 76570"/>
                <a:gd name="connsiteX13" fmla="*/ 0 w 64095"/>
                <a:gd name="connsiteY13" fmla="*/ 76570 h 76570"/>
                <a:gd name="connsiteX14" fmla="*/ 0 w 64095"/>
                <a:gd name="connsiteY14" fmla="*/ 0 h 76570"/>
                <a:gd name="connsiteX15" fmla="*/ 36035 w 64095"/>
                <a:gd name="connsiteY15" fmla="*/ 0 h 76570"/>
                <a:gd name="connsiteX16" fmla="*/ 33840 w 64095"/>
                <a:gd name="connsiteY16" fmla="*/ 30978 h 76570"/>
                <a:gd name="connsiteX17" fmla="*/ 41230 w 64095"/>
                <a:gd name="connsiteY17" fmla="*/ 28839 h 76570"/>
                <a:gd name="connsiteX18" fmla="*/ 44119 w 64095"/>
                <a:gd name="connsiteY18" fmla="*/ 21865 h 76570"/>
                <a:gd name="connsiteX19" fmla="*/ 43147 w 64095"/>
                <a:gd name="connsiteY19" fmla="*/ 17476 h 76570"/>
                <a:gd name="connsiteX20" fmla="*/ 40563 w 64095"/>
                <a:gd name="connsiteY20" fmla="*/ 14808 h 76570"/>
                <a:gd name="connsiteX21" fmla="*/ 36868 w 64095"/>
                <a:gd name="connsiteY21" fmla="*/ 13475 h 76570"/>
                <a:gd name="connsiteX22" fmla="*/ 32534 w 64095"/>
                <a:gd name="connsiteY22" fmla="*/ 13114 h 76570"/>
                <a:gd name="connsiteX23" fmla="*/ 16781 w 64095"/>
                <a:gd name="connsiteY23" fmla="*/ 13114 h 76570"/>
                <a:gd name="connsiteX24" fmla="*/ 16781 w 64095"/>
                <a:gd name="connsiteY24" fmla="*/ 31034 h 76570"/>
                <a:gd name="connsiteX25" fmla="*/ 33840 w 64095"/>
                <a:gd name="connsiteY25" fmla="*/ 31034 h 76570"/>
                <a:gd name="connsiteX26" fmla="*/ 34812 w 64095"/>
                <a:gd name="connsiteY26" fmla="*/ 63457 h 76570"/>
                <a:gd name="connsiteX27" fmla="*/ 39535 w 64095"/>
                <a:gd name="connsiteY27" fmla="*/ 62984 h 76570"/>
                <a:gd name="connsiteX28" fmla="*/ 43508 w 64095"/>
                <a:gd name="connsiteY28" fmla="*/ 61373 h 76570"/>
                <a:gd name="connsiteX29" fmla="*/ 46231 w 64095"/>
                <a:gd name="connsiteY29" fmla="*/ 58317 h 76570"/>
                <a:gd name="connsiteX30" fmla="*/ 47259 w 64095"/>
                <a:gd name="connsiteY30" fmla="*/ 53371 h 76570"/>
                <a:gd name="connsiteX31" fmla="*/ 43925 w 64095"/>
                <a:gd name="connsiteY31" fmla="*/ 44953 h 76570"/>
                <a:gd name="connsiteX32" fmla="*/ 35118 w 64095"/>
                <a:gd name="connsiteY32" fmla="*/ 42425 h 76570"/>
                <a:gd name="connsiteX33" fmla="*/ 16781 w 64095"/>
                <a:gd name="connsiteY33" fmla="*/ 42425 h 76570"/>
                <a:gd name="connsiteX34" fmla="*/ 16781 w 64095"/>
                <a:gd name="connsiteY34" fmla="*/ 63429 h 76570"/>
                <a:gd name="connsiteX35" fmla="*/ 34785 w 64095"/>
                <a:gd name="connsiteY35" fmla="*/ 63429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4095" h="76570" fill="norm" stroke="1" extrusionOk="0">
                  <a:moveTo>
                    <a:pt x="35979" y="0"/>
                  </a:moveTo>
                  <a:cubicBezTo>
                    <a:pt x="39619" y="0"/>
                    <a:pt x="42953" y="333"/>
                    <a:pt x="45953" y="972"/>
                  </a:cubicBezTo>
                  <a:cubicBezTo>
                    <a:pt x="48953" y="1611"/>
                    <a:pt x="51538" y="2667"/>
                    <a:pt x="53676" y="4140"/>
                  </a:cubicBezTo>
                  <a:cubicBezTo>
                    <a:pt x="55816" y="5612"/>
                    <a:pt x="57483" y="7557"/>
                    <a:pt x="58678" y="9974"/>
                  </a:cubicBezTo>
                  <a:cubicBezTo>
                    <a:pt x="59845" y="12419"/>
                    <a:pt x="60456" y="15420"/>
                    <a:pt x="60456" y="18976"/>
                  </a:cubicBezTo>
                  <a:cubicBezTo>
                    <a:pt x="60456" y="22838"/>
                    <a:pt x="59567" y="26061"/>
                    <a:pt x="57816" y="28617"/>
                  </a:cubicBezTo>
                  <a:cubicBezTo>
                    <a:pt x="56066" y="31200"/>
                    <a:pt x="53482" y="33312"/>
                    <a:pt x="50037" y="34951"/>
                  </a:cubicBezTo>
                  <a:cubicBezTo>
                    <a:pt x="54760" y="36312"/>
                    <a:pt x="58261" y="38674"/>
                    <a:pt x="60594" y="42091"/>
                  </a:cubicBezTo>
                  <a:cubicBezTo>
                    <a:pt x="62928" y="45481"/>
                    <a:pt x="64095" y="49593"/>
                    <a:pt x="64095" y="54371"/>
                  </a:cubicBezTo>
                  <a:cubicBezTo>
                    <a:pt x="64095" y="58233"/>
                    <a:pt x="63346" y="61567"/>
                    <a:pt x="61845" y="64401"/>
                  </a:cubicBezTo>
                  <a:cubicBezTo>
                    <a:pt x="60345" y="67235"/>
                    <a:pt x="58317" y="69541"/>
                    <a:pt x="55788" y="71319"/>
                  </a:cubicBezTo>
                  <a:cubicBezTo>
                    <a:pt x="53260" y="73097"/>
                    <a:pt x="50343" y="74431"/>
                    <a:pt x="47120" y="75292"/>
                  </a:cubicBezTo>
                  <a:cubicBezTo>
                    <a:pt x="43870" y="76153"/>
                    <a:pt x="40507" y="76570"/>
                    <a:pt x="37090" y="76570"/>
                  </a:cubicBezTo>
                  <a:lnTo>
                    <a:pt x="0" y="76570"/>
                  </a:lnTo>
                  <a:lnTo>
                    <a:pt x="0" y="0"/>
                  </a:lnTo>
                  <a:lnTo>
                    <a:pt x="36035" y="0"/>
                  </a:lnTo>
                  <a:close/>
                  <a:moveTo>
                    <a:pt x="33840" y="30978"/>
                  </a:moveTo>
                  <a:cubicBezTo>
                    <a:pt x="36840" y="30978"/>
                    <a:pt x="39313" y="30256"/>
                    <a:pt x="41230" y="28839"/>
                  </a:cubicBezTo>
                  <a:cubicBezTo>
                    <a:pt x="43147" y="27422"/>
                    <a:pt x="44119" y="25088"/>
                    <a:pt x="44119" y="21865"/>
                  </a:cubicBezTo>
                  <a:cubicBezTo>
                    <a:pt x="44119" y="20087"/>
                    <a:pt x="43786" y="18615"/>
                    <a:pt x="43147" y="17476"/>
                  </a:cubicBezTo>
                  <a:cubicBezTo>
                    <a:pt x="42508" y="16336"/>
                    <a:pt x="41647" y="15447"/>
                    <a:pt x="40563" y="14808"/>
                  </a:cubicBezTo>
                  <a:cubicBezTo>
                    <a:pt x="39480" y="14169"/>
                    <a:pt x="38257" y="13725"/>
                    <a:pt x="36868" y="13475"/>
                  </a:cubicBezTo>
                  <a:cubicBezTo>
                    <a:pt x="35479" y="13225"/>
                    <a:pt x="34034" y="13114"/>
                    <a:pt x="32534" y="13114"/>
                  </a:cubicBezTo>
                  <a:lnTo>
                    <a:pt x="16781" y="13114"/>
                  </a:lnTo>
                  <a:lnTo>
                    <a:pt x="16781" y="31034"/>
                  </a:lnTo>
                  <a:lnTo>
                    <a:pt x="33840" y="31034"/>
                  </a:lnTo>
                  <a:close/>
                  <a:moveTo>
                    <a:pt x="34812" y="63457"/>
                  </a:moveTo>
                  <a:cubicBezTo>
                    <a:pt x="36451" y="63457"/>
                    <a:pt x="38035" y="63290"/>
                    <a:pt x="39535" y="62984"/>
                  </a:cubicBezTo>
                  <a:cubicBezTo>
                    <a:pt x="41036" y="62651"/>
                    <a:pt x="42369" y="62123"/>
                    <a:pt x="43508" y="61373"/>
                  </a:cubicBezTo>
                  <a:cubicBezTo>
                    <a:pt x="44647" y="60623"/>
                    <a:pt x="45564" y="59595"/>
                    <a:pt x="46231" y="58317"/>
                  </a:cubicBezTo>
                  <a:cubicBezTo>
                    <a:pt x="46898" y="57039"/>
                    <a:pt x="47259" y="55400"/>
                    <a:pt x="47259" y="53371"/>
                  </a:cubicBezTo>
                  <a:cubicBezTo>
                    <a:pt x="47259" y="49426"/>
                    <a:pt x="46147" y="46648"/>
                    <a:pt x="43925" y="44953"/>
                  </a:cubicBezTo>
                  <a:cubicBezTo>
                    <a:pt x="41702" y="43286"/>
                    <a:pt x="38785" y="42425"/>
                    <a:pt x="35118" y="42425"/>
                  </a:cubicBezTo>
                  <a:lnTo>
                    <a:pt x="16781" y="42425"/>
                  </a:lnTo>
                  <a:lnTo>
                    <a:pt x="16781" y="63429"/>
                  </a:lnTo>
                  <a:lnTo>
                    <a:pt x="34785" y="63429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05" name="Gráfico 4"/>
          <p:cNvGrpSpPr/>
          <p:nvPr/>
        </p:nvGrpSpPr>
        <p:grpSpPr bwMode="auto">
          <a:xfrm>
            <a:off x="5647104" y="2130472"/>
            <a:ext cx="142027" cy="76570"/>
            <a:chOff x="8557876" y="2130472"/>
            <a:chExt cx="142027" cy="76570"/>
          </a:xfrm>
          <a:solidFill>
            <a:srgbClr val="231F20"/>
          </a:solidFill>
        </p:grpSpPr>
        <p:sp>
          <p:nvSpPr>
            <p:cNvPr id="106" name="Forma Livre: Forma 105"/>
            <p:cNvSpPr/>
            <p:nvPr/>
          </p:nvSpPr>
          <p:spPr bwMode="auto">
            <a:xfrm>
              <a:off x="8557876" y="2130472"/>
              <a:ext cx="65957" cy="76570"/>
            </a:xfrm>
            <a:custGeom>
              <a:avLst/>
              <a:gdLst>
                <a:gd name="connsiteX0" fmla="*/ 41258 w 65957"/>
                <a:gd name="connsiteY0" fmla="*/ 0 h 76570"/>
                <a:gd name="connsiteX1" fmla="*/ 50538 w 65957"/>
                <a:gd name="connsiteY1" fmla="*/ 1667 h 76570"/>
                <a:gd name="connsiteX2" fmla="*/ 57622 w 65957"/>
                <a:gd name="connsiteY2" fmla="*/ 6223 h 76570"/>
                <a:gd name="connsiteX3" fmla="*/ 62123 w 65957"/>
                <a:gd name="connsiteY3" fmla="*/ 12919 h 76570"/>
                <a:gd name="connsiteX4" fmla="*/ 63679 w 65957"/>
                <a:gd name="connsiteY4" fmla="*/ 21115 h 76570"/>
                <a:gd name="connsiteX5" fmla="*/ 60845 w 65957"/>
                <a:gd name="connsiteY5" fmla="*/ 32812 h 76570"/>
                <a:gd name="connsiteX6" fmla="*/ 51566 w 65957"/>
                <a:gd name="connsiteY6" fmla="*/ 40313 h 76570"/>
                <a:gd name="connsiteX7" fmla="*/ 51566 w 65957"/>
                <a:gd name="connsiteY7" fmla="*/ 40536 h 76570"/>
                <a:gd name="connsiteX8" fmla="*/ 56705 w 65957"/>
                <a:gd name="connsiteY8" fmla="*/ 43175 h 76570"/>
                <a:gd name="connsiteX9" fmla="*/ 60039 w 65957"/>
                <a:gd name="connsiteY9" fmla="*/ 47342 h 76570"/>
                <a:gd name="connsiteX10" fmla="*/ 61929 w 65957"/>
                <a:gd name="connsiteY10" fmla="*/ 52649 h 76570"/>
                <a:gd name="connsiteX11" fmla="*/ 62734 w 65957"/>
                <a:gd name="connsiteY11" fmla="*/ 58428 h 76570"/>
                <a:gd name="connsiteX12" fmla="*/ 62957 w 65957"/>
                <a:gd name="connsiteY12" fmla="*/ 62707 h 76570"/>
                <a:gd name="connsiteX13" fmla="*/ 63318 w 65957"/>
                <a:gd name="connsiteY13" fmla="*/ 67735 h 76570"/>
                <a:gd name="connsiteX14" fmla="*/ 64179 w 65957"/>
                <a:gd name="connsiteY14" fmla="*/ 72625 h 76570"/>
                <a:gd name="connsiteX15" fmla="*/ 65957 w 65957"/>
                <a:gd name="connsiteY15" fmla="*/ 76542 h 76570"/>
                <a:gd name="connsiteX16" fmla="*/ 49121 w 65957"/>
                <a:gd name="connsiteY16" fmla="*/ 76542 h 76570"/>
                <a:gd name="connsiteX17" fmla="*/ 47398 w 65957"/>
                <a:gd name="connsiteY17" fmla="*/ 67846 h 76570"/>
                <a:gd name="connsiteX18" fmla="*/ 46426 w 65957"/>
                <a:gd name="connsiteY18" fmla="*/ 58206 h 76570"/>
                <a:gd name="connsiteX19" fmla="*/ 42786 w 65957"/>
                <a:gd name="connsiteY19" fmla="*/ 49426 h 76570"/>
                <a:gd name="connsiteX20" fmla="*/ 33673 w 65957"/>
                <a:gd name="connsiteY20" fmla="*/ 46648 h 76570"/>
                <a:gd name="connsiteX21" fmla="*/ 16837 w 65957"/>
                <a:gd name="connsiteY21" fmla="*/ 46648 h 76570"/>
                <a:gd name="connsiteX22" fmla="*/ 16837 w 65957"/>
                <a:gd name="connsiteY22" fmla="*/ 76570 h 76570"/>
                <a:gd name="connsiteX23" fmla="*/ 0 w 65957"/>
                <a:gd name="connsiteY23" fmla="*/ 76570 h 76570"/>
                <a:gd name="connsiteX24" fmla="*/ 0 w 65957"/>
                <a:gd name="connsiteY24" fmla="*/ 0 h 76570"/>
                <a:gd name="connsiteX25" fmla="*/ 41286 w 65957"/>
                <a:gd name="connsiteY25" fmla="*/ 0 h 76570"/>
                <a:gd name="connsiteX26" fmla="*/ 35257 w 65957"/>
                <a:gd name="connsiteY26" fmla="*/ 34646 h 76570"/>
                <a:gd name="connsiteX27" fmla="*/ 43953 w 65957"/>
                <a:gd name="connsiteY27" fmla="*/ 32062 h 76570"/>
                <a:gd name="connsiteX28" fmla="*/ 46842 w 65957"/>
                <a:gd name="connsiteY28" fmla="*/ 23699 h 76570"/>
                <a:gd name="connsiteX29" fmla="*/ 43953 w 65957"/>
                <a:gd name="connsiteY29" fmla="*/ 15614 h 76570"/>
                <a:gd name="connsiteX30" fmla="*/ 35257 w 65957"/>
                <a:gd name="connsiteY30" fmla="*/ 13086 h 76570"/>
                <a:gd name="connsiteX31" fmla="*/ 16809 w 65957"/>
                <a:gd name="connsiteY31" fmla="*/ 13086 h 76570"/>
                <a:gd name="connsiteX32" fmla="*/ 16809 w 65957"/>
                <a:gd name="connsiteY32" fmla="*/ 34646 h 76570"/>
                <a:gd name="connsiteX33" fmla="*/ 35257 w 65957"/>
                <a:gd name="connsiteY33" fmla="*/ 34646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5957" h="76570" fill="norm" stroke="1" extrusionOk="0">
                  <a:moveTo>
                    <a:pt x="41258" y="0"/>
                  </a:moveTo>
                  <a:cubicBezTo>
                    <a:pt x="44675" y="0"/>
                    <a:pt x="47787" y="556"/>
                    <a:pt x="50538" y="1667"/>
                  </a:cubicBezTo>
                  <a:cubicBezTo>
                    <a:pt x="53288" y="2778"/>
                    <a:pt x="55650" y="4306"/>
                    <a:pt x="57622" y="6223"/>
                  </a:cubicBezTo>
                  <a:cubicBezTo>
                    <a:pt x="59595" y="8168"/>
                    <a:pt x="61095" y="10391"/>
                    <a:pt x="62123" y="12919"/>
                  </a:cubicBezTo>
                  <a:cubicBezTo>
                    <a:pt x="63151" y="15447"/>
                    <a:pt x="63679" y="18198"/>
                    <a:pt x="63679" y="21115"/>
                  </a:cubicBezTo>
                  <a:cubicBezTo>
                    <a:pt x="63679" y="25616"/>
                    <a:pt x="62734" y="29506"/>
                    <a:pt x="60845" y="32812"/>
                  </a:cubicBezTo>
                  <a:cubicBezTo>
                    <a:pt x="58956" y="36090"/>
                    <a:pt x="55844" y="38591"/>
                    <a:pt x="51566" y="40313"/>
                  </a:cubicBezTo>
                  <a:lnTo>
                    <a:pt x="51566" y="40536"/>
                  </a:lnTo>
                  <a:cubicBezTo>
                    <a:pt x="53649" y="41119"/>
                    <a:pt x="55344" y="41980"/>
                    <a:pt x="56705" y="43175"/>
                  </a:cubicBezTo>
                  <a:cubicBezTo>
                    <a:pt x="58067" y="44342"/>
                    <a:pt x="59178" y="45759"/>
                    <a:pt x="60039" y="47342"/>
                  </a:cubicBezTo>
                  <a:cubicBezTo>
                    <a:pt x="60901" y="48926"/>
                    <a:pt x="61512" y="50732"/>
                    <a:pt x="61929" y="52649"/>
                  </a:cubicBezTo>
                  <a:cubicBezTo>
                    <a:pt x="62318" y="54566"/>
                    <a:pt x="62595" y="56511"/>
                    <a:pt x="62734" y="58428"/>
                  </a:cubicBezTo>
                  <a:cubicBezTo>
                    <a:pt x="62818" y="59650"/>
                    <a:pt x="62873" y="61067"/>
                    <a:pt x="62957" y="62707"/>
                  </a:cubicBezTo>
                  <a:cubicBezTo>
                    <a:pt x="63040" y="64346"/>
                    <a:pt x="63151" y="66041"/>
                    <a:pt x="63318" y="67735"/>
                  </a:cubicBezTo>
                  <a:cubicBezTo>
                    <a:pt x="63484" y="69458"/>
                    <a:pt x="63790" y="71069"/>
                    <a:pt x="64179" y="72625"/>
                  </a:cubicBezTo>
                  <a:cubicBezTo>
                    <a:pt x="64568" y="74153"/>
                    <a:pt x="65152" y="75459"/>
                    <a:pt x="65957" y="76542"/>
                  </a:cubicBezTo>
                  <a:lnTo>
                    <a:pt x="49121" y="76542"/>
                  </a:lnTo>
                  <a:cubicBezTo>
                    <a:pt x="48204" y="74125"/>
                    <a:pt x="47620" y="71208"/>
                    <a:pt x="47398" y="67846"/>
                  </a:cubicBezTo>
                  <a:cubicBezTo>
                    <a:pt x="47176" y="64485"/>
                    <a:pt x="46870" y="61262"/>
                    <a:pt x="46426" y="58206"/>
                  </a:cubicBezTo>
                  <a:cubicBezTo>
                    <a:pt x="45842" y="54205"/>
                    <a:pt x="44648" y="51260"/>
                    <a:pt x="42786" y="49426"/>
                  </a:cubicBezTo>
                  <a:cubicBezTo>
                    <a:pt x="40924" y="47565"/>
                    <a:pt x="37896" y="46648"/>
                    <a:pt x="33673" y="46648"/>
                  </a:cubicBezTo>
                  <a:lnTo>
                    <a:pt x="16837" y="46648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41286" y="0"/>
                  </a:lnTo>
                  <a:close/>
                  <a:moveTo>
                    <a:pt x="35257" y="34646"/>
                  </a:moveTo>
                  <a:cubicBezTo>
                    <a:pt x="39119" y="34646"/>
                    <a:pt x="42008" y="33784"/>
                    <a:pt x="43953" y="32062"/>
                  </a:cubicBezTo>
                  <a:cubicBezTo>
                    <a:pt x="45870" y="30339"/>
                    <a:pt x="46842" y="27561"/>
                    <a:pt x="46842" y="23699"/>
                  </a:cubicBezTo>
                  <a:cubicBezTo>
                    <a:pt x="46842" y="19837"/>
                    <a:pt x="45870" y="17281"/>
                    <a:pt x="43953" y="15614"/>
                  </a:cubicBezTo>
                  <a:cubicBezTo>
                    <a:pt x="42008" y="13947"/>
                    <a:pt x="39119" y="13086"/>
                    <a:pt x="35257" y="13086"/>
                  </a:cubicBezTo>
                  <a:lnTo>
                    <a:pt x="16809" y="13086"/>
                  </a:lnTo>
                  <a:lnTo>
                    <a:pt x="16809" y="34646"/>
                  </a:lnTo>
                  <a:lnTo>
                    <a:pt x="35257" y="34646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07" name="Forma Livre: Forma 106"/>
            <p:cNvSpPr/>
            <p:nvPr/>
          </p:nvSpPr>
          <p:spPr bwMode="auto">
            <a:xfrm>
              <a:off x="8635252" y="2130472"/>
              <a:ext cx="64651" cy="76570"/>
            </a:xfrm>
            <a:custGeom>
              <a:avLst/>
              <a:gdLst>
                <a:gd name="connsiteX0" fmla="*/ 16725 w 64651"/>
                <a:gd name="connsiteY0" fmla="*/ 0 h 76570"/>
                <a:gd name="connsiteX1" fmla="*/ 48676 w 64651"/>
                <a:gd name="connsiteY1" fmla="*/ 51371 h 76570"/>
                <a:gd name="connsiteX2" fmla="*/ 48899 w 64651"/>
                <a:gd name="connsiteY2" fmla="*/ 51371 h 76570"/>
                <a:gd name="connsiteX3" fmla="*/ 48899 w 64651"/>
                <a:gd name="connsiteY3" fmla="*/ 0 h 76570"/>
                <a:gd name="connsiteX4" fmla="*/ 64651 w 64651"/>
                <a:gd name="connsiteY4" fmla="*/ 0 h 76570"/>
                <a:gd name="connsiteX5" fmla="*/ 64651 w 64651"/>
                <a:gd name="connsiteY5" fmla="*/ 76570 h 76570"/>
                <a:gd name="connsiteX6" fmla="*/ 47815 w 64651"/>
                <a:gd name="connsiteY6" fmla="*/ 76570 h 76570"/>
                <a:gd name="connsiteX7" fmla="*/ 15975 w 64651"/>
                <a:gd name="connsiteY7" fmla="*/ 25310 h 76570"/>
                <a:gd name="connsiteX8" fmla="*/ 15753 w 64651"/>
                <a:gd name="connsiteY8" fmla="*/ 25310 h 76570"/>
                <a:gd name="connsiteX9" fmla="*/ 15753 w 64651"/>
                <a:gd name="connsiteY9" fmla="*/ 76570 h 76570"/>
                <a:gd name="connsiteX10" fmla="*/ 0 w 64651"/>
                <a:gd name="connsiteY10" fmla="*/ 76570 h 76570"/>
                <a:gd name="connsiteX11" fmla="*/ 0 w 64651"/>
                <a:gd name="connsiteY11" fmla="*/ 0 h 76570"/>
                <a:gd name="connsiteX12" fmla="*/ 16725 w 64651"/>
                <a:gd name="connsiteY12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4651" h="76570" fill="norm" stroke="1" extrusionOk="0">
                  <a:moveTo>
                    <a:pt x="16725" y="0"/>
                  </a:moveTo>
                  <a:lnTo>
                    <a:pt x="48676" y="51371"/>
                  </a:lnTo>
                  <a:lnTo>
                    <a:pt x="48899" y="51371"/>
                  </a:lnTo>
                  <a:lnTo>
                    <a:pt x="48899" y="0"/>
                  </a:lnTo>
                  <a:lnTo>
                    <a:pt x="64651" y="0"/>
                  </a:lnTo>
                  <a:lnTo>
                    <a:pt x="64651" y="76570"/>
                  </a:lnTo>
                  <a:lnTo>
                    <a:pt x="47815" y="76570"/>
                  </a:lnTo>
                  <a:lnTo>
                    <a:pt x="15975" y="25310"/>
                  </a:lnTo>
                  <a:lnTo>
                    <a:pt x="15753" y="25310"/>
                  </a:lnTo>
                  <a:lnTo>
                    <a:pt x="15753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16725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08" name="Gráfico 4"/>
          <p:cNvGrpSpPr/>
          <p:nvPr/>
        </p:nvGrpSpPr>
        <p:grpSpPr bwMode="auto">
          <a:xfrm>
            <a:off x="5406447" y="2536495"/>
            <a:ext cx="129663" cy="76598"/>
            <a:chOff x="8317219" y="2536495"/>
            <a:chExt cx="129663" cy="76598"/>
          </a:xfrm>
          <a:solidFill>
            <a:srgbClr val="231F20"/>
          </a:solidFill>
        </p:grpSpPr>
        <p:sp>
          <p:nvSpPr>
            <p:cNvPr id="109" name="Forma Livre: Forma 108"/>
            <p:cNvSpPr/>
            <p:nvPr/>
          </p:nvSpPr>
          <p:spPr bwMode="auto">
            <a:xfrm>
              <a:off x="8317219" y="2536523"/>
              <a:ext cx="61011" cy="76570"/>
            </a:xfrm>
            <a:custGeom>
              <a:avLst/>
              <a:gdLst>
                <a:gd name="connsiteX0" fmla="*/ 34535 w 61011"/>
                <a:gd name="connsiteY0" fmla="*/ 0 h 76570"/>
                <a:gd name="connsiteX1" fmla="*/ 46759 w 61011"/>
                <a:gd name="connsiteY1" fmla="*/ 2084 h 76570"/>
                <a:gd name="connsiteX2" fmla="*/ 54955 w 61011"/>
                <a:gd name="connsiteY2" fmla="*/ 7613 h 76570"/>
                <a:gd name="connsiteX3" fmla="*/ 59567 w 61011"/>
                <a:gd name="connsiteY3" fmla="*/ 15447 h 76570"/>
                <a:gd name="connsiteX4" fmla="*/ 61012 w 61011"/>
                <a:gd name="connsiteY4" fmla="*/ 24560 h 76570"/>
                <a:gd name="connsiteX5" fmla="*/ 59567 w 61011"/>
                <a:gd name="connsiteY5" fmla="*/ 33617 h 76570"/>
                <a:gd name="connsiteX6" fmla="*/ 54955 w 61011"/>
                <a:gd name="connsiteY6" fmla="*/ 41508 h 76570"/>
                <a:gd name="connsiteX7" fmla="*/ 46759 w 61011"/>
                <a:gd name="connsiteY7" fmla="*/ 47037 h 76570"/>
                <a:gd name="connsiteX8" fmla="*/ 34535 w 61011"/>
                <a:gd name="connsiteY8" fmla="*/ 49121 h 76570"/>
                <a:gd name="connsiteX9" fmla="*/ 16837 w 61011"/>
                <a:gd name="connsiteY9" fmla="*/ 49121 h 76570"/>
                <a:gd name="connsiteX10" fmla="*/ 16837 w 61011"/>
                <a:gd name="connsiteY10" fmla="*/ 76570 h 76570"/>
                <a:gd name="connsiteX11" fmla="*/ 0 w 61011"/>
                <a:gd name="connsiteY11" fmla="*/ 76570 h 76570"/>
                <a:gd name="connsiteX12" fmla="*/ 0 w 61011"/>
                <a:gd name="connsiteY12" fmla="*/ 0 h 76570"/>
                <a:gd name="connsiteX13" fmla="*/ 34535 w 61011"/>
                <a:gd name="connsiteY13" fmla="*/ 0 h 76570"/>
                <a:gd name="connsiteX14" fmla="*/ 29922 w 61011"/>
                <a:gd name="connsiteY14" fmla="*/ 36035 h 76570"/>
                <a:gd name="connsiteX15" fmla="*/ 35507 w 61011"/>
                <a:gd name="connsiteY15" fmla="*/ 35618 h 76570"/>
                <a:gd name="connsiteX16" fmla="*/ 40230 w 61011"/>
                <a:gd name="connsiteY16" fmla="*/ 33951 h 76570"/>
                <a:gd name="connsiteX17" fmla="*/ 43508 w 61011"/>
                <a:gd name="connsiteY17" fmla="*/ 30478 h 76570"/>
                <a:gd name="connsiteX18" fmla="*/ 44731 w 61011"/>
                <a:gd name="connsiteY18" fmla="*/ 24588 h 76570"/>
                <a:gd name="connsiteX19" fmla="*/ 43508 w 61011"/>
                <a:gd name="connsiteY19" fmla="*/ 18698 h 76570"/>
                <a:gd name="connsiteX20" fmla="*/ 40230 w 61011"/>
                <a:gd name="connsiteY20" fmla="*/ 15225 h 76570"/>
                <a:gd name="connsiteX21" fmla="*/ 35507 w 61011"/>
                <a:gd name="connsiteY21" fmla="*/ 13558 h 76570"/>
                <a:gd name="connsiteX22" fmla="*/ 29922 w 61011"/>
                <a:gd name="connsiteY22" fmla="*/ 13141 h 76570"/>
                <a:gd name="connsiteX23" fmla="*/ 16837 w 61011"/>
                <a:gd name="connsiteY23" fmla="*/ 13141 h 76570"/>
                <a:gd name="connsiteX24" fmla="*/ 16837 w 61011"/>
                <a:gd name="connsiteY24" fmla="*/ 36090 h 76570"/>
                <a:gd name="connsiteX25" fmla="*/ 29922 w 61011"/>
                <a:gd name="connsiteY25" fmla="*/ 3609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011" h="76570" fill="norm" stroke="1" extrusionOk="0">
                  <a:moveTo>
                    <a:pt x="34535" y="0"/>
                  </a:moveTo>
                  <a:cubicBezTo>
                    <a:pt x="39313" y="0"/>
                    <a:pt x="43397" y="695"/>
                    <a:pt x="46759" y="2084"/>
                  </a:cubicBezTo>
                  <a:cubicBezTo>
                    <a:pt x="50121" y="3473"/>
                    <a:pt x="52844" y="5306"/>
                    <a:pt x="54955" y="7613"/>
                  </a:cubicBezTo>
                  <a:cubicBezTo>
                    <a:pt x="57067" y="9891"/>
                    <a:pt x="58595" y="12502"/>
                    <a:pt x="59567" y="15447"/>
                  </a:cubicBezTo>
                  <a:cubicBezTo>
                    <a:pt x="60540" y="18392"/>
                    <a:pt x="61012" y="21421"/>
                    <a:pt x="61012" y="24560"/>
                  </a:cubicBezTo>
                  <a:cubicBezTo>
                    <a:pt x="61012" y="27700"/>
                    <a:pt x="60540" y="30645"/>
                    <a:pt x="59567" y="33617"/>
                  </a:cubicBezTo>
                  <a:cubicBezTo>
                    <a:pt x="58595" y="36590"/>
                    <a:pt x="57067" y="39202"/>
                    <a:pt x="54955" y="41508"/>
                  </a:cubicBezTo>
                  <a:cubicBezTo>
                    <a:pt x="52844" y="43786"/>
                    <a:pt x="50121" y="45648"/>
                    <a:pt x="46759" y="47037"/>
                  </a:cubicBezTo>
                  <a:cubicBezTo>
                    <a:pt x="43397" y="48426"/>
                    <a:pt x="39313" y="49121"/>
                    <a:pt x="34535" y="49121"/>
                  </a:cubicBezTo>
                  <a:lnTo>
                    <a:pt x="16837" y="49121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34535" y="0"/>
                  </a:lnTo>
                  <a:close/>
                  <a:moveTo>
                    <a:pt x="29922" y="36035"/>
                  </a:moveTo>
                  <a:cubicBezTo>
                    <a:pt x="31867" y="36035"/>
                    <a:pt x="33701" y="35896"/>
                    <a:pt x="35507" y="35618"/>
                  </a:cubicBezTo>
                  <a:cubicBezTo>
                    <a:pt x="37285" y="35340"/>
                    <a:pt x="38869" y="34784"/>
                    <a:pt x="40230" y="33951"/>
                  </a:cubicBezTo>
                  <a:cubicBezTo>
                    <a:pt x="41591" y="33117"/>
                    <a:pt x="42675" y="31978"/>
                    <a:pt x="43508" y="30478"/>
                  </a:cubicBezTo>
                  <a:cubicBezTo>
                    <a:pt x="44342" y="28978"/>
                    <a:pt x="44731" y="27005"/>
                    <a:pt x="44731" y="24588"/>
                  </a:cubicBezTo>
                  <a:cubicBezTo>
                    <a:pt x="44731" y="22171"/>
                    <a:pt x="44314" y="20198"/>
                    <a:pt x="43508" y="18698"/>
                  </a:cubicBezTo>
                  <a:cubicBezTo>
                    <a:pt x="42675" y="17198"/>
                    <a:pt x="41591" y="16031"/>
                    <a:pt x="40230" y="15225"/>
                  </a:cubicBezTo>
                  <a:cubicBezTo>
                    <a:pt x="38869" y="14392"/>
                    <a:pt x="37313" y="13836"/>
                    <a:pt x="35507" y="13558"/>
                  </a:cubicBezTo>
                  <a:cubicBezTo>
                    <a:pt x="33729" y="13280"/>
                    <a:pt x="31867" y="13141"/>
                    <a:pt x="29922" y="13141"/>
                  </a:cubicBezTo>
                  <a:lnTo>
                    <a:pt x="16837" y="13141"/>
                  </a:lnTo>
                  <a:lnTo>
                    <a:pt x="16837" y="36090"/>
                  </a:lnTo>
                  <a:lnTo>
                    <a:pt x="29922" y="3609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10" name="Forma Livre: Forma 109"/>
            <p:cNvSpPr/>
            <p:nvPr/>
          </p:nvSpPr>
          <p:spPr bwMode="auto">
            <a:xfrm>
              <a:off x="8388761" y="2536495"/>
              <a:ext cx="58122" cy="76570"/>
            </a:xfrm>
            <a:custGeom>
              <a:avLst/>
              <a:gdLst>
                <a:gd name="connsiteX0" fmla="*/ 57261 w 58122"/>
                <a:gd name="connsiteY0" fmla="*/ 28 h 76570"/>
                <a:gd name="connsiteX1" fmla="*/ 57261 w 58122"/>
                <a:gd name="connsiteY1" fmla="*/ 14169 h 76570"/>
                <a:gd name="connsiteX2" fmla="*/ 16837 w 58122"/>
                <a:gd name="connsiteY2" fmla="*/ 14169 h 76570"/>
                <a:gd name="connsiteX3" fmla="*/ 16837 w 58122"/>
                <a:gd name="connsiteY3" fmla="*/ 30589 h 76570"/>
                <a:gd name="connsiteX4" fmla="*/ 53927 w 58122"/>
                <a:gd name="connsiteY4" fmla="*/ 30589 h 76570"/>
                <a:gd name="connsiteX5" fmla="*/ 53927 w 58122"/>
                <a:gd name="connsiteY5" fmla="*/ 43675 h 76570"/>
                <a:gd name="connsiteX6" fmla="*/ 16837 w 58122"/>
                <a:gd name="connsiteY6" fmla="*/ 43675 h 76570"/>
                <a:gd name="connsiteX7" fmla="*/ 16837 w 58122"/>
                <a:gd name="connsiteY7" fmla="*/ 62429 h 76570"/>
                <a:gd name="connsiteX8" fmla="*/ 58122 w 58122"/>
                <a:gd name="connsiteY8" fmla="*/ 62429 h 76570"/>
                <a:gd name="connsiteX9" fmla="*/ 58122 w 58122"/>
                <a:gd name="connsiteY9" fmla="*/ 76570 h 76570"/>
                <a:gd name="connsiteX10" fmla="*/ 0 w 58122"/>
                <a:gd name="connsiteY10" fmla="*/ 76570 h 76570"/>
                <a:gd name="connsiteX11" fmla="*/ 0 w 58122"/>
                <a:gd name="connsiteY11" fmla="*/ 0 h 76570"/>
                <a:gd name="connsiteX12" fmla="*/ 57261 w 58122"/>
                <a:gd name="connsiteY12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122" h="76570" fill="norm" stroke="1" extrusionOk="0">
                  <a:moveTo>
                    <a:pt x="57261" y="28"/>
                  </a:moveTo>
                  <a:lnTo>
                    <a:pt x="57261" y="14169"/>
                  </a:lnTo>
                  <a:lnTo>
                    <a:pt x="16837" y="14169"/>
                  </a:lnTo>
                  <a:lnTo>
                    <a:pt x="16837" y="30589"/>
                  </a:lnTo>
                  <a:lnTo>
                    <a:pt x="53927" y="30589"/>
                  </a:lnTo>
                  <a:lnTo>
                    <a:pt x="53927" y="43675"/>
                  </a:lnTo>
                  <a:lnTo>
                    <a:pt x="16837" y="43675"/>
                  </a:lnTo>
                  <a:lnTo>
                    <a:pt x="16837" y="62429"/>
                  </a:lnTo>
                  <a:lnTo>
                    <a:pt x="58122" y="62429"/>
                  </a:lnTo>
                  <a:lnTo>
                    <a:pt x="58122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57261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11" name="Gráfico 4"/>
          <p:cNvGrpSpPr/>
          <p:nvPr/>
        </p:nvGrpSpPr>
        <p:grpSpPr bwMode="auto">
          <a:xfrm>
            <a:off x="5639047" y="2755676"/>
            <a:ext cx="135609" cy="76597"/>
            <a:chOff x="8549819" y="2755676"/>
            <a:chExt cx="135609" cy="76597"/>
          </a:xfrm>
          <a:solidFill>
            <a:srgbClr val="231F20"/>
          </a:solidFill>
        </p:grpSpPr>
        <p:sp>
          <p:nvSpPr>
            <p:cNvPr id="112" name="Forma Livre: Forma 111"/>
            <p:cNvSpPr/>
            <p:nvPr/>
          </p:nvSpPr>
          <p:spPr bwMode="auto">
            <a:xfrm>
              <a:off x="8549819" y="2755704"/>
              <a:ext cx="74847" cy="76570"/>
            </a:xfrm>
            <a:custGeom>
              <a:avLst/>
              <a:gdLst>
                <a:gd name="connsiteX0" fmla="*/ 46203 w 74847"/>
                <a:gd name="connsiteY0" fmla="*/ 0 h 76570"/>
                <a:gd name="connsiteX1" fmla="*/ 74848 w 74847"/>
                <a:gd name="connsiteY1" fmla="*/ 76570 h 76570"/>
                <a:gd name="connsiteX2" fmla="*/ 57372 w 74847"/>
                <a:gd name="connsiteY2" fmla="*/ 76570 h 76570"/>
                <a:gd name="connsiteX3" fmla="*/ 51593 w 74847"/>
                <a:gd name="connsiteY3" fmla="*/ 59512 h 76570"/>
                <a:gd name="connsiteX4" fmla="*/ 22949 w 74847"/>
                <a:gd name="connsiteY4" fmla="*/ 59512 h 76570"/>
                <a:gd name="connsiteX5" fmla="*/ 16948 w 74847"/>
                <a:gd name="connsiteY5" fmla="*/ 76570 h 76570"/>
                <a:gd name="connsiteX6" fmla="*/ 0 w 74847"/>
                <a:gd name="connsiteY6" fmla="*/ 76570 h 76570"/>
                <a:gd name="connsiteX7" fmla="*/ 28950 w 74847"/>
                <a:gd name="connsiteY7" fmla="*/ 0 h 76570"/>
                <a:gd name="connsiteX8" fmla="*/ 46203 w 74847"/>
                <a:gd name="connsiteY8" fmla="*/ 0 h 76570"/>
                <a:gd name="connsiteX9" fmla="*/ 47176 w 74847"/>
                <a:gd name="connsiteY9" fmla="*/ 46981 h 76570"/>
                <a:gd name="connsiteX10" fmla="*/ 37535 w 74847"/>
                <a:gd name="connsiteY10" fmla="*/ 18893 h 76570"/>
                <a:gd name="connsiteX11" fmla="*/ 37313 w 74847"/>
                <a:gd name="connsiteY11" fmla="*/ 18893 h 76570"/>
                <a:gd name="connsiteX12" fmla="*/ 27339 w 74847"/>
                <a:gd name="connsiteY12" fmla="*/ 46981 h 76570"/>
                <a:gd name="connsiteX13" fmla="*/ 47176 w 74847"/>
                <a:gd name="connsiteY13" fmla="*/ 46981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847" h="76570" fill="norm" stroke="1" extrusionOk="0">
                  <a:moveTo>
                    <a:pt x="46203" y="0"/>
                  </a:moveTo>
                  <a:lnTo>
                    <a:pt x="74848" y="76570"/>
                  </a:lnTo>
                  <a:lnTo>
                    <a:pt x="57372" y="76570"/>
                  </a:lnTo>
                  <a:lnTo>
                    <a:pt x="51593" y="59512"/>
                  </a:lnTo>
                  <a:lnTo>
                    <a:pt x="22949" y="59512"/>
                  </a:lnTo>
                  <a:lnTo>
                    <a:pt x="16948" y="76570"/>
                  </a:lnTo>
                  <a:lnTo>
                    <a:pt x="0" y="76570"/>
                  </a:lnTo>
                  <a:lnTo>
                    <a:pt x="28950" y="0"/>
                  </a:lnTo>
                  <a:lnTo>
                    <a:pt x="46203" y="0"/>
                  </a:lnTo>
                  <a:close/>
                  <a:moveTo>
                    <a:pt x="47176" y="46981"/>
                  </a:moveTo>
                  <a:lnTo>
                    <a:pt x="37535" y="18893"/>
                  </a:lnTo>
                  <a:lnTo>
                    <a:pt x="37313" y="18893"/>
                  </a:lnTo>
                  <a:lnTo>
                    <a:pt x="27339" y="46981"/>
                  </a:lnTo>
                  <a:lnTo>
                    <a:pt x="47176" y="46981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13" name="Forma Livre: Forma 112"/>
            <p:cNvSpPr/>
            <p:nvPr/>
          </p:nvSpPr>
          <p:spPr bwMode="auto">
            <a:xfrm>
              <a:off x="8631280" y="2755676"/>
              <a:ext cx="54149" cy="76570"/>
            </a:xfrm>
            <a:custGeom>
              <a:avLst/>
              <a:gdLst>
                <a:gd name="connsiteX0" fmla="*/ 16836 w 54149"/>
                <a:gd name="connsiteY0" fmla="*/ 28 h 76570"/>
                <a:gd name="connsiteX1" fmla="*/ 16836 w 54149"/>
                <a:gd name="connsiteY1" fmla="*/ 62429 h 76570"/>
                <a:gd name="connsiteX2" fmla="*/ 54149 w 54149"/>
                <a:gd name="connsiteY2" fmla="*/ 62429 h 76570"/>
                <a:gd name="connsiteX3" fmla="*/ 54149 w 54149"/>
                <a:gd name="connsiteY3" fmla="*/ 76570 h 76570"/>
                <a:gd name="connsiteX4" fmla="*/ 0 w 54149"/>
                <a:gd name="connsiteY4" fmla="*/ 76570 h 76570"/>
                <a:gd name="connsiteX5" fmla="*/ 0 w 54149"/>
                <a:gd name="connsiteY5" fmla="*/ 0 h 76570"/>
                <a:gd name="connsiteX6" fmla="*/ 16836 w 54149"/>
                <a:gd name="connsiteY6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149" h="76570" fill="norm" stroke="1" extrusionOk="0">
                  <a:moveTo>
                    <a:pt x="16836" y="28"/>
                  </a:moveTo>
                  <a:lnTo>
                    <a:pt x="16836" y="62429"/>
                  </a:lnTo>
                  <a:lnTo>
                    <a:pt x="54149" y="62429"/>
                  </a:lnTo>
                  <a:lnTo>
                    <a:pt x="54149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16836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14" name="Gráfico 4"/>
          <p:cNvGrpSpPr/>
          <p:nvPr/>
        </p:nvGrpSpPr>
        <p:grpSpPr bwMode="auto">
          <a:xfrm>
            <a:off x="5505964" y="2904149"/>
            <a:ext cx="132472" cy="80070"/>
            <a:chOff x="8416736" y="2904149"/>
            <a:chExt cx="132472" cy="80070"/>
          </a:xfrm>
          <a:solidFill>
            <a:srgbClr val="231F20"/>
          </a:solidFill>
        </p:grpSpPr>
        <p:sp>
          <p:nvSpPr>
            <p:cNvPr id="115" name="Forma Livre: Forma 114"/>
            <p:cNvSpPr/>
            <p:nvPr/>
          </p:nvSpPr>
          <p:spPr bwMode="auto">
            <a:xfrm>
              <a:off x="8416736" y="2904149"/>
              <a:ext cx="64431" cy="80070"/>
            </a:xfrm>
            <a:custGeom>
              <a:avLst/>
              <a:gdLst>
                <a:gd name="connsiteX0" fmla="*/ 17645 w 64431"/>
                <a:gd name="connsiteY0" fmla="*/ 59511 h 80070"/>
                <a:gd name="connsiteX1" fmla="*/ 21340 w 64431"/>
                <a:gd name="connsiteY1" fmla="*/ 63846 h 80070"/>
                <a:gd name="connsiteX2" fmla="*/ 26758 w 64431"/>
                <a:gd name="connsiteY2" fmla="*/ 66318 h 80070"/>
                <a:gd name="connsiteX3" fmla="*/ 33175 w 64431"/>
                <a:gd name="connsiteY3" fmla="*/ 67124 h 80070"/>
                <a:gd name="connsiteX4" fmla="*/ 38010 w 64431"/>
                <a:gd name="connsiteY4" fmla="*/ 66763 h 80070"/>
                <a:gd name="connsiteX5" fmla="*/ 42844 w 64431"/>
                <a:gd name="connsiteY5" fmla="*/ 65318 h 80070"/>
                <a:gd name="connsiteX6" fmla="*/ 46595 w 64431"/>
                <a:gd name="connsiteY6" fmla="*/ 62373 h 80070"/>
                <a:gd name="connsiteX7" fmla="*/ 48095 w 64431"/>
                <a:gd name="connsiteY7" fmla="*/ 57594 h 80070"/>
                <a:gd name="connsiteX8" fmla="*/ 46095 w 64431"/>
                <a:gd name="connsiteY8" fmla="*/ 52566 h 80070"/>
                <a:gd name="connsiteX9" fmla="*/ 40899 w 64431"/>
                <a:gd name="connsiteY9" fmla="*/ 49343 h 80070"/>
                <a:gd name="connsiteX10" fmla="*/ 33620 w 64431"/>
                <a:gd name="connsiteY10" fmla="*/ 47092 h 80070"/>
                <a:gd name="connsiteX11" fmla="*/ 25369 w 64431"/>
                <a:gd name="connsiteY11" fmla="*/ 44953 h 80070"/>
                <a:gd name="connsiteX12" fmla="*/ 17006 w 64431"/>
                <a:gd name="connsiteY12" fmla="*/ 42314 h 80070"/>
                <a:gd name="connsiteX13" fmla="*/ 9727 w 64431"/>
                <a:gd name="connsiteY13" fmla="*/ 38285 h 80070"/>
                <a:gd name="connsiteX14" fmla="*/ 4531 w 64431"/>
                <a:gd name="connsiteY14" fmla="*/ 32117 h 80070"/>
                <a:gd name="connsiteX15" fmla="*/ 2558 w 64431"/>
                <a:gd name="connsiteY15" fmla="*/ 23171 h 80070"/>
                <a:gd name="connsiteX16" fmla="*/ 5087 w 64431"/>
                <a:gd name="connsiteY16" fmla="*/ 12919 h 80070"/>
                <a:gd name="connsiteX17" fmla="*/ 11671 w 64431"/>
                <a:gd name="connsiteY17" fmla="*/ 5668 h 80070"/>
                <a:gd name="connsiteX18" fmla="*/ 20895 w 64431"/>
                <a:gd name="connsiteY18" fmla="*/ 1389 h 80070"/>
                <a:gd name="connsiteX19" fmla="*/ 31203 w 64431"/>
                <a:gd name="connsiteY19" fmla="*/ 0 h 80070"/>
                <a:gd name="connsiteX20" fmla="*/ 42733 w 64431"/>
                <a:gd name="connsiteY20" fmla="*/ 1334 h 80070"/>
                <a:gd name="connsiteX21" fmla="*/ 52540 w 64431"/>
                <a:gd name="connsiteY21" fmla="*/ 5668 h 80070"/>
                <a:gd name="connsiteX22" fmla="*/ 59347 w 64431"/>
                <a:gd name="connsiteY22" fmla="*/ 13336 h 80070"/>
                <a:gd name="connsiteX23" fmla="*/ 61876 w 64431"/>
                <a:gd name="connsiteY23" fmla="*/ 24644 h 80070"/>
                <a:gd name="connsiteX24" fmla="*/ 45567 w 64431"/>
                <a:gd name="connsiteY24" fmla="*/ 24644 h 80070"/>
                <a:gd name="connsiteX25" fmla="*/ 44122 w 64431"/>
                <a:gd name="connsiteY25" fmla="*/ 18976 h 80070"/>
                <a:gd name="connsiteX26" fmla="*/ 40844 w 64431"/>
                <a:gd name="connsiteY26" fmla="*/ 15447 h 80070"/>
                <a:gd name="connsiteX27" fmla="*/ 36176 w 64431"/>
                <a:gd name="connsiteY27" fmla="*/ 13614 h 80070"/>
                <a:gd name="connsiteX28" fmla="*/ 30425 w 64431"/>
                <a:gd name="connsiteY28" fmla="*/ 13086 h 80070"/>
                <a:gd name="connsiteX29" fmla="*/ 26341 w 64431"/>
                <a:gd name="connsiteY29" fmla="*/ 13503 h 80070"/>
                <a:gd name="connsiteX30" fmla="*/ 22645 w 64431"/>
                <a:gd name="connsiteY30" fmla="*/ 15003 h 80070"/>
                <a:gd name="connsiteX31" fmla="*/ 19923 w 64431"/>
                <a:gd name="connsiteY31" fmla="*/ 17670 h 80070"/>
                <a:gd name="connsiteX32" fmla="*/ 18839 w 64431"/>
                <a:gd name="connsiteY32" fmla="*/ 21754 h 80070"/>
                <a:gd name="connsiteX33" fmla="*/ 19701 w 64431"/>
                <a:gd name="connsiteY33" fmla="*/ 25394 h 80070"/>
                <a:gd name="connsiteX34" fmla="*/ 23090 w 64431"/>
                <a:gd name="connsiteY34" fmla="*/ 27977 h 80070"/>
                <a:gd name="connsiteX35" fmla="*/ 30064 w 64431"/>
                <a:gd name="connsiteY35" fmla="*/ 30339 h 80070"/>
                <a:gd name="connsiteX36" fmla="*/ 41705 w 64431"/>
                <a:gd name="connsiteY36" fmla="*/ 33340 h 80070"/>
                <a:gd name="connsiteX37" fmla="*/ 47650 w 64431"/>
                <a:gd name="connsiteY37" fmla="*/ 34896 h 80070"/>
                <a:gd name="connsiteX38" fmla="*/ 55208 w 64431"/>
                <a:gd name="connsiteY38" fmla="*/ 38480 h 80070"/>
                <a:gd name="connsiteX39" fmla="*/ 61709 w 64431"/>
                <a:gd name="connsiteY39" fmla="*/ 45064 h 80070"/>
                <a:gd name="connsiteX40" fmla="*/ 64431 w 64431"/>
                <a:gd name="connsiteY40" fmla="*/ 55622 h 80070"/>
                <a:gd name="connsiteX41" fmla="*/ 62403 w 64431"/>
                <a:gd name="connsiteY41" fmla="*/ 65374 h 80070"/>
                <a:gd name="connsiteX42" fmla="*/ 56346 w 64431"/>
                <a:gd name="connsiteY42" fmla="*/ 73153 h 80070"/>
                <a:gd name="connsiteX43" fmla="*/ 46372 w 64431"/>
                <a:gd name="connsiteY43" fmla="*/ 78237 h 80070"/>
                <a:gd name="connsiteX44" fmla="*/ 32592 w 64431"/>
                <a:gd name="connsiteY44" fmla="*/ 80071 h 80070"/>
                <a:gd name="connsiteX45" fmla="*/ 20312 w 64431"/>
                <a:gd name="connsiteY45" fmla="*/ 78515 h 80070"/>
                <a:gd name="connsiteX46" fmla="*/ 9810 w 64431"/>
                <a:gd name="connsiteY46" fmla="*/ 73625 h 80070"/>
                <a:gd name="connsiteX47" fmla="*/ 2586 w 64431"/>
                <a:gd name="connsiteY47" fmla="*/ 65151 h 80070"/>
                <a:gd name="connsiteX48" fmla="*/ 3 w 64431"/>
                <a:gd name="connsiteY48" fmla="*/ 52927 h 80070"/>
                <a:gd name="connsiteX49" fmla="*/ 16311 w 64431"/>
                <a:gd name="connsiteY49" fmla="*/ 52927 h 80070"/>
                <a:gd name="connsiteX50" fmla="*/ 17700 w 64431"/>
                <a:gd name="connsiteY50" fmla="*/ 59456 h 80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4431" h="80070" fill="norm" stroke="1" extrusionOk="0">
                  <a:moveTo>
                    <a:pt x="17645" y="59511"/>
                  </a:moveTo>
                  <a:cubicBezTo>
                    <a:pt x="18561" y="61290"/>
                    <a:pt x="19812" y="62734"/>
                    <a:pt x="21340" y="63846"/>
                  </a:cubicBezTo>
                  <a:cubicBezTo>
                    <a:pt x="22868" y="64957"/>
                    <a:pt x="24674" y="65763"/>
                    <a:pt x="26758" y="66318"/>
                  </a:cubicBezTo>
                  <a:cubicBezTo>
                    <a:pt x="28814" y="66846"/>
                    <a:pt x="30980" y="67124"/>
                    <a:pt x="33175" y="67124"/>
                  </a:cubicBezTo>
                  <a:cubicBezTo>
                    <a:pt x="34676" y="67124"/>
                    <a:pt x="36287" y="67013"/>
                    <a:pt x="38010" y="66763"/>
                  </a:cubicBezTo>
                  <a:cubicBezTo>
                    <a:pt x="39732" y="66513"/>
                    <a:pt x="41344" y="66040"/>
                    <a:pt x="42844" y="65318"/>
                  </a:cubicBezTo>
                  <a:cubicBezTo>
                    <a:pt x="44344" y="64596"/>
                    <a:pt x="45594" y="63623"/>
                    <a:pt x="46595" y="62373"/>
                  </a:cubicBezTo>
                  <a:cubicBezTo>
                    <a:pt x="47595" y="61123"/>
                    <a:pt x="48095" y="59539"/>
                    <a:pt x="48095" y="57594"/>
                  </a:cubicBezTo>
                  <a:cubicBezTo>
                    <a:pt x="48095" y="55511"/>
                    <a:pt x="47428" y="53844"/>
                    <a:pt x="46095" y="52566"/>
                  </a:cubicBezTo>
                  <a:cubicBezTo>
                    <a:pt x="44761" y="51288"/>
                    <a:pt x="43039" y="50204"/>
                    <a:pt x="40899" y="49343"/>
                  </a:cubicBezTo>
                  <a:cubicBezTo>
                    <a:pt x="38760" y="48481"/>
                    <a:pt x="36315" y="47731"/>
                    <a:pt x="33620" y="47092"/>
                  </a:cubicBezTo>
                  <a:cubicBezTo>
                    <a:pt x="30897" y="46453"/>
                    <a:pt x="28147" y="45731"/>
                    <a:pt x="25369" y="44953"/>
                  </a:cubicBezTo>
                  <a:cubicBezTo>
                    <a:pt x="22507" y="44231"/>
                    <a:pt x="19728" y="43369"/>
                    <a:pt x="17006" y="42314"/>
                  </a:cubicBezTo>
                  <a:cubicBezTo>
                    <a:pt x="14283" y="41286"/>
                    <a:pt x="11866" y="39924"/>
                    <a:pt x="9727" y="38285"/>
                  </a:cubicBezTo>
                  <a:cubicBezTo>
                    <a:pt x="7587" y="36646"/>
                    <a:pt x="5837" y="34590"/>
                    <a:pt x="4531" y="32117"/>
                  </a:cubicBezTo>
                  <a:cubicBezTo>
                    <a:pt x="3197" y="29645"/>
                    <a:pt x="2558" y="26672"/>
                    <a:pt x="2558" y="23171"/>
                  </a:cubicBezTo>
                  <a:cubicBezTo>
                    <a:pt x="2558" y="19254"/>
                    <a:pt x="3392" y="15836"/>
                    <a:pt x="5087" y="12919"/>
                  </a:cubicBezTo>
                  <a:cubicBezTo>
                    <a:pt x="6754" y="10030"/>
                    <a:pt x="8949" y="7613"/>
                    <a:pt x="11671" y="5668"/>
                  </a:cubicBezTo>
                  <a:cubicBezTo>
                    <a:pt x="14394" y="3751"/>
                    <a:pt x="17450" y="2306"/>
                    <a:pt x="20895" y="1389"/>
                  </a:cubicBezTo>
                  <a:cubicBezTo>
                    <a:pt x="24313" y="472"/>
                    <a:pt x="27758" y="0"/>
                    <a:pt x="31203" y="0"/>
                  </a:cubicBezTo>
                  <a:cubicBezTo>
                    <a:pt x="35204" y="0"/>
                    <a:pt x="39038" y="444"/>
                    <a:pt x="42733" y="1334"/>
                  </a:cubicBezTo>
                  <a:cubicBezTo>
                    <a:pt x="46400" y="2223"/>
                    <a:pt x="49679" y="3667"/>
                    <a:pt x="52540" y="5668"/>
                  </a:cubicBezTo>
                  <a:cubicBezTo>
                    <a:pt x="55402" y="7668"/>
                    <a:pt x="57680" y="10224"/>
                    <a:pt x="59347" y="13336"/>
                  </a:cubicBezTo>
                  <a:cubicBezTo>
                    <a:pt x="61014" y="16448"/>
                    <a:pt x="61876" y="20226"/>
                    <a:pt x="61876" y="24644"/>
                  </a:cubicBezTo>
                  <a:lnTo>
                    <a:pt x="45567" y="24644"/>
                  </a:lnTo>
                  <a:cubicBezTo>
                    <a:pt x="45428" y="22365"/>
                    <a:pt x="44928" y="20476"/>
                    <a:pt x="44122" y="18976"/>
                  </a:cubicBezTo>
                  <a:cubicBezTo>
                    <a:pt x="43288" y="17476"/>
                    <a:pt x="42205" y="16309"/>
                    <a:pt x="40844" y="15447"/>
                  </a:cubicBezTo>
                  <a:cubicBezTo>
                    <a:pt x="39482" y="14586"/>
                    <a:pt x="37926" y="13975"/>
                    <a:pt x="36176" y="13614"/>
                  </a:cubicBezTo>
                  <a:cubicBezTo>
                    <a:pt x="34426" y="13252"/>
                    <a:pt x="32509" y="13086"/>
                    <a:pt x="30425" y="13086"/>
                  </a:cubicBezTo>
                  <a:cubicBezTo>
                    <a:pt x="29064" y="13086"/>
                    <a:pt x="27702" y="13225"/>
                    <a:pt x="26341" y="13503"/>
                  </a:cubicBezTo>
                  <a:cubicBezTo>
                    <a:pt x="24980" y="13780"/>
                    <a:pt x="23757" y="14280"/>
                    <a:pt x="22645" y="15003"/>
                  </a:cubicBezTo>
                  <a:cubicBezTo>
                    <a:pt x="21534" y="15725"/>
                    <a:pt x="20617" y="16614"/>
                    <a:pt x="19923" y="17670"/>
                  </a:cubicBezTo>
                  <a:cubicBezTo>
                    <a:pt x="19200" y="18754"/>
                    <a:pt x="18839" y="20115"/>
                    <a:pt x="18839" y="21754"/>
                  </a:cubicBezTo>
                  <a:cubicBezTo>
                    <a:pt x="18839" y="23254"/>
                    <a:pt x="19117" y="24477"/>
                    <a:pt x="19701" y="25394"/>
                  </a:cubicBezTo>
                  <a:cubicBezTo>
                    <a:pt x="20284" y="26338"/>
                    <a:pt x="21395" y="27172"/>
                    <a:pt x="23090" y="27977"/>
                  </a:cubicBezTo>
                  <a:cubicBezTo>
                    <a:pt x="24757" y="28755"/>
                    <a:pt x="27091" y="29561"/>
                    <a:pt x="30064" y="30339"/>
                  </a:cubicBezTo>
                  <a:cubicBezTo>
                    <a:pt x="33037" y="31117"/>
                    <a:pt x="36898" y="32117"/>
                    <a:pt x="41705" y="33340"/>
                  </a:cubicBezTo>
                  <a:cubicBezTo>
                    <a:pt x="43149" y="33617"/>
                    <a:pt x="45122" y="34145"/>
                    <a:pt x="47650" y="34896"/>
                  </a:cubicBezTo>
                  <a:cubicBezTo>
                    <a:pt x="50179" y="35646"/>
                    <a:pt x="52707" y="36840"/>
                    <a:pt x="55208" y="38480"/>
                  </a:cubicBezTo>
                  <a:cubicBezTo>
                    <a:pt x="57708" y="40119"/>
                    <a:pt x="59875" y="42314"/>
                    <a:pt x="61709" y="45064"/>
                  </a:cubicBezTo>
                  <a:cubicBezTo>
                    <a:pt x="63542" y="47815"/>
                    <a:pt x="64431" y="51343"/>
                    <a:pt x="64431" y="55622"/>
                  </a:cubicBezTo>
                  <a:cubicBezTo>
                    <a:pt x="64431" y="59122"/>
                    <a:pt x="63737" y="62373"/>
                    <a:pt x="62403" y="65374"/>
                  </a:cubicBezTo>
                  <a:cubicBezTo>
                    <a:pt x="61042" y="68374"/>
                    <a:pt x="59042" y="70958"/>
                    <a:pt x="56346" y="73153"/>
                  </a:cubicBezTo>
                  <a:cubicBezTo>
                    <a:pt x="53679" y="75320"/>
                    <a:pt x="50346" y="77043"/>
                    <a:pt x="46372" y="78237"/>
                  </a:cubicBezTo>
                  <a:cubicBezTo>
                    <a:pt x="42400" y="79460"/>
                    <a:pt x="37815" y="80071"/>
                    <a:pt x="32592" y="80071"/>
                  </a:cubicBezTo>
                  <a:cubicBezTo>
                    <a:pt x="28369" y="80071"/>
                    <a:pt x="24285" y="79543"/>
                    <a:pt x="20312" y="78515"/>
                  </a:cubicBezTo>
                  <a:cubicBezTo>
                    <a:pt x="16339" y="77487"/>
                    <a:pt x="12838" y="75848"/>
                    <a:pt x="9810" y="73625"/>
                  </a:cubicBezTo>
                  <a:cubicBezTo>
                    <a:pt x="6781" y="71402"/>
                    <a:pt x="4364" y="68597"/>
                    <a:pt x="2586" y="65151"/>
                  </a:cubicBezTo>
                  <a:cubicBezTo>
                    <a:pt x="808" y="61706"/>
                    <a:pt x="-53" y="57650"/>
                    <a:pt x="3" y="52927"/>
                  </a:cubicBezTo>
                  <a:lnTo>
                    <a:pt x="16311" y="52927"/>
                  </a:lnTo>
                  <a:cubicBezTo>
                    <a:pt x="16311" y="55511"/>
                    <a:pt x="16783" y="57678"/>
                    <a:pt x="17700" y="59456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16" name="Forma Livre: Forma 115"/>
            <p:cNvSpPr/>
            <p:nvPr/>
          </p:nvSpPr>
          <p:spPr bwMode="auto">
            <a:xfrm>
              <a:off x="8491086" y="2905927"/>
              <a:ext cx="58122" cy="76570"/>
            </a:xfrm>
            <a:custGeom>
              <a:avLst/>
              <a:gdLst>
                <a:gd name="connsiteX0" fmla="*/ 57261 w 58122"/>
                <a:gd name="connsiteY0" fmla="*/ 28 h 76570"/>
                <a:gd name="connsiteX1" fmla="*/ 57261 w 58122"/>
                <a:gd name="connsiteY1" fmla="*/ 14169 h 76570"/>
                <a:gd name="connsiteX2" fmla="*/ 16836 w 58122"/>
                <a:gd name="connsiteY2" fmla="*/ 14169 h 76570"/>
                <a:gd name="connsiteX3" fmla="*/ 16836 w 58122"/>
                <a:gd name="connsiteY3" fmla="*/ 30589 h 76570"/>
                <a:gd name="connsiteX4" fmla="*/ 53927 w 58122"/>
                <a:gd name="connsiteY4" fmla="*/ 30589 h 76570"/>
                <a:gd name="connsiteX5" fmla="*/ 53927 w 58122"/>
                <a:gd name="connsiteY5" fmla="*/ 43675 h 76570"/>
                <a:gd name="connsiteX6" fmla="*/ 16836 w 58122"/>
                <a:gd name="connsiteY6" fmla="*/ 43675 h 76570"/>
                <a:gd name="connsiteX7" fmla="*/ 16836 w 58122"/>
                <a:gd name="connsiteY7" fmla="*/ 62429 h 76570"/>
                <a:gd name="connsiteX8" fmla="*/ 58122 w 58122"/>
                <a:gd name="connsiteY8" fmla="*/ 62429 h 76570"/>
                <a:gd name="connsiteX9" fmla="*/ 58122 w 58122"/>
                <a:gd name="connsiteY9" fmla="*/ 76570 h 76570"/>
                <a:gd name="connsiteX10" fmla="*/ 0 w 58122"/>
                <a:gd name="connsiteY10" fmla="*/ 76570 h 76570"/>
                <a:gd name="connsiteX11" fmla="*/ 0 w 58122"/>
                <a:gd name="connsiteY11" fmla="*/ 0 h 76570"/>
                <a:gd name="connsiteX12" fmla="*/ 57261 w 58122"/>
                <a:gd name="connsiteY12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122" h="76570" fill="norm" stroke="1" extrusionOk="0">
                  <a:moveTo>
                    <a:pt x="57261" y="28"/>
                  </a:moveTo>
                  <a:lnTo>
                    <a:pt x="57261" y="14169"/>
                  </a:lnTo>
                  <a:lnTo>
                    <a:pt x="16836" y="14169"/>
                  </a:lnTo>
                  <a:lnTo>
                    <a:pt x="16836" y="30589"/>
                  </a:lnTo>
                  <a:lnTo>
                    <a:pt x="53927" y="30589"/>
                  </a:lnTo>
                  <a:lnTo>
                    <a:pt x="53927" y="43675"/>
                  </a:lnTo>
                  <a:lnTo>
                    <a:pt x="16836" y="43675"/>
                  </a:lnTo>
                  <a:lnTo>
                    <a:pt x="16836" y="62429"/>
                  </a:lnTo>
                  <a:lnTo>
                    <a:pt x="58122" y="62429"/>
                  </a:lnTo>
                  <a:lnTo>
                    <a:pt x="58122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57261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sp>
        <p:nvSpPr>
          <p:cNvPr id="117" name="Forma Livre: Forma 116"/>
          <p:cNvSpPr/>
          <p:nvPr/>
        </p:nvSpPr>
        <p:spPr bwMode="auto">
          <a:xfrm>
            <a:off x="10313034" y="1561817"/>
            <a:ext cx="2250" cy="130"/>
          </a:xfrm>
          <a:custGeom>
            <a:avLst/>
            <a:gdLst>
              <a:gd name="connsiteX0" fmla="*/ 0 w 2250"/>
              <a:gd name="connsiteY0" fmla="*/ 83 h 130"/>
              <a:gd name="connsiteX1" fmla="*/ 2251 w 2250"/>
              <a:gd name="connsiteY1" fmla="*/ 0 h 130"/>
              <a:gd name="connsiteX2" fmla="*/ 0 w 2250"/>
              <a:gd name="connsiteY2" fmla="*/ 83 h 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50" h="130" fill="norm" stroke="1" extrusionOk="0">
                <a:moveTo>
                  <a:pt x="0" y="83"/>
                </a:moveTo>
                <a:cubicBezTo>
                  <a:pt x="695" y="167"/>
                  <a:pt x="1473" y="139"/>
                  <a:pt x="2251" y="0"/>
                </a:cubicBezTo>
                <a:cubicBezTo>
                  <a:pt x="1500" y="111"/>
                  <a:pt x="750" y="139"/>
                  <a:pt x="0" y="83"/>
                </a:cubicBezTo>
                <a:close/>
              </a:path>
            </a:pathLst>
          </a:custGeom>
          <a:solidFill>
            <a:srgbClr val="972682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18" name="Forma Livre: Forma 117"/>
          <p:cNvSpPr/>
          <p:nvPr/>
        </p:nvSpPr>
        <p:spPr bwMode="auto">
          <a:xfrm>
            <a:off x="10445754" y="4646271"/>
            <a:ext cx="537603" cy="321671"/>
          </a:xfrm>
          <a:custGeom>
            <a:avLst/>
            <a:gdLst>
              <a:gd name="connsiteX0" fmla="*/ 0 w 537603"/>
              <a:gd name="connsiteY0" fmla="*/ 315227 h 321672"/>
              <a:gd name="connsiteX1" fmla="*/ 5890 w 537603"/>
              <a:gd name="connsiteY1" fmla="*/ 321673 h 321672"/>
              <a:gd name="connsiteX2" fmla="*/ 9780 w 537603"/>
              <a:gd name="connsiteY2" fmla="*/ 318172 h 321672"/>
              <a:gd name="connsiteX3" fmla="*/ 15698 w 537603"/>
              <a:gd name="connsiteY3" fmla="*/ 315894 h 321672"/>
              <a:gd name="connsiteX4" fmla="*/ 24366 w 537603"/>
              <a:gd name="connsiteY4" fmla="*/ 315894 h 321672"/>
              <a:gd name="connsiteX5" fmla="*/ 68930 w 537603"/>
              <a:gd name="connsiteY5" fmla="*/ 317616 h 321672"/>
              <a:gd name="connsiteX6" fmla="*/ 69430 w 537603"/>
              <a:gd name="connsiteY6" fmla="*/ 317644 h 321672"/>
              <a:gd name="connsiteX7" fmla="*/ 105020 w 537603"/>
              <a:gd name="connsiteY7" fmla="*/ 321061 h 321672"/>
              <a:gd name="connsiteX8" fmla="*/ 367459 w 537603"/>
              <a:gd name="connsiteY8" fmla="*/ 320589 h 321672"/>
              <a:gd name="connsiteX9" fmla="*/ 377739 w 537603"/>
              <a:gd name="connsiteY9" fmla="*/ 257883 h 321672"/>
              <a:gd name="connsiteX10" fmla="*/ 382546 w 537603"/>
              <a:gd name="connsiteY10" fmla="*/ 251354 h 321672"/>
              <a:gd name="connsiteX11" fmla="*/ 523462 w 537603"/>
              <a:gd name="connsiteY11" fmla="*/ 181368 h 321672"/>
              <a:gd name="connsiteX12" fmla="*/ 537603 w 537603"/>
              <a:gd name="connsiteY12" fmla="*/ 67013 h 321672"/>
              <a:gd name="connsiteX13" fmla="*/ 443418 w 537603"/>
              <a:gd name="connsiteY13" fmla="*/ 40230 h 321672"/>
              <a:gd name="connsiteX14" fmla="*/ 437528 w 537603"/>
              <a:gd name="connsiteY14" fmla="*/ 34785 h 321672"/>
              <a:gd name="connsiteX15" fmla="*/ 425971 w 537603"/>
              <a:gd name="connsiteY15" fmla="*/ 3667 h 321672"/>
              <a:gd name="connsiteX16" fmla="*/ 418386 w 537603"/>
              <a:gd name="connsiteY16" fmla="*/ 0 h 321672"/>
              <a:gd name="connsiteX17" fmla="*/ 406134 w 537603"/>
              <a:gd name="connsiteY17" fmla="*/ 2973 h 321672"/>
              <a:gd name="connsiteX18" fmla="*/ 342010 w 537603"/>
              <a:gd name="connsiteY18" fmla="*/ 126857 h 321672"/>
              <a:gd name="connsiteX19" fmla="*/ 336315 w 537603"/>
              <a:gd name="connsiteY19" fmla="*/ 131386 h 321672"/>
              <a:gd name="connsiteX20" fmla="*/ 7752 w 537603"/>
              <a:gd name="connsiteY20" fmla="*/ 215069 h 321672"/>
              <a:gd name="connsiteX21" fmla="*/ 16392 w 537603"/>
              <a:gd name="connsiteY21" fmla="*/ 230016 h 321672"/>
              <a:gd name="connsiteX22" fmla="*/ 50815 w 537603"/>
              <a:gd name="connsiteY22" fmla="*/ 239657 h 321672"/>
              <a:gd name="connsiteX23" fmla="*/ 70069 w 537603"/>
              <a:gd name="connsiteY23" fmla="*/ 241518 h 321672"/>
              <a:gd name="connsiteX24" fmla="*/ 78098 w 537603"/>
              <a:gd name="connsiteY24" fmla="*/ 250354 h 321672"/>
              <a:gd name="connsiteX25" fmla="*/ 78098 w 537603"/>
              <a:gd name="connsiteY25" fmla="*/ 272330 h 321672"/>
              <a:gd name="connsiteX26" fmla="*/ 72597 w 537603"/>
              <a:gd name="connsiteY26" fmla="*/ 280554 h 321672"/>
              <a:gd name="connsiteX27" fmla="*/ 28 w 537603"/>
              <a:gd name="connsiteY27" fmla="*/ 310448 h 321672"/>
              <a:gd name="connsiteX28" fmla="*/ 28 w 537603"/>
              <a:gd name="connsiteY28" fmla="*/ 315144 h 3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37603" h="321672" fill="norm" stroke="1" extrusionOk="0">
                <a:moveTo>
                  <a:pt x="0" y="315227"/>
                </a:moveTo>
                <a:lnTo>
                  <a:pt x="5890" y="321673"/>
                </a:lnTo>
                <a:lnTo>
                  <a:pt x="9780" y="318172"/>
                </a:lnTo>
                <a:cubicBezTo>
                  <a:pt x="11419" y="316700"/>
                  <a:pt x="13530" y="315894"/>
                  <a:pt x="15698" y="315894"/>
                </a:cubicBezTo>
                <a:lnTo>
                  <a:pt x="24366" y="315894"/>
                </a:lnTo>
                <a:lnTo>
                  <a:pt x="68930" y="317616"/>
                </a:lnTo>
                <a:cubicBezTo>
                  <a:pt x="69097" y="317616"/>
                  <a:pt x="69263" y="317616"/>
                  <a:pt x="69430" y="317644"/>
                </a:cubicBezTo>
                <a:lnTo>
                  <a:pt x="105020" y="321061"/>
                </a:lnTo>
                <a:lnTo>
                  <a:pt x="367459" y="320589"/>
                </a:lnTo>
                <a:lnTo>
                  <a:pt x="377739" y="257883"/>
                </a:lnTo>
                <a:cubicBezTo>
                  <a:pt x="378212" y="255049"/>
                  <a:pt x="379990" y="252632"/>
                  <a:pt x="382546" y="251354"/>
                </a:cubicBezTo>
                <a:lnTo>
                  <a:pt x="523462" y="181368"/>
                </a:lnTo>
                <a:lnTo>
                  <a:pt x="537603" y="67013"/>
                </a:lnTo>
                <a:lnTo>
                  <a:pt x="443418" y="40230"/>
                </a:lnTo>
                <a:cubicBezTo>
                  <a:pt x="440696" y="39452"/>
                  <a:pt x="438501" y="37424"/>
                  <a:pt x="437528" y="34785"/>
                </a:cubicBezTo>
                <a:lnTo>
                  <a:pt x="425971" y="3667"/>
                </a:lnTo>
                <a:lnTo>
                  <a:pt x="418386" y="0"/>
                </a:lnTo>
                <a:lnTo>
                  <a:pt x="406134" y="2973"/>
                </a:lnTo>
                <a:lnTo>
                  <a:pt x="342010" y="126857"/>
                </a:lnTo>
                <a:cubicBezTo>
                  <a:pt x="340843" y="129108"/>
                  <a:pt x="338787" y="130747"/>
                  <a:pt x="336315" y="131386"/>
                </a:cubicBezTo>
                <a:lnTo>
                  <a:pt x="7752" y="215069"/>
                </a:lnTo>
                <a:lnTo>
                  <a:pt x="16392" y="230016"/>
                </a:lnTo>
                <a:lnTo>
                  <a:pt x="50815" y="239657"/>
                </a:lnTo>
                <a:lnTo>
                  <a:pt x="70069" y="241518"/>
                </a:lnTo>
                <a:cubicBezTo>
                  <a:pt x="74625" y="241963"/>
                  <a:pt x="78098" y="245797"/>
                  <a:pt x="78098" y="250354"/>
                </a:cubicBezTo>
                <a:lnTo>
                  <a:pt x="78098" y="272330"/>
                </a:lnTo>
                <a:cubicBezTo>
                  <a:pt x="78098" y="275942"/>
                  <a:pt x="75931" y="279165"/>
                  <a:pt x="72597" y="280554"/>
                </a:cubicBezTo>
                <a:lnTo>
                  <a:pt x="28" y="310448"/>
                </a:lnTo>
                <a:lnTo>
                  <a:pt x="28" y="315144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19" name="Forma Livre: Forma 118"/>
          <p:cNvSpPr/>
          <p:nvPr/>
        </p:nvSpPr>
        <p:spPr bwMode="auto">
          <a:xfrm>
            <a:off x="10875281" y="4201546"/>
            <a:ext cx="324562" cy="494789"/>
          </a:xfrm>
          <a:custGeom>
            <a:avLst/>
            <a:gdLst>
              <a:gd name="connsiteX0" fmla="*/ 23116 w 324562"/>
              <a:gd name="connsiteY0" fmla="*/ 469201 h 494789"/>
              <a:gd name="connsiteX1" fmla="*/ 113133 w 324562"/>
              <a:gd name="connsiteY1" fmla="*/ 494790 h 494789"/>
              <a:gd name="connsiteX2" fmla="*/ 324563 w 324562"/>
              <a:gd name="connsiteY2" fmla="*/ 61428 h 494789"/>
              <a:gd name="connsiteX3" fmla="*/ 253382 w 324562"/>
              <a:gd name="connsiteY3" fmla="*/ 11752 h 494789"/>
              <a:gd name="connsiteX4" fmla="*/ 240046 w 324562"/>
              <a:gd name="connsiteY4" fmla="*/ 8224 h 494789"/>
              <a:gd name="connsiteX5" fmla="*/ 235767 w 324562"/>
              <a:gd name="connsiteY5" fmla="*/ 5640 h 494789"/>
              <a:gd name="connsiteX6" fmla="*/ 230572 w 324562"/>
              <a:gd name="connsiteY6" fmla="*/ 0 h 494789"/>
              <a:gd name="connsiteX7" fmla="*/ 190037 w 324562"/>
              <a:gd name="connsiteY7" fmla="*/ 0 h 494789"/>
              <a:gd name="connsiteX8" fmla="*/ 142472 w 324562"/>
              <a:gd name="connsiteY8" fmla="*/ 50204 h 494789"/>
              <a:gd name="connsiteX9" fmla="*/ 152696 w 324562"/>
              <a:gd name="connsiteY9" fmla="*/ 119718 h 494789"/>
              <a:gd name="connsiteX10" fmla="*/ 146472 w 324562"/>
              <a:gd name="connsiteY10" fmla="*/ 129525 h 494789"/>
              <a:gd name="connsiteX11" fmla="*/ 131303 w 324562"/>
              <a:gd name="connsiteY11" fmla="*/ 134081 h 494789"/>
              <a:gd name="connsiteX12" fmla="*/ 132248 w 324562"/>
              <a:gd name="connsiteY12" fmla="*/ 146751 h 494789"/>
              <a:gd name="connsiteX13" fmla="*/ 153113 w 324562"/>
              <a:gd name="connsiteY13" fmla="*/ 175534 h 494789"/>
              <a:gd name="connsiteX14" fmla="*/ 153641 w 324562"/>
              <a:gd name="connsiteY14" fmla="*/ 185119 h 494789"/>
              <a:gd name="connsiteX15" fmla="*/ 62401 w 324562"/>
              <a:gd name="connsiteY15" fmla="*/ 345872 h 494789"/>
              <a:gd name="connsiteX16" fmla="*/ 55511 w 324562"/>
              <a:gd name="connsiteY16" fmla="*/ 350345 h 494789"/>
              <a:gd name="connsiteX17" fmla="*/ 20337 w 324562"/>
              <a:gd name="connsiteY17" fmla="*/ 353651 h 494789"/>
              <a:gd name="connsiteX18" fmla="*/ 14947 w 324562"/>
              <a:gd name="connsiteY18" fmla="*/ 359041 h 494789"/>
              <a:gd name="connsiteX19" fmla="*/ 0 w 324562"/>
              <a:gd name="connsiteY19" fmla="*/ 430444 h 494789"/>
              <a:gd name="connsiteX20" fmla="*/ 7418 w 324562"/>
              <a:gd name="connsiteY20" fmla="*/ 434028 h 494789"/>
              <a:gd name="connsiteX21" fmla="*/ 11863 w 324562"/>
              <a:gd name="connsiteY21" fmla="*/ 438918 h 494789"/>
              <a:gd name="connsiteX22" fmla="*/ 23088 w 324562"/>
              <a:gd name="connsiteY22" fmla="*/ 469173 h 494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24562" h="494789" fill="norm" stroke="1" extrusionOk="0">
                <a:moveTo>
                  <a:pt x="23116" y="469201"/>
                </a:moveTo>
                <a:lnTo>
                  <a:pt x="113133" y="494790"/>
                </a:lnTo>
                <a:lnTo>
                  <a:pt x="324563" y="61428"/>
                </a:lnTo>
                <a:lnTo>
                  <a:pt x="253382" y="11752"/>
                </a:lnTo>
                <a:lnTo>
                  <a:pt x="240046" y="8224"/>
                </a:lnTo>
                <a:cubicBezTo>
                  <a:pt x="238407" y="7779"/>
                  <a:pt x="236907" y="6890"/>
                  <a:pt x="235767" y="5640"/>
                </a:cubicBezTo>
                <a:lnTo>
                  <a:pt x="230572" y="0"/>
                </a:lnTo>
                <a:lnTo>
                  <a:pt x="190037" y="0"/>
                </a:lnTo>
                <a:lnTo>
                  <a:pt x="142472" y="50204"/>
                </a:lnTo>
                <a:lnTo>
                  <a:pt x="152696" y="119718"/>
                </a:lnTo>
                <a:cubicBezTo>
                  <a:pt x="153335" y="124079"/>
                  <a:pt x="150696" y="128247"/>
                  <a:pt x="146472" y="129525"/>
                </a:cubicBezTo>
                <a:lnTo>
                  <a:pt x="131303" y="134081"/>
                </a:lnTo>
                <a:lnTo>
                  <a:pt x="132248" y="146751"/>
                </a:lnTo>
                <a:lnTo>
                  <a:pt x="153113" y="175534"/>
                </a:lnTo>
                <a:cubicBezTo>
                  <a:pt x="155141" y="178340"/>
                  <a:pt x="155363" y="182091"/>
                  <a:pt x="153641" y="185119"/>
                </a:cubicBezTo>
                <a:lnTo>
                  <a:pt x="62401" y="345872"/>
                </a:lnTo>
                <a:cubicBezTo>
                  <a:pt x="60956" y="348400"/>
                  <a:pt x="58400" y="350067"/>
                  <a:pt x="55511" y="350345"/>
                </a:cubicBezTo>
                <a:lnTo>
                  <a:pt x="20337" y="353651"/>
                </a:lnTo>
                <a:lnTo>
                  <a:pt x="14947" y="359041"/>
                </a:lnTo>
                <a:lnTo>
                  <a:pt x="0" y="430444"/>
                </a:lnTo>
                <a:lnTo>
                  <a:pt x="7418" y="434028"/>
                </a:lnTo>
                <a:cubicBezTo>
                  <a:pt x="9474" y="435028"/>
                  <a:pt x="11085" y="436779"/>
                  <a:pt x="11863" y="438918"/>
                </a:cubicBezTo>
                <a:lnTo>
                  <a:pt x="23088" y="469173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20" name="Forma Livre: Forma 119"/>
          <p:cNvSpPr/>
          <p:nvPr/>
        </p:nvSpPr>
        <p:spPr bwMode="auto">
          <a:xfrm>
            <a:off x="9961717" y="1584432"/>
            <a:ext cx="1020251" cy="1382987"/>
          </a:xfrm>
          <a:custGeom>
            <a:avLst/>
            <a:gdLst>
              <a:gd name="connsiteX0" fmla="*/ 316089 w 1020251"/>
              <a:gd name="connsiteY0" fmla="*/ 1355177 h 1382987"/>
              <a:gd name="connsiteX1" fmla="*/ 374350 w 1020251"/>
              <a:gd name="connsiteY1" fmla="*/ 1382988 h 1382987"/>
              <a:gd name="connsiteX2" fmla="*/ 394409 w 1020251"/>
              <a:gd name="connsiteY2" fmla="*/ 1260075 h 1382987"/>
              <a:gd name="connsiteX3" fmla="*/ 386102 w 1020251"/>
              <a:gd name="connsiteY3" fmla="*/ 1249907 h 1382987"/>
              <a:gd name="connsiteX4" fmla="*/ 384435 w 1020251"/>
              <a:gd name="connsiteY4" fmla="*/ 1241822 h 1382987"/>
              <a:gd name="connsiteX5" fmla="*/ 455754 w 1020251"/>
              <a:gd name="connsiteY5" fmla="*/ 995247 h 1382987"/>
              <a:gd name="connsiteX6" fmla="*/ 459671 w 1020251"/>
              <a:gd name="connsiteY6" fmla="*/ 990134 h 1382987"/>
              <a:gd name="connsiteX7" fmla="*/ 710692 w 1020251"/>
              <a:gd name="connsiteY7" fmla="*/ 837577 h 1382987"/>
              <a:gd name="connsiteX8" fmla="*/ 716721 w 1020251"/>
              <a:gd name="connsiteY8" fmla="*/ 836411 h 1382987"/>
              <a:gd name="connsiteX9" fmla="*/ 819824 w 1020251"/>
              <a:gd name="connsiteY9" fmla="*/ 853164 h 1382987"/>
              <a:gd name="connsiteX10" fmla="*/ 849357 w 1020251"/>
              <a:gd name="connsiteY10" fmla="*/ 835716 h 1382987"/>
              <a:gd name="connsiteX11" fmla="*/ 856692 w 1020251"/>
              <a:gd name="connsiteY11" fmla="*/ 787707 h 1382987"/>
              <a:gd name="connsiteX12" fmla="*/ 824603 w 1020251"/>
              <a:gd name="connsiteY12" fmla="*/ 727334 h 1382987"/>
              <a:gd name="connsiteX13" fmla="*/ 823630 w 1020251"/>
              <a:gd name="connsiteY13" fmla="*/ 722166 h 1382987"/>
              <a:gd name="connsiteX14" fmla="*/ 852580 w 1020251"/>
              <a:gd name="connsiteY14" fmla="*/ 464784 h 1382987"/>
              <a:gd name="connsiteX15" fmla="*/ 855192 w 1020251"/>
              <a:gd name="connsiteY15" fmla="*/ 459422 h 1382987"/>
              <a:gd name="connsiteX16" fmla="*/ 1014556 w 1020251"/>
              <a:gd name="connsiteY16" fmla="*/ 303530 h 1382987"/>
              <a:gd name="connsiteX17" fmla="*/ 1020251 w 1020251"/>
              <a:gd name="connsiteY17" fmla="*/ 265884 h 1382987"/>
              <a:gd name="connsiteX18" fmla="*/ 1020112 w 1020251"/>
              <a:gd name="connsiteY18" fmla="*/ 265968 h 1382987"/>
              <a:gd name="connsiteX19" fmla="*/ 1015167 w 1020251"/>
              <a:gd name="connsiteY19" fmla="*/ 274747 h 1382987"/>
              <a:gd name="connsiteX20" fmla="*/ 1004276 w 1020251"/>
              <a:gd name="connsiteY20" fmla="*/ 278692 h 1382987"/>
              <a:gd name="connsiteX21" fmla="*/ 795403 w 1020251"/>
              <a:gd name="connsiteY21" fmla="*/ 199233 h 1382987"/>
              <a:gd name="connsiteX22" fmla="*/ 693050 w 1020251"/>
              <a:gd name="connsiteY22" fmla="*/ 223876 h 1382987"/>
              <a:gd name="connsiteX23" fmla="*/ 685604 w 1020251"/>
              <a:gd name="connsiteY23" fmla="*/ 222320 h 1382987"/>
              <a:gd name="connsiteX24" fmla="*/ 640762 w 1020251"/>
              <a:gd name="connsiteY24" fmla="*/ 188369 h 1382987"/>
              <a:gd name="connsiteX25" fmla="*/ 638539 w 1020251"/>
              <a:gd name="connsiteY25" fmla="*/ 185897 h 1382987"/>
              <a:gd name="connsiteX26" fmla="*/ 613201 w 1020251"/>
              <a:gd name="connsiteY26" fmla="*/ 144111 h 1382987"/>
              <a:gd name="connsiteX27" fmla="*/ 611979 w 1020251"/>
              <a:gd name="connsiteY27" fmla="*/ 138527 h 1382987"/>
              <a:gd name="connsiteX28" fmla="*/ 615201 w 1020251"/>
              <a:gd name="connsiteY28" fmla="*/ 109715 h 1382987"/>
              <a:gd name="connsiteX29" fmla="*/ 564358 w 1020251"/>
              <a:gd name="connsiteY29" fmla="*/ 65735 h 1382987"/>
              <a:gd name="connsiteX30" fmla="*/ 562886 w 1020251"/>
              <a:gd name="connsiteY30" fmla="*/ 64068 h 1382987"/>
              <a:gd name="connsiteX31" fmla="*/ 557968 w 1020251"/>
              <a:gd name="connsiteY31" fmla="*/ 57011 h 1382987"/>
              <a:gd name="connsiteX32" fmla="*/ 537548 w 1020251"/>
              <a:gd name="connsiteY32" fmla="*/ 50593 h 1382987"/>
              <a:gd name="connsiteX33" fmla="*/ 467729 w 1020251"/>
              <a:gd name="connsiteY33" fmla="*/ 33090 h 1382987"/>
              <a:gd name="connsiteX34" fmla="*/ 466367 w 1020251"/>
              <a:gd name="connsiteY34" fmla="*/ 32617 h 1382987"/>
              <a:gd name="connsiteX35" fmla="*/ 391020 w 1020251"/>
              <a:gd name="connsiteY35" fmla="*/ 0 h 1382987"/>
              <a:gd name="connsiteX36" fmla="*/ 390019 w 1020251"/>
              <a:gd name="connsiteY36" fmla="*/ 417 h 1382987"/>
              <a:gd name="connsiteX37" fmla="*/ 0 w 1020251"/>
              <a:gd name="connsiteY37" fmla="*/ 609172 h 1382987"/>
              <a:gd name="connsiteX38" fmla="*/ 30561 w 1020251"/>
              <a:gd name="connsiteY38" fmla="*/ 594948 h 1382987"/>
              <a:gd name="connsiteX39" fmla="*/ 35507 w 1020251"/>
              <a:gd name="connsiteY39" fmla="*/ 594197 h 1382987"/>
              <a:gd name="connsiteX40" fmla="*/ 100463 w 1020251"/>
              <a:gd name="connsiteY40" fmla="*/ 603060 h 1382987"/>
              <a:gd name="connsiteX41" fmla="*/ 106465 w 1020251"/>
              <a:gd name="connsiteY41" fmla="*/ 606672 h 1382987"/>
              <a:gd name="connsiteX42" fmla="*/ 120134 w 1020251"/>
              <a:gd name="connsiteY42" fmla="*/ 625648 h 1382987"/>
              <a:gd name="connsiteX43" fmla="*/ 146223 w 1020251"/>
              <a:gd name="connsiteY43" fmla="*/ 633899 h 1382987"/>
              <a:gd name="connsiteX44" fmla="*/ 152418 w 1020251"/>
              <a:gd name="connsiteY44" fmla="*/ 641762 h 1382987"/>
              <a:gd name="connsiteX45" fmla="*/ 168505 w 1020251"/>
              <a:gd name="connsiteY45" fmla="*/ 874085 h 1382987"/>
              <a:gd name="connsiteX46" fmla="*/ 164921 w 1020251"/>
              <a:gd name="connsiteY46" fmla="*/ 881836 h 1382987"/>
              <a:gd name="connsiteX47" fmla="*/ 139610 w 1020251"/>
              <a:gd name="connsiteY47" fmla="*/ 900506 h 1382987"/>
              <a:gd name="connsiteX48" fmla="*/ 137137 w 1020251"/>
              <a:gd name="connsiteY48" fmla="*/ 907897 h 1382987"/>
              <a:gd name="connsiteX49" fmla="*/ 141666 w 1020251"/>
              <a:gd name="connsiteY49" fmla="*/ 916065 h 1382987"/>
              <a:gd name="connsiteX50" fmla="*/ 150279 w 1020251"/>
              <a:gd name="connsiteY50" fmla="*/ 918649 h 1382987"/>
              <a:gd name="connsiteX51" fmla="*/ 155030 w 1020251"/>
              <a:gd name="connsiteY51" fmla="*/ 922094 h 1382987"/>
              <a:gd name="connsiteX52" fmla="*/ 219959 w 1020251"/>
              <a:gd name="connsiteY52" fmla="*/ 1015889 h 1382987"/>
              <a:gd name="connsiteX53" fmla="*/ 291889 w 1020251"/>
              <a:gd name="connsiteY53" fmla="*/ 1013806 h 1382987"/>
              <a:gd name="connsiteX54" fmla="*/ 299613 w 1020251"/>
              <a:gd name="connsiteY54" fmla="*/ 1017862 h 1382987"/>
              <a:gd name="connsiteX55" fmla="*/ 315033 w 1020251"/>
              <a:gd name="connsiteY55" fmla="*/ 1041756 h 1382987"/>
              <a:gd name="connsiteX56" fmla="*/ 316450 w 1020251"/>
              <a:gd name="connsiteY56" fmla="*/ 1046479 h 1382987"/>
              <a:gd name="connsiteX57" fmla="*/ 316838 w 1020251"/>
              <a:gd name="connsiteY57" fmla="*/ 1085486 h 1382987"/>
              <a:gd name="connsiteX58" fmla="*/ 311865 w 1020251"/>
              <a:gd name="connsiteY58" fmla="*/ 1093543 h 1382987"/>
              <a:gd name="connsiteX59" fmla="*/ 260022 w 1020251"/>
              <a:gd name="connsiteY59" fmla="*/ 1118854 h 1382987"/>
              <a:gd name="connsiteX60" fmla="*/ 235490 w 1020251"/>
              <a:gd name="connsiteY60" fmla="*/ 1189756 h 1382987"/>
              <a:gd name="connsiteX61" fmla="*/ 239352 w 1020251"/>
              <a:gd name="connsiteY61" fmla="*/ 1195118 h 1382987"/>
              <a:gd name="connsiteX62" fmla="*/ 248937 w 1020251"/>
              <a:gd name="connsiteY62" fmla="*/ 1197313 h 1382987"/>
              <a:gd name="connsiteX63" fmla="*/ 255354 w 1020251"/>
              <a:gd name="connsiteY63" fmla="*/ 1203036 h 1382987"/>
              <a:gd name="connsiteX64" fmla="*/ 272941 w 1020251"/>
              <a:gd name="connsiteY64" fmla="*/ 1253407 h 1382987"/>
              <a:gd name="connsiteX65" fmla="*/ 282526 w 1020251"/>
              <a:gd name="connsiteY65" fmla="*/ 1256658 h 1382987"/>
              <a:gd name="connsiteX66" fmla="*/ 287250 w 1020251"/>
              <a:gd name="connsiteY66" fmla="*/ 1260436 h 1382987"/>
              <a:gd name="connsiteX67" fmla="*/ 294501 w 1020251"/>
              <a:gd name="connsiteY67" fmla="*/ 1272216 h 1382987"/>
              <a:gd name="connsiteX68" fmla="*/ 295251 w 1020251"/>
              <a:gd name="connsiteY68" fmla="*/ 1279968 h 1382987"/>
              <a:gd name="connsiteX69" fmla="*/ 288083 w 1020251"/>
              <a:gd name="connsiteY69" fmla="*/ 1299249 h 1382987"/>
              <a:gd name="connsiteX70" fmla="*/ 316199 w 1020251"/>
              <a:gd name="connsiteY70" fmla="*/ 1355121 h 138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020251" h="1382987" fill="norm" stroke="1" extrusionOk="0">
                <a:moveTo>
                  <a:pt x="316089" y="1355177"/>
                </a:moveTo>
                <a:lnTo>
                  <a:pt x="374350" y="1382988"/>
                </a:lnTo>
                <a:lnTo>
                  <a:pt x="394409" y="1260075"/>
                </a:lnTo>
                <a:lnTo>
                  <a:pt x="386102" y="1249907"/>
                </a:lnTo>
                <a:cubicBezTo>
                  <a:pt x="384268" y="1247656"/>
                  <a:pt x="383629" y="1244628"/>
                  <a:pt x="384435" y="1241822"/>
                </a:cubicBezTo>
                <a:lnTo>
                  <a:pt x="455754" y="995247"/>
                </a:lnTo>
                <a:cubicBezTo>
                  <a:pt x="456365" y="993107"/>
                  <a:pt x="457782" y="991274"/>
                  <a:pt x="459671" y="990134"/>
                </a:cubicBezTo>
                <a:lnTo>
                  <a:pt x="710692" y="837577"/>
                </a:lnTo>
                <a:cubicBezTo>
                  <a:pt x="712498" y="836466"/>
                  <a:pt x="714637" y="836077"/>
                  <a:pt x="716721" y="836411"/>
                </a:cubicBezTo>
                <a:lnTo>
                  <a:pt x="819824" y="853164"/>
                </a:lnTo>
                <a:lnTo>
                  <a:pt x="849357" y="835716"/>
                </a:lnTo>
                <a:lnTo>
                  <a:pt x="856692" y="787707"/>
                </a:lnTo>
                <a:lnTo>
                  <a:pt x="824603" y="727334"/>
                </a:lnTo>
                <a:cubicBezTo>
                  <a:pt x="823769" y="725750"/>
                  <a:pt x="823408" y="723944"/>
                  <a:pt x="823630" y="722166"/>
                </a:cubicBezTo>
                <a:lnTo>
                  <a:pt x="852580" y="464784"/>
                </a:lnTo>
                <a:cubicBezTo>
                  <a:pt x="852803" y="462755"/>
                  <a:pt x="853747" y="460866"/>
                  <a:pt x="855192" y="459422"/>
                </a:cubicBezTo>
                <a:lnTo>
                  <a:pt x="1014556" y="303530"/>
                </a:lnTo>
                <a:lnTo>
                  <a:pt x="1020251" y="265884"/>
                </a:lnTo>
                <a:lnTo>
                  <a:pt x="1020112" y="265968"/>
                </a:lnTo>
                <a:lnTo>
                  <a:pt x="1015167" y="274747"/>
                </a:lnTo>
                <a:cubicBezTo>
                  <a:pt x="1013000" y="278581"/>
                  <a:pt x="1008360" y="280276"/>
                  <a:pt x="1004276" y="278692"/>
                </a:cubicBezTo>
                <a:lnTo>
                  <a:pt x="795403" y="199233"/>
                </a:lnTo>
                <a:lnTo>
                  <a:pt x="693050" y="223876"/>
                </a:lnTo>
                <a:cubicBezTo>
                  <a:pt x="690466" y="224515"/>
                  <a:pt x="687715" y="223932"/>
                  <a:pt x="685604" y="222320"/>
                </a:cubicBezTo>
                <a:lnTo>
                  <a:pt x="640762" y="188369"/>
                </a:lnTo>
                <a:cubicBezTo>
                  <a:pt x="639873" y="187703"/>
                  <a:pt x="639123" y="186841"/>
                  <a:pt x="638539" y="185897"/>
                </a:cubicBezTo>
                <a:lnTo>
                  <a:pt x="613201" y="144111"/>
                </a:lnTo>
                <a:cubicBezTo>
                  <a:pt x="612201" y="142444"/>
                  <a:pt x="611756" y="140471"/>
                  <a:pt x="611979" y="138527"/>
                </a:cubicBezTo>
                <a:lnTo>
                  <a:pt x="615201" y="109715"/>
                </a:lnTo>
                <a:lnTo>
                  <a:pt x="564358" y="65735"/>
                </a:lnTo>
                <a:cubicBezTo>
                  <a:pt x="563803" y="65235"/>
                  <a:pt x="563303" y="64679"/>
                  <a:pt x="562886" y="64068"/>
                </a:cubicBezTo>
                <a:lnTo>
                  <a:pt x="557968" y="57011"/>
                </a:lnTo>
                <a:lnTo>
                  <a:pt x="537548" y="50593"/>
                </a:lnTo>
                <a:lnTo>
                  <a:pt x="467729" y="33090"/>
                </a:lnTo>
                <a:cubicBezTo>
                  <a:pt x="467256" y="32979"/>
                  <a:pt x="466812" y="32812"/>
                  <a:pt x="466367" y="32617"/>
                </a:cubicBezTo>
                <a:lnTo>
                  <a:pt x="391020" y="0"/>
                </a:lnTo>
                <a:lnTo>
                  <a:pt x="390019" y="417"/>
                </a:lnTo>
                <a:lnTo>
                  <a:pt x="0" y="609172"/>
                </a:lnTo>
                <a:lnTo>
                  <a:pt x="30561" y="594948"/>
                </a:lnTo>
                <a:cubicBezTo>
                  <a:pt x="32089" y="594225"/>
                  <a:pt x="33812" y="593975"/>
                  <a:pt x="35507" y="594197"/>
                </a:cubicBezTo>
                <a:lnTo>
                  <a:pt x="100463" y="603060"/>
                </a:lnTo>
                <a:cubicBezTo>
                  <a:pt x="102881" y="603394"/>
                  <a:pt x="105048" y="604699"/>
                  <a:pt x="106465" y="606672"/>
                </a:cubicBezTo>
                <a:lnTo>
                  <a:pt x="120134" y="625648"/>
                </a:lnTo>
                <a:lnTo>
                  <a:pt x="146223" y="633899"/>
                </a:lnTo>
                <a:cubicBezTo>
                  <a:pt x="149695" y="635011"/>
                  <a:pt x="152140" y="638122"/>
                  <a:pt x="152418" y="641762"/>
                </a:cubicBezTo>
                <a:lnTo>
                  <a:pt x="168505" y="874085"/>
                </a:lnTo>
                <a:cubicBezTo>
                  <a:pt x="168699" y="877113"/>
                  <a:pt x="167365" y="880030"/>
                  <a:pt x="164921" y="881836"/>
                </a:cubicBezTo>
                <a:lnTo>
                  <a:pt x="139610" y="900506"/>
                </a:lnTo>
                <a:lnTo>
                  <a:pt x="137137" y="907897"/>
                </a:lnTo>
                <a:lnTo>
                  <a:pt x="141666" y="916065"/>
                </a:lnTo>
                <a:lnTo>
                  <a:pt x="150279" y="918649"/>
                </a:lnTo>
                <a:cubicBezTo>
                  <a:pt x="152196" y="919232"/>
                  <a:pt x="153891" y="920455"/>
                  <a:pt x="155030" y="922094"/>
                </a:cubicBezTo>
                <a:lnTo>
                  <a:pt x="219959" y="1015889"/>
                </a:lnTo>
                <a:lnTo>
                  <a:pt x="291889" y="1013806"/>
                </a:lnTo>
                <a:cubicBezTo>
                  <a:pt x="295001" y="1013750"/>
                  <a:pt x="297918" y="1015250"/>
                  <a:pt x="299613" y="1017862"/>
                </a:cubicBezTo>
                <a:lnTo>
                  <a:pt x="315033" y="1041756"/>
                </a:lnTo>
                <a:cubicBezTo>
                  <a:pt x="315949" y="1043172"/>
                  <a:pt x="316422" y="1044812"/>
                  <a:pt x="316450" y="1046479"/>
                </a:cubicBezTo>
                <a:lnTo>
                  <a:pt x="316838" y="1085486"/>
                </a:lnTo>
                <a:cubicBezTo>
                  <a:pt x="316866" y="1088903"/>
                  <a:pt x="314922" y="1092043"/>
                  <a:pt x="311865" y="1093543"/>
                </a:cubicBezTo>
                <a:lnTo>
                  <a:pt x="260022" y="1118854"/>
                </a:lnTo>
                <a:lnTo>
                  <a:pt x="235490" y="1189756"/>
                </a:lnTo>
                <a:lnTo>
                  <a:pt x="239352" y="1195118"/>
                </a:lnTo>
                <a:lnTo>
                  <a:pt x="248937" y="1197313"/>
                </a:lnTo>
                <a:cubicBezTo>
                  <a:pt x="251909" y="1198008"/>
                  <a:pt x="254326" y="1200147"/>
                  <a:pt x="255354" y="1203036"/>
                </a:cubicBezTo>
                <a:lnTo>
                  <a:pt x="272941" y="1253407"/>
                </a:lnTo>
                <a:lnTo>
                  <a:pt x="282526" y="1256658"/>
                </a:lnTo>
                <a:cubicBezTo>
                  <a:pt x="284499" y="1257325"/>
                  <a:pt x="286166" y="1258658"/>
                  <a:pt x="287250" y="1260436"/>
                </a:cubicBezTo>
                <a:lnTo>
                  <a:pt x="294501" y="1272216"/>
                </a:lnTo>
                <a:cubicBezTo>
                  <a:pt x="295918" y="1274550"/>
                  <a:pt x="296196" y="1277412"/>
                  <a:pt x="295251" y="1279968"/>
                </a:cubicBezTo>
                <a:lnTo>
                  <a:pt x="288083" y="1299249"/>
                </a:lnTo>
                <a:lnTo>
                  <a:pt x="316199" y="135512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21" name="Forma Livre: Forma 120"/>
          <p:cNvSpPr/>
          <p:nvPr/>
        </p:nvSpPr>
        <p:spPr bwMode="auto">
          <a:xfrm>
            <a:off x="11508069" y="2933220"/>
            <a:ext cx="244185" cy="287027"/>
          </a:xfrm>
          <a:custGeom>
            <a:avLst/>
            <a:gdLst>
              <a:gd name="connsiteX0" fmla="*/ 45926 w 244185"/>
              <a:gd name="connsiteY0" fmla="*/ 287027 h 287027"/>
              <a:gd name="connsiteX1" fmla="*/ 88684 w 244185"/>
              <a:gd name="connsiteY1" fmla="*/ 287027 h 287027"/>
              <a:gd name="connsiteX2" fmla="*/ 99491 w 244185"/>
              <a:gd name="connsiteY2" fmla="*/ 278498 h 287027"/>
              <a:gd name="connsiteX3" fmla="*/ 106882 w 244185"/>
              <a:gd name="connsiteY3" fmla="*/ 276803 h 287027"/>
              <a:gd name="connsiteX4" fmla="*/ 110299 w 244185"/>
              <a:gd name="connsiteY4" fmla="*/ 278359 h 287027"/>
              <a:gd name="connsiteX5" fmla="*/ 244186 w 244185"/>
              <a:gd name="connsiteY5" fmla="*/ 154724 h 287027"/>
              <a:gd name="connsiteX6" fmla="*/ 231656 w 244185"/>
              <a:gd name="connsiteY6" fmla="*/ 137776 h 287027"/>
              <a:gd name="connsiteX7" fmla="*/ 231517 w 244185"/>
              <a:gd name="connsiteY7" fmla="*/ 137610 h 287027"/>
              <a:gd name="connsiteX8" fmla="*/ 220570 w 244185"/>
              <a:gd name="connsiteY8" fmla="*/ 122023 h 287027"/>
              <a:gd name="connsiteX9" fmla="*/ 192176 w 244185"/>
              <a:gd name="connsiteY9" fmla="*/ 110577 h 287027"/>
              <a:gd name="connsiteX10" fmla="*/ 187369 w 244185"/>
              <a:gd name="connsiteY10" fmla="*/ 105909 h 287027"/>
              <a:gd name="connsiteX11" fmla="*/ 169672 w 244185"/>
              <a:gd name="connsiteY11" fmla="*/ 65513 h 287027"/>
              <a:gd name="connsiteX12" fmla="*/ 36674 w 244185"/>
              <a:gd name="connsiteY12" fmla="*/ 0 h 287027"/>
              <a:gd name="connsiteX13" fmla="*/ 68791 w 244185"/>
              <a:gd name="connsiteY13" fmla="*/ 96241 h 287027"/>
              <a:gd name="connsiteX14" fmla="*/ 68652 w 244185"/>
              <a:gd name="connsiteY14" fmla="*/ 102270 h 287027"/>
              <a:gd name="connsiteX15" fmla="*/ 45648 w 244185"/>
              <a:gd name="connsiteY15" fmla="*/ 161337 h 287027"/>
              <a:gd name="connsiteX16" fmla="*/ 39480 w 244185"/>
              <a:gd name="connsiteY16" fmla="*/ 166754 h 287027"/>
              <a:gd name="connsiteX17" fmla="*/ 10363 w 244185"/>
              <a:gd name="connsiteY17" fmla="*/ 173839 h 287027"/>
              <a:gd name="connsiteX18" fmla="*/ 0 w 244185"/>
              <a:gd name="connsiteY18" fmla="*/ 187369 h 287027"/>
              <a:gd name="connsiteX19" fmla="*/ 27867 w 244185"/>
              <a:gd name="connsiteY19" fmla="*/ 275136 h 287027"/>
              <a:gd name="connsiteX20" fmla="*/ 45926 w 244185"/>
              <a:gd name="connsiteY20" fmla="*/ 287027 h 287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4185" h="287027" fill="norm" stroke="1" extrusionOk="0">
                <a:moveTo>
                  <a:pt x="45926" y="287027"/>
                </a:moveTo>
                <a:lnTo>
                  <a:pt x="88684" y="287027"/>
                </a:lnTo>
                <a:lnTo>
                  <a:pt x="99491" y="278498"/>
                </a:lnTo>
                <a:cubicBezTo>
                  <a:pt x="101575" y="276859"/>
                  <a:pt x="104270" y="276220"/>
                  <a:pt x="106882" y="276803"/>
                </a:cubicBezTo>
                <a:cubicBezTo>
                  <a:pt x="108132" y="277081"/>
                  <a:pt x="109299" y="277609"/>
                  <a:pt x="110299" y="278359"/>
                </a:cubicBezTo>
                <a:lnTo>
                  <a:pt x="244186" y="154724"/>
                </a:lnTo>
                <a:lnTo>
                  <a:pt x="231656" y="137776"/>
                </a:lnTo>
                <a:cubicBezTo>
                  <a:pt x="231656" y="137776"/>
                  <a:pt x="231572" y="137665"/>
                  <a:pt x="231517" y="137610"/>
                </a:cubicBezTo>
                <a:lnTo>
                  <a:pt x="220570" y="122023"/>
                </a:lnTo>
                <a:lnTo>
                  <a:pt x="192176" y="110577"/>
                </a:lnTo>
                <a:cubicBezTo>
                  <a:pt x="190037" y="109715"/>
                  <a:pt x="188286" y="108021"/>
                  <a:pt x="187369" y="105909"/>
                </a:cubicBezTo>
                <a:lnTo>
                  <a:pt x="169672" y="65513"/>
                </a:lnTo>
                <a:lnTo>
                  <a:pt x="36674" y="0"/>
                </a:lnTo>
                <a:lnTo>
                  <a:pt x="68791" y="96241"/>
                </a:lnTo>
                <a:cubicBezTo>
                  <a:pt x="69458" y="98213"/>
                  <a:pt x="69402" y="100353"/>
                  <a:pt x="68652" y="102270"/>
                </a:cubicBezTo>
                <a:lnTo>
                  <a:pt x="45648" y="161337"/>
                </a:lnTo>
                <a:cubicBezTo>
                  <a:pt x="44592" y="164031"/>
                  <a:pt x="42286" y="166060"/>
                  <a:pt x="39480" y="166754"/>
                </a:cubicBezTo>
                <a:lnTo>
                  <a:pt x="10363" y="173839"/>
                </a:lnTo>
                <a:lnTo>
                  <a:pt x="0" y="187369"/>
                </a:lnTo>
                <a:lnTo>
                  <a:pt x="27867" y="275136"/>
                </a:lnTo>
                <a:lnTo>
                  <a:pt x="45926" y="28702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22" name="Forma Livre: Forma 121"/>
          <p:cNvSpPr/>
          <p:nvPr/>
        </p:nvSpPr>
        <p:spPr bwMode="auto">
          <a:xfrm>
            <a:off x="11069763" y="1878239"/>
            <a:ext cx="597225" cy="757034"/>
          </a:xfrm>
          <a:custGeom>
            <a:avLst/>
            <a:gdLst>
              <a:gd name="connsiteX0" fmla="*/ 321839 w 597225"/>
              <a:gd name="connsiteY0" fmla="*/ 757034 h 757034"/>
              <a:gd name="connsiteX1" fmla="*/ 328285 w 597225"/>
              <a:gd name="connsiteY1" fmla="*/ 757034 h 757034"/>
              <a:gd name="connsiteX2" fmla="*/ 389186 w 597225"/>
              <a:gd name="connsiteY2" fmla="*/ 679519 h 757034"/>
              <a:gd name="connsiteX3" fmla="*/ 372766 w 597225"/>
              <a:gd name="connsiteY3" fmla="*/ 643651 h 757034"/>
              <a:gd name="connsiteX4" fmla="*/ 372266 w 597225"/>
              <a:gd name="connsiteY4" fmla="*/ 637678 h 757034"/>
              <a:gd name="connsiteX5" fmla="*/ 396715 w 597225"/>
              <a:gd name="connsiteY5" fmla="*/ 545466 h 757034"/>
              <a:gd name="connsiteX6" fmla="*/ 398604 w 597225"/>
              <a:gd name="connsiteY6" fmla="*/ 541910 h 757034"/>
              <a:gd name="connsiteX7" fmla="*/ 597226 w 597225"/>
              <a:gd name="connsiteY7" fmla="*/ 314560 h 757034"/>
              <a:gd name="connsiteX8" fmla="*/ 201344 w 597225"/>
              <a:gd name="connsiteY8" fmla="*/ 667 h 757034"/>
              <a:gd name="connsiteX9" fmla="*/ 25366 w 597225"/>
              <a:gd name="connsiteY9" fmla="*/ 0 h 757034"/>
              <a:gd name="connsiteX10" fmla="*/ 22476 w 597225"/>
              <a:gd name="connsiteY10" fmla="*/ 5195 h 757034"/>
              <a:gd name="connsiteX11" fmla="*/ 17476 w 597225"/>
              <a:gd name="connsiteY11" fmla="*/ 9335 h 757034"/>
              <a:gd name="connsiteX12" fmla="*/ 0 w 597225"/>
              <a:gd name="connsiteY12" fmla="*/ 46426 h 757034"/>
              <a:gd name="connsiteX13" fmla="*/ 79349 w 597225"/>
              <a:gd name="connsiteY13" fmla="*/ 539492 h 757034"/>
              <a:gd name="connsiteX14" fmla="*/ 110049 w 597225"/>
              <a:gd name="connsiteY14" fmla="*/ 565914 h 757034"/>
              <a:gd name="connsiteX15" fmla="*/ 112911 w 597225"/>
              <a:gd name="connsiteY15" fmla="*/ 570665 h 757034"/>
              <a:gd name="connsiteX16" fmla="*/ 122107 w 597225"/>
              <a:gd name="connsiteY16" fmla="*/ 611034 h 757034"/>
              <a:gd name="connsiteX17" fmla="*/ 121607 w 597225"/>
              <a:gd name="connsiteY17" fmla="*/ 616535 h 757034"/>
              <a:gd name="connsiteX18" fmla="*/ 97852 w 597225"/>
              <a:gd name="connsiteY18" fmla="*/ 671601 h 757034"/>
              <a:gd name="connsiteX19" fmla="*/ 228877 w 597225"/>
              <a:gd name="connsiteY19" fmla="*/ 673324 h 757034"/>
              <a:gd name="connsiteX20" fmla="*/ 234823 w 597225"/>
              <a:gd name="connsiteY20" fmla="*/ 675713 h 757034"/>
              <a:gd name="connsiteX21" fmla="*/ 321839 w 597225"/>
              <a:gd name="connsiteY21" fmla="*/ 757006 h 757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97225" h="757034" fill="norm" stroke="1" extrusionOk="0">
                <a:moveTo>
                  <a:pt x="321839" y="757034"/>
                </a:moveTo>
                <a:lnTo>
                  <a:pt x="328285" y="757034"/>
                </a:lnTo>
                <a:lnTo>
                  <a:pt x="389186" y="679519"/>
                </a:lnTo>
                <a:lnTo>
                  <a:pt x="372766" y="643651"/>
                </a:lnTo>
                <a:cubicBezTo>
                  <a:pt x="371905" y="641790"/>
                  <a:pt x="371738" y="639678"/>
                  <a:pt x="372266" y="637678"/>
                </a:cubicBezTo>
                <a:lnTo>
                  <a:pt x="396715" y="545466"/>
                </a:lnTo>
                <a:cubicBezTo>
                  <a:pt x="397076" y="544160"/>
                  <a:pt x="397715" y="542938"/>
                  <a:pt x="398604" y="541910"/>
                </a:cubicBezTo>
                <a:lnTo>
                  <a:pt x="597226" y="314560"/>
                </a:lnTo>
                <a:lnTo>
                  <a:pt x="201344" y="667"/>
                </a:lnTo>
                <a:lnTo>
                  <a:pt x="25366" y="0"/>
                </a:lnTo>
                <a:lnTo>
                  <a:pt x="22476" y="5195"/>
                </a:lnTo>
                <a:cubicBezTo>
                  <a:pt x="21365" y="7168"/>
                  <a:pt x="19587" y="8641"/>
                  <a:pt x="17476" y="9335"/>
                </a:cubicBezTo>
                <a:lnTo>
                  <a:pt x="0" y="46426"/>
                </a:lnTo>
                <a:lnTo>
                  <a:pt x="79349" y="539492"/>
                </a:lnTo>
                <a:lnTo>
                  <a:pt x="110049" y="565914"/>
                </a:lnTo>
                <a:cubicBezTo>
                  <a:pt x="111494" y="567164"/>
                  <a:pt x="112494" y="568831"/>
                  <a:pt x="112911" y="570665"/>
                </a:cubicBezTo>
                <a:lnTo>
                  <a:pt x="122107" y="611034"/>
                </a:lnTo>
                <a:cubicBezTo>
                  <a:pt x="122523" y="612868"/>
                  <a:pt x="122357" y="614785"/>
                  <a:pt x="121607" y="616535"/>
                </a:cubicBezTo>
                <a:lnTo>
                  <a:pt x="97852" y="671601"/>
                </a:lnTo>
                <a:lnTo>
                  <a:pt x="228877" y="673324"/>
                </a:lnTo>
                <a:cubicBezTo>
                  <a:pt x="231100" y="673352"/>
                  <a:pt x="233212" y="674213"/>
                  <a:pt x="234823" y="675713"/>
                </a:cubicBezTo>
                <a:lnTo>
                  <a:pt x="321839" y="75700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23" name="Forma Livre: Forma 122"/>
          <p:cNvSpPr/>
          <p:nvPr/>
        </p:nvSpPr>
        <p:spPr bwMode="auto">
          <a:xfrm>
            <a:off x="6143928" y="1071084"/>
            <a:ext cx="2603694" cy="1869942"/>
          </a:xfrm>
          <a:custGeom>
            <a:avLst/>
            <a:gdLst>
              <a:gd name="connsiteX0" fmla="*/ 2056 w 2603694"/>
              <a:gd name="connsiteY0" fmla="*/ 1509179 h 1869942"/>
              <a:gd name="connsiteX1" fmla="*/ 1053258 w 2603694"/>
              <a:gd name="connsiteY1" fmla="*/ 1869942 h 1869942"/>
              <a:gd name="connsiteX2" fmla="*/ 1053147 w 2603694"/>
              <a:gd name="connsiteY2" fmla="*/ 1863830 h 1869942"/>
              <a:gd name="connsiteX3" fmla="*/ 1055481 w 2603694"/>
              <a:gd name="connsiteY3" fmla="*/ 1857662 h 1869942"/>
              <a:gd name="connsiteX4" fmla="*/ 1110991 w 2603694"/>
              <a:gd name="connsiteY4" fmla="*/ 1797039 h 1869942"/>
              <a:gd name="connsiteX5" fmla="*/ 1118631 w 2603694"/>
              <a:gd name="connsiteY5" fmla="*/ 1794233 h 1869942"/>
              <a:gd name="connsiteX6" fmla="*/ 1208982 w 2603694"/>
              <a:gd name="connsiteY6" fmla="*/ 1805430 h 1869942"/>
              <a:gd name="connsiteX7" fmla="*/ 1254324 w 2603694"/>
              <a:gd name="connsiteY7" fmla="*/ 1785398 h 1869942"/>
              <a:gd name="connsiteX8" fmla="*/ 1256602 w 2603694"/>
              <a:gd name="connsiteY8" fmla="*/ 1784732 h 1869942"/>
              <a:gd name="connsiteX9" fmla="*/ 1308196 w 2603694"/>
              <a:gd name="connsiteY9" fmla="*/ 1777036 h 1869942"/>
              <a:gd name="connsiteX10" fmla="*/ 1318670 w 2603694"/>
              <a:gd name="connsiteY10" fmla="*/ 1773146 h 1869942"/>
              <a:gd name="connsiteX11" fmla="*/ 1336229 w 2603694"/>
              <a:gd name="connsiteY11" fmla="*/ 1728582 h 1869942"/>
              <a:gd name="connsiteX12" fmla="*/ 1341452 w 2603694"/>
              <a:gd name="connsiteY12" fmla="*/ 1723497 h 1869942"/>
              <a:gd name="connsiteX13" fmla="*/ 1472366 w 2603694"/>
              <a:gd name="connsiteY13" fmla="*/ 1676072 h 1869942"/>
              <a:gd name="connsiteX14" fmla="*/ 1465170 w 2603694"/>
              <a:gd name="connsiteY14" fmla="*/ 1648483 h 1869942"/>
              <a:gd name="connsiteX15" fmla="*/ 1465281 w 2603694"/>
              <a:gd name="connsiteY15" fmla="*/ 1643649 h 1869942"/>
              <a:gd name="connsiteX16" fmla="*/ 1472561 w 2603694"/>
              <a:gd name="connsiteY16" fmla="*/ 1619978 h 1869942"/>
              <a:gd name="connsiteX17" fmla="*/ 1475089 w 2603694"/>
              <a:gd name="connsiteY17" fmla="*/ 1616005 h 1869942"/>
              <a:gd name="connsiteX18" fmla="*/ 1541629 w 2603694"/>
              <a:gd name="connsiteY18" fmla="*/ 1555715 h 1869942"/>
              <a:gd name="connsiteX19" fmla="*/ 1548492 w 2603694"/>
              <a:gd name="connsiteY19" fmla="*/ 1553465 h 1869942"/>
              <a:gd name="connsiteX20" fmla="*/ 1657068 w 2603694"/>
              <a:gd name="connsiteY20" fmla="*/ 1564606 h 1869942"/>
              <a:gd name="connsiteX21" fmla="*/ 1662653 w 2603694"/>
              <a:gd name="connsiteY21" fmla="*/ 1567356 h 1869942"/>
              <a:gd name="connsiteX22" fmla="*/ 1725026 w 2603694"/>
              <a:gd name="connsiteY22" fmla="*/ 1633953 h 1869942"/>
              <a:gd name="connsiteX23" fmla="*/ 1779981 w 2603694"/>
              <a:gd name="connsiteY23" fmla="*/ 1673405 h 1869942"/>
              <a:gd name="connsiteX24" fmla="*/ 1798290 w 2603694"/>
              <a:gd name="connsiteY24" fmla="*/ 1656624 h 1869942"/>
              <a:gd name="connsiteX25" fmla="*/ 1805930 w 2603694"/>
              <a:gd name="connsiteY25" fmla="*/ 1654429 h 1869942"/>
              <a:gd name="connsiteX26" fmla="*/ 1846104 w 2603694"/>
              <a:gd name="connsiteY26" fmla="*/ 1661986 h 1869942"/>
              <a:gd name="connsiteX27" fmla="*/ 2298441 w 2603694"/>
              <a:gd name="connsiteY27" fmla="*/ 1637564 h 1869942"/>
              <a:gd name="connsiteX28" fmla="*/ 2318390 w 2603694"/>
              <a:gd name="connsiteY28" fmla="*/ 1505095 h 1869942"/>
              <a:gd name="connsiteX29" fmla="*/ 2318529 w 2603694"/>
              <a:gd name="connsiteY29" fmla="*/ 1504344 h 1869942"/>
              <a:gd name="connsiteX30" fmla="*/ 2330337 w 2603694"/>
              <a:gd name="connsiteY30" fmla="*/ 1455141 h 1869942"/>
              <a:gd name="connsiteX31" fmla="*/ 2332059 w 2603694"/>
              <a:gd name="connsiteY31" fmla="*/ 1451640 h 1869942"/>
              <a:gd name="connsiteX32" fmla="*/ 2348923 w 2603694"/>
              <a:gd name="connsiteY32" fmla="*/ 1430775 h 1869942"/>
              <a:gd name="connsiteX33" fmla="*/ 2303554 w 2603694"/>
              <a:gd name="connsiteY33" fmla="*/ 1345508 h 1869942"/>
              <a:gd name="connsiteX34" fmla="*/ 2303276 w 2603694"/>
              <a:gd name="connsiteY34" fmla="*/ 1337729 h 1869942"/>
              <a:gd name="connsiteX35" fmla="*/ 2603694 w 2603694"/>
              <a:gd name="connsiteY35" fmla="*/ 663627 h 1869942"/>
              <a:gd name="connsiteX36" fmla="*/ 2597443 w 2603694"/>
              <a:gd name="connsiteY36" fmla="*/ 646902 h 1869942"/>
              <a:gd name="connsiteX37" fmla="*/ 2306693 w 2603694"/>
              <a:gd name="connsiteY37" fmla="*/ 480453 h 1869942"/>
              <a:gd name="connsiteX38" fmla="*/ 2302942 w 2603694"/>
              <a:gd name="connsiteY38" fmla="*/ 476230 h 1869942"/>
              <a:gd name="connsiteX39" fmla="*/ 2222983 w 2603694"/>
              <a:gd name="connsiteY39" fmla="*/ 287944 h 1869942"/>
              <a:gd name="connsiteX40" fmla="*/ 2042865 w 2603694"/>
              <a:gd name="connsiteY40" fmla="*/ 316644 h 1869942"/>
              <a:gd name="connsiteX41" fmla="*/ 1999078 w 2603694"/>
              <a:gd name="connsiteY41" fmla="*/ 435417 h 1869942"/>
              <a:gd name="connsiteX42" fmla="*/ 1993160 w 2603694"/>
              <a:gd name="connsiteY42" fmla="*/ 440890 h 1869942"/>
              <a:gd name="connsiteX43" fmla="*/ 1973157 w 2603694"/>
              <a:gd name="connsiteY43" fmla="*/ 446530 h 1869942"/>
              <a:gd name="connsiteX44" fmla="*/ 1966266 w 2603694"/>
              <a:gd name="connsiteY44" fmla="*/ 445669 h 1869942"/>
              <a:gd name="connsiteX45" fmla="*/ 1902977 w 2603694"/>
              <a:gd name="connsiteY45" fmla="*/ 408828 h 1869942"/>
              <a:gd name="connsiteX46" fmla="*/ 1842326 w 2603694"/>
              <a:gd name="connsiteY46" fmla="*/ 426971 h 1869942"/>
              <a:gd name="connsiteX47" fmla="*/ 1818266 w 2603694"/>
              <a:gd name="connsiteY47" fmla="*/ 522156 h 1869942"/>
              <a:gd name="connsiteX48" fmla="*/ 1814987 w 2603694"/>
              <a:gd name="connsiteY48" fmla="*/ 527073 h 1869942"/>
              <a:gd name="connsiteX49" fmla="*/ 1801846 w 2603694"/>
              <a:gd name="connsiteY49" fmla="*/ 536909 h 1869942"/>
              <a:gd name="connsiteX50" fmla="*/ 1790149 w 2603694"/>
              <a:gd name="connsiteY50" fmla="*/ 535992 h 1869942"/>
              <a:gd name="connsiteX51" fmla="*/ 1693714 w 2603694"/>
              <a:gd name="connsiteY51" fmla="*/ 436612 h 1869942"/>
              <a:gd name="connsiteX52" fmla="*/ 1691325 w 2603694"/>
              <a:gd name="connsiteY52" fmla="*/ 431944 h 1869942"/>
              <a:gd name="connsiteX53" fmla="*/ 1622034 w 2603694"/>
              <a:gd name="connsiteY53" fmla="*/ 30561 h 1869942"/>
              <a:gd name="connsiteX54" fmla="*/ 1578664 w 2603694"/>
              <a:gd name="connsiteY54" fmla="*/ 15253 h 1869942"/>
              <a:gd name="connsiteX55" fmla="*/ 1574441 w 2603694"/>
              <a:gd name="connsiteY55" fmla="*/ 12113 h 1869942"/>
              <a:gd name="connsiteX56" fmla="*/ 1569274 w 2603694"/>
              <a:gd name="connsiteY56" fmla="*/ 5057 h 1869942"/>
              <a:gd name="connsiteX57" fmla="*/ 1543935 w 2603694"/>
              <a:gd name="connsiteY57" fmla="*/ 0 h 1869942"/>
              <a:gd name="connsiteX58" fmla="*/ 1450584 w 2603694"/>
              <a:gd name="connsiteY58" fmla="*/ 45120 h 1869942"/>
              <a:gd name="connsiteX59" fmla="*/ 1433470 w 2603694"/>
              <a:gd name="connsiteY59" fmla="*/ 92546 h 1869942"/>
              <a:gd name="connsiteX60" fmla="*/ 1429858 w 2603694"/>
              <a:gd name="connsiteY60" fmla="*/ 97046 h 1869942"/>
              <a:gd name="connsiteX61" fmla="*/ 1343258 w 2603694"/>
              <a:gd name="connsiteY61" fmla="*/ 151529 h 1869942"/>
              <a:gd name="connsiteX62" fmla="*/ 1340702 w 2603694"/>
              <a:gd name="connsiteY62" fmla="*/ 152613 h 1869942"/>
              <a:gd name="connsiteX63" fmla="*/ 1296805 w 2603694"/>
              <a:gd name="connsiteY63" fmla="*/ 163698 h 1869942"/>
              <a:gd name="connsiteX64" fmla="*/ 1222151 w 2603694"/>
              <a:gd name="connsiteY64" fmla="*/ 248937 h 1869942"/>
              <a:gd name="connsiteX65" fmla="*/ 1214400 w 2603694"/>
              <a:gd name="connsiteY65" fmla="*/ 251909 h 1869942"/>
              <a:gd name="connsiteX66" fmla="*/ 1122521 w 2603694"/>
              <a:gd name="connsiteY66" fmla="*/ 240741 h 1869942"/>
              <a:gd name="connsiteX67" fmla="*/ 1120048 w 2603694"/>
              <a:gd name="connsiteY67" fmla="*/ 240074 h 1869942"/>
              <a:gd name="connsiteX68" fmla="*/ 970520 w 2603694"/>
              <a:gd name="connsiteY68" fmla="*/ 174784 h 1869942"/>
              <a:gd name="connsiteX69" fmla="*/ 965185 w 2603694"/>
              <a:gd name="connsiteY69" fmla="*/ 166865 h 1869942"/>
              <a:gd name="connsiteX70" fmla="*/ 963574 w 2603694"/>
              <a:gd name="connsiteY70" fmla="*/ 101325 h 1869942"/>
              <a:gd name="connsiteX71" fmla="*/ 920149 w 2603694"/>
              <a:gd name="connsiteY71" fmla="*/ 47398 h 1869942"/>
              <a:gd name="connsiteX72" fmla="*/ 902812 w 2603694"/>
              <a:gd name="connsiteY72" fmla="*/ 45259 h 1869942"/>
              <a:gd name="connsiteX73" fmla="*/ 827631 w 2603694"/>
              <a:gd name="connsiteY73" fmla="*/ 90323 h 1869942"/>
              <a:gd name="connsiteX74" fmla="*/ 825714 w 2603694"/>
              <a:gd name="connsiteY74" fmla="*/ 91184 h 1869942"/>
              <a:gd name="connsiteX75" fmla="*/ 785734 w 2603694"/>
              <a:gd name="connsiteY75" fmla="*/ 103659 h 1869942"/>
              <a:gd name="connsiteX76" fmla="*/ 783512 w 2603694"/>
              <a:gd name="connsiteY76" fmla="*/ 104048 h 1869942"/>
              <a:gd name="connsiteX77" fmla="*/ 567498 w 2603694"/>
              <a:gd name="connsiteY77" fmla="*/ 114244 h 1869942"/>
              <a:gd name="connsiteX78" fmla="*/ 552301 w 2603694"/>
              <a:gd name="connsiteY78" fmla="*/ 187508 h 1869942"/>
              <a:gd name="connsiteX79" fmla="*/ 562414 w 2603694"/>
              <a:gd name="connsiteY79" fmla="*/ 194954 h 1869942"/>
              <a:gd name="connsiteX80" fmla="*/ 621953 w 2603694"/>
              <a:gd name="connsiteY80" fmla="*/ 199705 h 1869942"/>
              <a:gd name="connsiteX81" fmla="*/ 626982 w 2603694"/>
              <a:gd name="connsiteY81" fmla="*/ 201789 h 1869942"/>
              <a:gd name="connsiteX82" fmla="*/ 636817 w 2603694"/>
              <a:gd name="connsiteY82" fmla="*/ 210124 h 1869942"/>
              <a:gd name="connsiteX83" fmla="*/ 639484 w 2603694"/>
              <a:gd name="connsiteY83" fmla="*/ 214041 h 1869942"/>
              <a:gd name="connsiteX84" fmla="*/ 651708 w 2603694"/>
              <a:gd name="connsiteY84" fmla="*/ 249992 h 1869942"/>
              <a:gd name="connsiteX85" fmla="*/ 651264 w 2603694"/>
              <a:gd name="connsiteY85" fmla="*/ 256799 h 1869942"/>
              <a:gd name="connsiteX86" fmla="*/ 645430 w 2603694"/>
              <a:gd name="connsiteY86" fmla="*/ 268607 h 1869942"/>
              <a:gd name="connsiteX87" fmla="*/ 639095 w 2603694"/>
              <a:gd name="connsiteY87" fmla="*/ 273414 h 1869942"/>
              <a:gd name="connsiteX88" fmla="*/ 527768 w 2603694"/>
              <a:gd name="connsiteY88" fmla="*/ 294251 h 1869942"/>
              <a:gd name="connsiteX89" fmla="*/ 522239 w 2603694"/>
              <a:gd name="connsiteY89" fmla="*/ 383574 h 1869942"/>
              <a:gd name="connsiteX90" fmla="*/ 597837 w 2603694"/>
              <a:gd name="connsiteY90" fmla="*/ 499207 h 1869942"/>
              <a:gd name="connsiteX91" fmla="*/ 599226 w 2603694"/>
              <a:gd name="connsiteY91" fmla="*/ 505041 h 1869942"/>
              <a:gd name="connsiteX92" fmla="*/ 539659 w 2603694"/>
              <a:gd name="connsiteY92" fmla="*/ 1037449 h 1869942"/>
              <a:gd name="connsiteX93" fmla="*/ 535575 w 2603694"/>
              <a:gd name="connsiteY93" fmla="*/ 1043978 h 1869942"/>
              <a:gd name="connsiteX94" fmla="*/ 527935 w 2603694"/>
              <a:gd name="connsiteY94" fmla="*/ 1044867 h 1869942"/>
              <a:gd name="connsiteX95" fmla="*/ 479564 w 2603694"/>
              <a:gd name="connsiteY95" fmla="*/ 1028058 h 1869942"/>
              <a:gd name="connsiteX96" fmla="*/ 109521 w 2603694"/>
              <a:gd name="connsiteY96" fmla="*/ 1211649 h 1869942"/>
              <a:gd name="connsiteX97" fmla="*/ 81266 w 2603694"/>
              <a:gd name="connsiteY97" fmla="*/ 1408159 h 1869942"/>
              <a:gd name="connsiteX98" fmla="*/ 78543 w 2603694"/>
              <a:gd name="connsiteY98" fmla="*/ 1413382 h 1869942"/>
              <a:gd name="connsiteX99" fmla="*/ 0 w 2603694"/>
              <a:gd name="connsiteY99" fmla="*/ 1487174 h 1869942"/>
              <a:gd name="connsiteX100" fmla="*/ 1889 w 2603694"/>
              <a:gd name="connsiteY100" fmla="*/ 1509318 h 1869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2603694" h="1869942" fill="norm" stroke="1" extrusionOk="0">
                <a:moveTo>
                  <a:pt x="2056" y="1509179"/>
                </a:moveTo>
                <a:lnTo>
                  <a:pt x="1053258" y="1869942"/>
                </a:lnTo>
                <a:lnTo>
                  <a:pt x="1053147" y="1863830"/>
                </a:lnTo>
                <a:cubicBezTo>
                  <a:pt x="1053091" y="1861552"/>
                  <a:pt x="1053925" y="1859329"/>
                  <a:pt x="1055481" y="1857662"/>
                </a:cubicBezTo>
                <a:lnTo>
                  <a:pt x="1110991" y="1797039"/>
                </a:lnTo>
                <a:cubicBezTo>
                  <a:pt x="1112936" y="1794928"/>
                  <a:pt x="1115770" y="1793844"/>
                  <a:pt x="1118631" y="1794233"/>
                </a:cubicBezTo>
                <a:lnTo>
                  <a:pt x="1208982" y="1805430"/>
                </a:lnTo>
                <a:lnTo>
                  <a:pt x="1254324" y="1785398"/>
                </a:lnTo>
                <a:cubicBezTo>
                  <a:pt x="1255047" y="1785093"/>
                  <a:pt x="1255825" y="1784870"/>
                  <a:pt x="1256602" y="1784732"/>
                </a:cubicBezTo>
                <a:lnTo>
                  <a:pt x="1308196" y="1777036"/>
                </a:lnTo>
                <a:lnTo>
                  <a:pt x="1318670" y="1773146"/>
                </a:lnTo>
                <a:lnTo>
                  <a:pt x="1336229" y="1728582"/>
                </a:lnTo>
                <a:cubicBezTo>
                  <a:pt x="1337173" y="1726220"/>
                  <a:pt x="1339063" y="1724359"/>
                  <a:pt x="1341452" y="1723497"/>
                </a:cubicBezTo>
                <a:lnTo>
                  <a:pt x="1472366" y="1676072"/>
                </a:lnTo>
                <a:lnTo>
                  <a:pt x="1465170" y="1648483"/>
                </a:lnTo>
                <a:cubicBezTo>
                  <a:pt x="1464753" y="1646899"/>
                  <a:pt x="1464781" y="1645205"/>
                  <a:pt x="1465281" y="1643649"/>
                </a:cubicBezTo>
                <a:lnTo>
                  <a:pt x="1472561" y="1619978"/>
                </a:lnTo>
                <a:cubicBezTo>
                  <a:pt x="1473033" y="1618450"/>
                  <a:pt x="1473894" y="1617088"/>
                  <a:pt x="1475089" y="1616005"/>
                </a:cubicBezTo>
                <a:lnTo>
                  <a:pt x="1541629" y="1555715"/>
                </a:lnTo>
                <a:cubicBezTo>
                  <a:pt x="1543491" y="1554021"/>
                  <a:pt x="1545991" y="1553187"/>
                  <a:pt x="1548492" y="1553465"/>
                </a:cubicBezTo>
                <a:lnTo>
                  <a:pt x="1657068" y="1564606"/>
                </a:lnTo>
                <a:cubicBezTo>
                  <a:pt x="1659207" y="1564828"/>
                  <a:pt x="1661180" y="1565801"/>
                  <a:pt x="1662653" y="1567356"/>
                </a:cubicBezTo>
                <a:lnTo>
                  <a:pt x="1725026" y="1633953"/>
                </a:lnTo>
                <a:lnTo>
                  <a:pt x="1779981" y="1673405"/>
                </a:lnTo>
                <a:lnTo>
                  <a:pt x="1798290" y="1656624"/>
                </a:lnTo>
                <a:cubicBezTo>
                  <a:pt x="1800346" y="1654734"/>
                  <a:pt x="1803180" y="1653929"/>
                  <a:pt x="1805930" y="1654429"/>
                </a:cubicBezTo>
                <a:lnTo>
                  <a:pt x="1846104" y="1661986"/>
                </a:lnTo>
                <a:lnTo>
                  <a:pt x="2298441" y="1637564"/>
                </a:lnTo>
                <a:lnTo>
                  <a:pt x="2318390" y="1505095"/>
                </a:lnTo>
                <a:cubicBezTo>
                  <a:pt x="2318417" y="1504844"/>
                  <a:pt x="2318473" y="1504594"/>
                  <a:pt x="2318529" y="1504344"/>
                </a:cubicBezTo>
                <a:lnTo>
                  <a:pt x="2330337" y="1455141"/>
                </a:lnTo>
                <a:cubicBezTo>
                  <a:pt x="2330642" y="1453862"/>
                  <a:pt x="2331225" y="1452668"/>
                  <a:pt x="2332059" y="1451640"/>
                </a:cubicBezTo>
                <a:lnTo>
                  <a:pt x="2348923" y="1430775"/>
                </a:lnTo>
                <a:lnTo>
                  <a:pt x="2303554" y="1345508"/>
                </a:lnTo>
                <a:cubicBezTo>
                  <a:pt x="2302275" y="1343091"/>
                  <a:pt x="2302164" y="1340229"/>
                  <a:pt x="2303276" y="1337729"/>
                </a:cubicBezTo>
                <a:lnTo>
                  <a:pt x="2603694" y="663627"/>
                </a:lnTo>
                <a:lnTo>
                  <a:pt x="2597443" y="646902"/>
                </a:lnTo>
                <a:lnTo>
                  <a:pt x="2306693" y="480453"/>
                </a:lnTo>
                <a:cubicBezTo>
                  <a:pt x="2305026" y="479481"/>
                  <a:pt x="2303692" y="478008"/>
                  <a:pt x="2302942" y="476230"/>
                </a:cubicBezTo>
                <a:lnTo>
                  <a:pt x="2222983" y="287944"/>
                </a:lnTo>
                <a:lnTo>
                  <a:pt x="2042865" y="316644"/>
                </a:lnTo>
                <a:lnTo>
                  <a:pt x="1999078" y="435417"/>
                </a:lnTo>
                <a:cubicBezTo>
                  <a:pt x="1998106" y="438084"/>
                  <a:pt x="1995883" y="440112"/>
                  <a:pt x="1993160" y="440890"/>
                </a:cubicBezTo>
                <a:lnTo>
                  <a:pt x="1973157" y="446530"/>
                </a:lnTo>
                <a:cubicBezTo>
                  <a:pt x="1970851" y="447169"/>
                  <a:pt x="1968350" y="446864"/>
                  <a:pt x="1966266" y="445669"/>
                </a:cubicBezTo>
                <a:lnTo>
                  <a:pt x="1902977" y="408828"/>
                </a:lnTo>
                <a:lnTo>
                  <a:pt x="1842326" y="426971"/>
                </a:lnTo>
                <a:lnTo>
                  <a:pt x="1818266" y="522156"/>
                </a:lnTo>
                <a:cubicBezTo>
                  <a:pt x="1817766" y="524128"/>
                  <a:pt x="1816599" y="525879"/>
                  <a:pt x="1814987" y="527073"/>
                </a:cubicBezTo>
                <a:lnTo>
                  <a:pt x="1801846" y="536909"/>
                </a:lnTo>
                <a:cubicBezTo>
                  <a:pt x="1798262" y="539604"/>
                  <a:pt x="1793261" y="539187"/>
                  <a:pt x="1790149" y="535992"/>
                </a:cubicBezTo>
                <a:lnTo>
                  <a:pt x="1693714" y="436612"/>
                </a:lnTo>
                <a:cubicBezTo>
                  <a:pt x="1692464" y="435334"/>
                  <a:pt x="1691630" y="433694"/>
                  <a:pt x="1691325" y="431944"/>
                </a:cubicBezTo>
                <a:lnTo>
                  <a:pt x="1622034" y="30561"/>
                </a:lnTo>
                <a:lnTo>
                  <a:pt x="1578664" y="15253"/>
                </a:lnTo>
                <a:cubicBezTo>
                  <a:pt x="1576969" y="14669"/>
                  <a:pt x="1575497" y="13558"/>
                  <a:pt x="1574441" y="12113"/>
                </a:cubicBezTo>
                <a:lnTo>
                  <a:pt x="1569274" y="5057"/>
                </a:lnTo>
                <a:lnTo>
                  <a:pt x="1543935" y="0"/>
                </a:lnTo>
                <a:lnTo>
                  <a:pt x="1450584" y="45120"/>
                </a:lnTo>
                <a:lnTo>
                  <a:pt x="1433470" y="92546"/>
                </a:lnTo>
                <a:cubicBezTo>
                  <a:pt x="1432803" y="94407"/>
                  <a:pt x="1431525" y="95991"/>
                  <a:pt x="1429858" y="97046"/>
                </a:cubicBezTo>
                <a:lnTo>
                  <a:pt x="1343258" y="151529"/>
                </a:lnTo>
                <a:cubicBezTo>
                  <a:pt x="1342480" y="152029"/>
                  <a:pt x="1341619" y="152390"/>
                  <a:pt x="1340702" y="152613"/>
                </a:cubicBezTo>
                <a:lnTo>
                  <a:pt x="1296805" y="163698"/>
                </a:lnTo>
                <a:lnTo>
                  <a:pt x="1222151" y="248937"/>
                </a:lnTo>
                <a:cubicBezTo>
                  <a:pt x="1220207" y="251159"/>
                  <a:pt x="1217317" y="252243"/>
                  <a:pt x="1214400" y="251909"/>
                </a:cubicBezTo>
                <a:lnTo>
                  <a:pt x="1122521" y="240741"/>
                </a:lnTo>
                <a:cubicBezTo>
                  <a:pt x="1121660" y="240630"/>
                  <a:pt x="1120826" y="240407"/>
                  <a:pt x="1120048" y="240074"/>
                </a:cubicBezTo>
                <a:lnTo>
                  <a:pt x="970520" y="174784"/>
                </a:lnTo>
                <a:cubicBezTo>
                  <a:pt x="967352" y="173394"/>
                  <a:pt x="965269" y="170310"/>
                  <a:pt x="965185" y="166865"/>
                </a:cubicBezTo>
                <a:lnTo>
                  <a:pt x="963574" y="101325"/>
                </a:lnTo>
                <a:lnTo>
                  <a:pt x="920149" y="47398"/>
                </a:lnTo>
                <a:lnTo>
                  <a:pt x="902812" y="45259"/>
                </a:lnTo>
                <a:lnTo>
                  <a:pt x="827631" y="90323"/>
                </a:lnTo>
                <a:cubicBezTo>
                  <a:pt x="827020" y="90684"/>
                  <a:pt x="826381" y="90962"/>
                  <a:pt x="825714" y="91184"/>
                </a:cubicBezTo>
                <a:lnTo>
                  <a:pt x="785734" y="103659"/>
                </a:lnTo>
                <a:cubicBezTo>
                  <a:pt x="785012" y="103881"/>
                  <a:pt x="784262" y="104020"/>
                  <a:pt x="783512" y="104048"/>
                </a:cubicBezTo>
                <a:lnTo>
                  <a:pt x="567498" y="114244"/>
                </a:lnTo>
                <a:lnTo>
                  <a:pt x="552301" y="187508"/>
                </a:lnTo>
                <a:lnTo>
                  <a:pt x="562414" y="194954"/>
                </a:lnTo>
                <a:lnTo>
                  <a:pt x="621953" y="199705"/>
                </a:lnTo>
                <a:cubicBezTo>
                  <a:pt x="623814" y="199844"/>
                  <a:pt x="625565" y="200566"/>
                  <a:pt x="626982" y="201789"/>
                </a:cubicBezTo>
                <a:lnTo>
                  <a:pt x="636817" y="210124"/>
                </a:lnTo>
                <a:cubicBezTo>
                  <a:pt x="638039" y="211152"/>
                  <a:pt x="638956" y="212513"/>
                  <a:pt x="639484" y="214041"/>
                </a:cubicBezTo>
                <a:lnTo>
                  <a:pt x="651708" y="249992"/>
                </a:lnTo>
                <a:cubicBezTo>
                  <a:pt x="652459" y="252215"/>
                  <a:pt x="652320" y="254660"/>
                  <a:pt x="651264" y="256799"/>
                </a:cubicBezTo>
                <a:lnTo>
                  <a:pt x="645430" y="268607"/>
                </a:lnTo>
                <a:cubicBezTo>
                  <a:pt x="644179" y="271108"/>
                  <a:pt x="641845" y="272886"/>
                  <a:pt x="639095" y="273414"/>
                </a:cubicBezTo>
                <a:lnTo>
                  <a:pt x="527768" y="294251"/>
                </a:lnTo>
                <a:lnTo>
                  <a:pt x="522239" y="383574"/>
                </a:lnTo>
                <a:lnTo>
                  <a:pt x="597837" y="499207"/>
                </a:lnTo>
                <a:cubicBezTo>
                  <a:pt x="598976" y="500930"/>
                  <a:pt x="599448" y="503013"/>
                  <a:pt x="599226" y="505041"/>
                </a:cubicBezTo>
                <a:lnTo>
                  <a:pt x="539659" y="1037449"/>
                </a:lnTo>
                <a:cubicBezTo>
                  <a:pt x="539354" y="1040144"/>
                  <a:pt x="537853" y="1042533"/>
                  <a:pt x="535575" y="1043978"/>
                </a:cubicBezTo>
                <a:cubicBezTo>
                  <a:pt x="533297" y="1045423"/>
                  <a:pt x="530463" y="1045728"/>
                  <a:pt x="527935" y="1044867"/>
                </a:cubicBezTo>
                <a:lnTo>
                  <a:pt x="479564" y="1028058"/>
                </a:lnTo>
                <a:lnTo>
                  <a:pt x="109521" y="1211649"/>
                </a:lnTo>
                <a:lnTo>
                  <a:pt x="81266" y="1408159"/>
                </a:lnTo>
                <a:cubicBezTo>
                  <a:pt x="80988" y="1410160"/>
                  <a:pt x="80015" y="1411993"/>
                  <a:pt x="78543" y="1413382"/>
                </a:cubicBezTo>
                <a:lnTo>
                  <a:pt x="0" y="1487174"/>
                </a:lnTo>
                <a:lnTo>
                  <a:pt x="1889" y="150931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24" name="Forma Livre: Forma 123"/>
          <p:cNvSpPr/>
          <p:nvPr/>
        </p:nvSpPr>
        <p:spPr bwMode="auto">
          <a:xfrm>
            <a:off x="9019342" y="737270"/>
            <a:ext cx="726290" cy="805015"/>
          </a:xfrm>
          <a:custGeom>
            <a:avLst/>
            <a:gdLst>
              <a:gd name="connsiteX0" fmla="*/ 379323 w 726290"/>
              <a:gd name="connsiteY0" fmla="*/ 799126 h 805015"/>
              <a:gd name="connsiteX1" fmla="*/ 416497 w 726290"/>
              <a:gd name="connsiteY1" fmla="*/ 805016 h 805015"/>
              <a:gd name="connsiteX2" fmla="*/ 428888 w 726290"/>
              <a:gd name="connsiteY2" fmla="*/ 795514 h 805015"/>
              <a:gd name="connsiteX3" fmla="*/ 433278 w 726290"/>
              <a:gd name="connsiteY3" fmla="*/ 793736 h 805015"/>
              <a:gd name="connsiteX4" fmla="*/ 450503 w 726290"/>
              <a:gd name="connsiteY4" fmla="*/ 791763 h 805015"/>
              <a:gd name="connsiteX5" fmla="*/ 653320 w 726290"/>
              <a:gd name="connsiteY5" fmla="*/ 535908 h 805015"/>
              <a:gd name="connsiteX6" fmla="*/ 655209 w 726290"/>
              <a:gd name="connsiteY6" fmla="*/ 534130 h 805015"/>
              <a:gd name="connsiteX7" fmla="*/ 681742 w 726290"/>
              <a:gd name="connsiteY7" fmla="*/ 515627 h 805015"/>
              <a:gd name="connsiteX8" fmla="*/ 688077 w 726290"/>
              <a:gd name="connsiteY8" fmla="*/ 508875 h 805015"/>
              <a:gd name="connsiteX9" fmla="*/ 724361 w 726290"/>
              <a:gd name="connsiteY9" fmla="*/ 469118 h 805015"/>
              <a:gd name="connsiteX10" fmla="*/ 721333 w 726290"/>
              <a:gd name="connsiteY10" fmla="*/ 432333 h 805015"/>
              <a:gd name="connsiteX11" fmla="*/ 692161 w 726290"/>
              <a:gd name="connsiteY11" fmla="*/ 409968 h 805015"/>
              <a:gd name="connsiteX12" fmla="*/ 648847 w 726290"/>
              <a:gd name="connsiteY12" fmla="*/ 375989 h 805015"/>
              <a:gd name="connsiteX13" fmla="*/ 627120 w 726290"/>
              <a:gd name="connsiteY13" fmla="*/ 346483 h 805015"/>
              <a:gd name="connsiteX14" fmla="*/ 603838 w 726290"/>
              <a:gd name="connsiteY14" fmla="*/ 330897 h 805015"/>
              <a:gd name="connsiteX15" fmla="*/ 600032 w 726290"/>
              <a:gd name="connsiteY15" fmla="*/ 325090 h 805015"/>
              <a:gd name="connsiteX16" fmla="*/ 601560 w 726290"/>
              <a:gd name="connsiteY16" fmla="*/ 318339 h 805015"/>
              <a:gd name="connsiteX17" fmla="*/ 610478 w 726290"/>
              <a:gd name="connsiteY17" fmla="*/ 305920 h 805015"/>
              <a:gd name="connsiteX18" fmla="*/ 516433 w 726290"/>
              <a:gd name="connsiteY18" fmla="*/ 10113 h 805015"/>
              <a:gd name="connsiteX19" fmla="*/ 496707 w 726290"/>
              <a:gd name="connsiteY19" fmla="*/ 0 h 805015"/>
              <a:gd name="connsiteX20" fmla="*/ 402605 w 726290"/>
              <a:gd name="connsiteY20" fmla="*/ 167782 h 805015"/>
              <a:gd name="connsiteX21" fmla="*/ 282832 w 726290"/>
              <a:gd name="connsiteY21" fmla="*/ 311699 h 805015"/>
              <a:gd name="connsiteX22" fmla="*/ 282832 w 726290"/>
              <a:gd name="connsiteY22" fmla="*/ 311699 h 805015"/>
              <a:gd name="connsiteX23" fmla="*/ 60428 w 726290"/>
              <a:gd name="connsiteY23" fmla="*/ 325507 h 805015"/>
              <a:gd name="connsiteX24" fmla="*/ 54955 w 726290"/>
              <a:gd name="connsiteY24" fmla="*/ 324034 h 805015"/>
              <a:gd name="connsiteX25" fmla="*/ 10724 w 726290"/>
              <a:gd name="connsiteY25" fmla="*/ 294695 h 805015"/>
              <a:gd name="connsiteX26" fmla="*/ 0 w 726290"/>
              <a:gd name="connsiteY26" fmla="*/ 310198 h 805015"/>
              <a:gd name="connsiteX27" fmla="*/ 6223 w 726290"/>
              <a:gd name="connsiteY27" fmla="*/ 347206 h 805015"/>
              <a:gd name="connsiteX28" fmla="*/ 173117 w 726290"/>
              <a:gd name="connsiteY28" fmla="*/ 422664 h 805015"/>
              <a:gd name="connsiteX29" fmla="*/ 177256 w 726290"/>
              <a:gd name="connsiteY29" fmla="*/ 426526 h 805015"/>
              <a:gd name="connsiteX30" fmla="*/ 379212 w 726290"/>
              <a:gd name="connsiteY30" fmla="*/ 799042 h 80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726290" h="805015" fill="norm" stroke="1" extrusionOk="0">
                <a:moveTo>
                  <a:pt x="379323" y="799126"/>
                </a:moveTo>
                <a:lnTo>
                  <a:pt x="416497" y="805016"/>
                </a:lnTo>
                <a:lnTo>
                  <a:pt x="428888" y="795514"/>
                </a:lnTo>
                <a:cubicBezTo>
                  <a:pt x="430166" y="794541"/>
                  <a:pt x="431666" y="793930"/>
                  <a:pt x="433278" y="793736"/>
                </a:cubicBezTo>
                <a:lnTo>
                  <a:pt x="450503" y="791763"/>
                </a:lnTo>
                <a:lnTo>
                  <a:pt x="653320" y="535908"/>
                </a:lnTo>
                <a:cubicBezTo>
                  <a:pt x="653848" y="535242"/>
                  <a:pt x="654487" y="534630"/>
                  <a:pt x="655209" y="534130"/>
                </a:cubicBezTo>
                <a:lnTo>
                  <a:pt x="681742" y="515627"/>
                </a:lnTo>
                <a:lnTo>
                  <a:pt x="688077" y="508875"/>
                </a:lnTo>
                <a:cubicBezTo>
                  <a:pt x="700329" y="495873"/>
                  <a:pt x="712998" y="482426"/>
                  <a:pt x="724361" y="469118"/>
                </a:cubicBezTo>
                <a:cubicBezTo>
                  <a:pt x="727695" y="452920"/>
                  <a:pt x="726723" y="441168"/>
                  <a:pt x="721333" y="432333"/>
                </a:cubicBezTo>
                <a:cubicBezTo>
                  <a:pt x="715526" y="422831"/>
                  <a:pt x="704691" y="416886"/>
                  <a:pt x="692161" y="409968"/>
                </a:cubicBezTo>
                <a:cubicBezTo>
                  <a:pt x="677686" y="401994"/>
                  <a:pt x="661266" y="392937"/>
                  <a:pt x="648847" y="375989"/>
                </a:cubicBezTo>
                <a:cubicBezTo>
                  <a:pt x="648291" y="375239"/>
                  <a:pt x="631316" y="352151"/>
                  <a:pt x="627120" y="346483"/>
                </a:cubicBezTo>
                <a:lnTo>
                  <a:pt x="603838" y="330897"/>
                </a:lnTo>
                <a:cubicBezTo>
                  <a:pt x="601838" y="329563"/>
                  <a:pt x="600476" y="327452"/>
                  <a:pt x="600032" y="325090"/>
                </a:cubicBezTo>
                <a:cubicBezTo>
                  <a:pt x="599615" y="322729"/>
                  <a:pt x="600143" y="320284"/>
                  <a:pt x="601560" y="318339"/>
                </a:cubicBezTo>
                <a:lnTo>
                  <a:pt x="610478" y="305920"/>
                </a:lnTo>
                <a:lnTo>
                  <a:pt x="516433" y="10113"/>
                </a:lnTo>
                <a:cubicBezTo>
                  <a:pt x="510348" y="5195"/>
                  <a:pt x="503847" y="1861"/>
                  <a:pt x="496707" y="0"/>
                </a:cubicBezTo>
                <a:cubicBezTo>
                  <a:pt x="481926" y="29089"/>
                  <a:pt x="443807" y="100214"/>
                  <a:pt x="402605" y="167782"/>
                </a:cubicBezTo>
                <a:cubicBezTo>
                  <a:pt x="316116" y="309643"/>
                  <a:pt x="291945" y="311143"/>
                  <a:pt x="282832" y="311699"/>
                </a:cubicBezTo>
                <a:lnTo>
                  <a:pt x="282832" y="311699"/>
                </a:lnTo>
                <a:cubicBezTo>
                  <a:pt x="279387" y="311921"/>
                  <a:pt x="254521" y="313477"/>
                  <a:pt x="60428" y="325507"/>
                </a:cubicBezTo>
                <a:cubicBezTo>
                  <a:pt x="58511" y="325618"/>
                  <a:pt x="56566" y="325118"/>
                  <a:pt x="54955" y="324034"/>
                </a:cubicBezTo>
                <a:lnTo>
                  <a:pt x="10724" y="294695"/>
                </a:lnTo>
                <a:lnTo>
                  <a:pt x="0" y="310198"/>
                </a:lnTo>
                <a:lnTo>
                  <a:pt x="6223" y="347206"/>
                </a:lnTo>
                <a:lnTo>
                  <a:pt x="173117" y="422664"/>
                </a:lnTo>
                <a:cubicBezTo>
                  <a:pt x="174895" y="423470"/>
                  <a:pt x="176339" y="424832"/>
                  <a:pt x="177256" y="426526"/>
                </a:cubicBezTo>
                <a:lnTo>
                  <a:pt x="379212" y="79904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25" name="Forma Livre: Forma 124"/>
          <p:cNvSpPr/>
          <p:nvPr/>
        </p:nvSpPr>
        <p:spPr bwMode="auto">
          <a:xfrm>
            <a:off x="9654408" y="2196606"/>
            <a:ext cx="689271" cy="1229708"/>
          </a:xfrm>
          <a:custGeom>
            <a:avLst/>
            <a:gdLst>
              <a:gd name="connsiteX0" fmla="*/ 350734 w 689271"/>
              <a:gd name="connsiteY0" fmla="*/ 1199786 h 1229708"/>
              <a:gd name="connsiteX1" fmla="*/ 355068 w 689271"/>
              <a:gd name="connsiteY1" fmla="*/ 1200925 h 1229708"/>
              <a:gd name="connsiteX2" fmla="*/ 406495 w 689271"/>
              <a:gd name="connsiteY2" fmla="*/ 1229708 h 1229708"/>
              <a:gd name="connsiteX3" fmla="*/ 409606 w 689271"/>
              <a:gd name="connsiteY3" fmla="*/ 1228458 h 1229708"/>
              <a:gd name="connsiteX4" fmla="*/ 413190 w 689271"/>
              <a:gd name="connsiteY4" fmla="*/ 1211455 h 1229708"/>
              <a:gd name="connsiteX5" fmla="*/ 418997 w 689271"/>
              <a:gd name="connsiteY5" fmla="*/ 1204898 h 1229708"/>
              <a:gd name="connsiteX6" fmla="*/ 428471 w 689271"/>
              <a:gd name="connsiteY6" fmla="*/ 1201647 h 1229708"/>
              <a:gd name="connsiteX7" fmla="*/ 435528 w 689271"/>
              <a:gd name="connsiteY7" fmla="*/ 1202203 h 1229708"/>
              <a:gd name="connsiteX8" fmla="*/ 459727 w 689271"/>
              <a:gd name="connsiteY8" fmla="*/ 1215067 h 1229708"/>
              <a:gd name="connsiteX9" fmla="*/ 629760 w 689271"/>
              <a:gd name="connsiteY9" fmla="*/ 1155166 h 1229708"/>
              <a:gd name="connsiteX10" fmla="*/ 624953 w 689271"/>
              <a:gd name="connsiteY10" fmla="*/ 1122521 h 1229708"/>
              <a:gd name="connsiteX11" fmla="*/ 618396 w 689271"/>
              <a:gd name="connsiteY11" fmla="*/ 1059620 h 1229708"/>
              <a:gd name="connsiteX12" fmla="*/ 619147 w 689271"/>
              <a:gd name="connsiteY12" fmla="*/ 1055036 h 1229708"/>
              <a:gd name="connsiteX13" fmla="*/ 635150 w 689271"/>
              <a:gd name="connsiteY13" fmla="*/ 1019585 h 1229708"/>
              <a:gd name="connsiteX14" fmla="*/ 639845 w 689271"/>
              <a:gd name="connsiteY14" fmla="*/ 981049 h 1229708"/>
              <a:gd name="connsiteX15" fmla="*/ 593669 w 689271"/>
              <a:gd name="connsiteY15" fmla="*/ 954572 h 1229708"/>
              <a:gd name="connsiteX16" fmla="*/ 589835 w 689271"/>
              <a:gd name="connsiteY16" fmla="*/ 943542 h 1229708"/>
              <a:gd name="connsiteX17" fmla="*/ 624314 w 689271"/>
              <a:gd name="connsiteY17" fmla="*/ 857748 h 1229708"/>
              <a:gd name="connsiteX18" fmla="*/ 626342 w 689271"/>
              <a:gd name="connsiteY18" fmla="*/ 854720 h 1229708"/>
              <a:gd name="connsiteX19" fmla="*/ 689271 w 689271"/>
              <a:gd name="connsiteY19" fmla="*/ 792902 h 1229708"/>
              <a:gd name="connsiteX20" fmla="*/ 687660 w 689271"/>
              <a:gd name="connsiteY20" fmla="*/ 792736 h 1229708"/>
              <a:gd name="connsiteX21" fmla="*/ 684687 w 689271"/>
              <a:gd name="connsiteY21" fmla="*/ 791902 h 1229708"/>
              <a:gd name="connsiteX22" fmla="*/ 613006 w 689271"/>
              <a:gd name="connsiteY22" fmla="*/ 757673 h 1229708"/>
              <a:gd name="connsiteX23" fmla="*/ 608894 w 689271"/>
              <a:gd name="connsiteY23" fmla="*/ 753645 h 1229708"/>
              <a:gd name="connsiteX24" fmla="*/ 577666 w 689271"/>
              <a:gd name="connsiteY24" fmla="*/ 691577 h 1229708"/>
              <a:gd name="connsiteX25" fmla="*/ 577277 w 689271"/>
              <a:gd name="connsiteY25" fmla="*/ 684493 h 1229708"/>
              <a:gd name="connsiteX26" fmla="*/ 584306 w 689271"/>
              <a:gd name="connsiteY26" fmla="*/ 665628 h 1229708"/>
              <a:gd name="connsiteX27" fmla="*/ 581000 w 689271"/>
              <a:gd name="connsiteY27" fmla="*/ 660266 h 1229708"/>
              <a:gd name="connsiteX28" fmla="*/ 570331 w 689271"/>
              <a:gd name="connsiteY28" fmla="*/ 656654 h 1229708"/>
              <a:gd name="connsiteX29" fmla="*/ 564803 w 689271"/>
              <a:gd name="connsiteY29" fmla="*/ 651181 h 1229708"/>
              <a:gd name="connsiteX30" fmla="*/ 547410 w 689271"/>
              <a:gd name="connsiteY30" fmla="*/ 601365 h 1229708"/>
              <a:gd name="connsiteX31" fmla="*/ 539326 w 689271"/>
              <a:gd name="connsiteY31" fmla="*/ 599532 h 1229708"/>
              <a:gd name="connsiteX32" fmla="*/ 534075 w 689271"/>
              <a:gd name="connsiteY32" fmla="*/ 596059 h 1229708"/>
              <a:gd name="connsiteX33" fmla="*/ 525573 w 689271"/>
              <a:gd name="connsiteY33" fmla="*/ 584223 h 1229708"/>
              <a:gd name="connsiteX34" fmla="*/ 524406 w 689271"/>
              <a:gd name="connsiteY34" fmla="*/ 576138 h 1229708"/>
              <a:gd name="connsiteX35" fmla="*/ 551634 w 689271"/>
              <a:gd name="connsiteY35" fmla="*/ 497429 h 1229708"/>
              <a:gd name="connsiteX36" fmla="*/ 556134 w 689271"/>
              <a:gd name="connsiteY36" fmla="*/ 492345 h 1229708"/>
              <a:gd name="connsiteX37" fmla="*/ 606227 w 689271"/>
              <a:gd name="connsiteY37" fmla="*/ 467867 h 1229708"/>
              <a:gd name="connsiteX38" fmla="*/ 605922 w 689271"/>
              <a:gd name="connsiteY38" fmla="*/ 437056 h 1229708"/>
              <a:gd name="connsiteX39" fmla="*/ 594614 w 689271"/>
              <a:gd name="connsiteY39" fmla="*/ 419525 h 1229708"/>
              <a:gd name="connsiteX40" fmla="*/ 522878 w 689271"/>
              <a:gd name="connsiteY40" fmla="*/ 421609 h 1229708"/>
              <a:gd name="connsiteX41" fmla="*/ 515321 w 689271"/>
              <a:gd name="connsiteY41" fmla="*/ 417775 h 1229708"/>
              <a:gd name="connsiteX42" fmla="*/ 449420 w 689271"/>
              <a:gd name="connsiteY42" fmla="*/ 322590 h 1229708"/>
              <a:gd name="connsiteX43" fmla="*/ 440307 w 689271"/>
              <a:gd name="connsiteY43" fmla="*/ 319867 h 1229708"/>
              <a:gd name="connsiteX44" fmla="*/ 435083 w 689271"/>
              <a:gd name="connsiteY44" fmla="*/ 315672 h 1229708"/>
              <a:gd name="connsiteX45" fmla="*/ 426915 w 689271"/>
              <a:gd name="connsiteY45" fmla="*/ 300919 h 1229708"/>
              <a:gd name="connsiteX46" fmla="*/ 426248 w 689271"/>
              <a:gd name="connsiteY46" fmla="*/ 293806 h 1229708"/>
              <a:gd name="connsiteX47" fmla="*/ 430833 w 689271"/>
              <a:gd name="connsiteY47" fmla="*/ 280054 h 1229708"/>
              <a:gd name="connsiteX48" fmla="*/ 433972 w 689271"/>
              <a:gd name="connsiteY48" fmla="*/ 275720 h 1229708"/>
              <a:gd name="connsiteX49" fmla="*/ 457616 w 689271"/>
              <a:gd name="connsiteY49" fmla="*/ 258272 h 1229708"/>
              <a:gd name="connsiteX50" fmla="*/ 442279 w 689271"/>
              <a:gd name="connsiteY50" fmla="*/ 36868 h 1229708"/>
              <a:gd name="connsiteX51" fmla="*/ 419136 w 689271"/>
              <a:gd name="connsiteY51" fmla="*/ 29561 h 1229708"/>
              <a:gd name="connsiteX52" fmla="*/ 414607 w 689271"/>
              <a:gd name="connsiteY52" fmla="*/ 26283 h 1229708"/>
              <a:gd name="connsiteX53" fmla="*/ 401438 w 689271"/>
              <a:gd name="connsiteY53" fmla="*/ 8002 h 1229708"/>
              <a:gd name="connsiteX54" fmla="*/ 342843 w 689271"/>
              <a:gd name="connsiteY54" fmla="*/ 0 h 1229708"/>
              <a:gd name="connsiteX55" fmla="*/ 316283 w 689271"/>
              <a:gd name="connsiteY55" fmla="*/ 12364 h 1229708"/>
              <a:gd name="connsiteX56" fmla="*/ 366209 w 689271"/>
              <a:gd name="connsiteY56" fmla="*/ 40535 h 1229708"/>
              <a:gd name="connsiteX57" fmla="*/ 369877 w 689271"/>
              <a:gd name="connsiteY57" fmla="*/ 52066 h 1229708"/>
              <a:gd name="connsiteX58" fmla="*/ 297362 w 689271"/>
              <a:gd name="connsiteY58" fmla="*/ 206262 h 1229708"/>
              <a:gd name="connsiteX59" fmla="*/ 293362 w 689271"/>
              <a:gd name="connsiteY59" fmla="*/ 210401 h 1229708"/>
              <a:gd name="connsiteX60" fmla="*/ 230211 w 689271"/>
              <a:gd name="connsiteY60" fmla="*/ 242574 h 1229708"/>
              <a:gd name="connsiteX61" fmla="*/ 193176 w 689271"/>
              <a:gd name="connsiteY61" fmla="*/ 347650 h 1229708"/>
              <a:gd name="connsiteX62" fmla="*/ 217514 w 689271"/>
              <a:gd name="connsiteY62" fmla="*/ 409912 h 1229708"/>
              <a:gd name="connsiteX63" fmla="*/ 216680 w 689271"/>
              <a:gd name="connsiteY63" fmla="*/ 417997 h 1229708"/>
              <a:gd name="connsiteX64" fmla="*/ 205512 w 689271"/>
              <a:gd name="connsiteY64" fmla="*/ 435167 h 1229708"/>
              <a:gd name="connsiteX65" fmla="*/ 207234 w 689271"/>
              <a:gd name="connsiteY65" fmla="*/ 457699 h 1229708"/>
              <a:gd name="connsiteX66" fmla="*/ 205845 w 689271"/>
              <a:gd name="connsiteY66" fmla="*/ 463200 h 1229708"/>
              <a:gd name="connsiteX67" fmla="*/ 51148 w 689271"/>
              <a:gd name="connsiteY67" fmla="*/ 702718 h 1229708"/>
              <a:gd name="connsiteX68" fmla="*/ 0 w 689271"/>
              <a:gd name="connsiteY68" fmla="*/ 1139635 h 1229708"/>
              <a:gd name="connsiteX69" fmla="*/ 10141 w 689271"/>
              <a:gd name="connsiteY69" fmla="*/ 1108185 h 1229708"/>
              <a:gd name="connsiteX70" fmla="*/ 12891 w 689271"/>
              <a:gd name="connsiteY70" fmla="*/ 1104101 h 1229708"/>
              <a:gd name="connsiteX71" fmla="*/ 25366 w 689271"/>
              <a:gd name="connsiteY71" fmla="*/ 1093627 h 1229708"/>
              <a:gd name="connsiteX72" fmla="*/ 29533 w 689271"/>
              <a:gd name="connsiteY72" fmla="*/ 1091682 h 1229708"/>
              <a:gd name="connsiteX73" fmla="*/ 40702 w 689271"/>
              <a:gd name="connsiteY73" fmla="*/ 1089709 h 1229708"/>
              <a:gd name="connsiteX74" fmla="*/ 46370 w 689271"/>
              <a:gd name="connsiteY74" fmla="*/ 1090570 h 1229708"/>
              <a:gd name="connsiteX75" fmla="*/ 52565 w 689271"/>
              <a:gd name="connsiteY75" fmla="*/ 1093793 h 1229708"/>
              <a:gd name="connsiteX76" fmla="*/ 57233 w 689271"/>
              <a:gd name="connsiteY76" fmla="*/ 1103073 h 1229708"/>
              <a:gd name="connsiteX77" fmla="*/ 48704 w 689271"/>
              <a:gd name="connsiteY77" fmla="*/ 1156139 h 1229708"/>
              <a:gd name="connsiteX78" fmla="*/ 138749 w 689271"/>
              <a:gd name="connsiteY78" fmla="*/ 1208426 h 1229708"/>
              <a:gd name="connsiteX79" fmla="*/ 159058 w 689271"/>
              <a:gd name="connsiteY79" fmla="*/ 1206704 h 1229708"/>
              <a:gd name="connsiteX80" fmla="*/ 199260 w 689271"/>
              <a:gd name="connsiteY80" fmla="*/ 1148165 h 1229708"/>
              <a:gd name="connsiteX81" fmla="*/ 206595 w 689271"/>
              <a:gd name="connsiteY81" fmla="*/ 1144303 h 1229708"/>
              <a:gd name="connsiteX82" fmla="*/ 222376 w 689271"/>
              <a:gd name="connsiteY82" fmla="*/ 1144303 h 1229708"/>
              <a:gd name="connsiteX83" fmla="*/ 228960 w 689271"/>
              <a:gd name="connsiteY83" fmla="*/ 1147220 h 1229708"/>
              <a:gd name="connsiteX84" fmla="*/ 254577 w 689271"/>
              <a:gd name="connsiteY84" fmla="*/ 1175448 h 1229708"/>
              <a:gd name="connsiteX85" fmla="*/ 256716 w 689271"/>
              <a:gd name="connsiteY85" fmla="*/ 1179699 h 1229708"/>
              <a:gd name="connsiteX86" fmla="*/ 265440 w 689271"/>
              <a:gd name="connsiteY86" fmla="*/ 1224041 h 1229708"/>
              <a:gd name="connsiteX87" fmla="*/ 266412 w 689271"/>
              <a:gd name="connsiteY87" fmla="*/ 1224624 h 1229708"/>
              <a:gd name="connsiteX88" fmla="*/ 275775 w 689271"/>
              <a:gd name="connsiteY88" fmla="*/ 1211121 h 1229708"/>
              <a:gd name="connsiteX89" fmla="*/ 282082 w 689271"/>
              <a:gd name="connsiteY89" fmla="*/ 1207343 h 1229708"/>
              <a:gd name="connsiteX90" fmla="*/ 349678 w 689271"/>
              <a:gd name="connsiteY90" fmla="*/ 1199786 h 1229708"/>
              <a:gd name="connsiteX91" fmla="*/ 350651 w 689271"/>
              <a:gd name="connsiteY91" fmla="*/ 1199730 h 1229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689271" h="1229708" fill="norm" stroke="1" extrusionOk="0">
                <a:moveTo>
                  <a:pt x="350734" y="1199786"/>
                </a:moveTo>
                <a:cubicBezTo>
                  <a:pt x="352234" y="1199786"/>
                  <a:pt x="353734" y="1200175"/>
                  <a:pt x="355068" y="1200925"/>
                </a:cubicBezTo>
                <a:lnTo>
                  <a:pt x="406495" y="1229708"/>
                </a:lnTo>
                <a:lnTo>
                  <a:pt x="409606" y="1228458"/>
                </a:lnTo>
                <a:lnTo>
                  <a:pt x="413190" y="1211455"/>
                </a:lnTo>
                <a:cubicBezTo>
                  <a:pt x="413829" y="1208399"/>
                  <a:pt x="416052" y="1205898"/>
                  <a:pt x="418997" y="1204898"/>
                </a:cubicBezTo>
                <a:lnTo>
                  <a:pt x="428471" y="1201647"/>
                </a:lnTo>
                <a:cubicBezTo>
                  <a:pt x="430777" y="1200842"/>
                  <a:pt x="433361" y="1201036"/>
                  <a:pt x="435528" y="1202203"/>
                </a:cubicBezTo>
                <a:lnTo>
                  <a:pt x="459727" y="1215067"/>
                </a:lnTo>
                <a:lnTo>
                  <a:pt x="629760" y="1155166"/>
                </a:lnTo>
                <a:cubicBezTo>
                  <a:pt x="627482" y="1141386"/>
                  <a:pt x="625064" y="1123438"/>
                  <a:pt x="624953" y="1122521"/>
                </a:cubicBezTo>
                <a:lnTo>
                  <a:pt x="618396" y="1059620"/>
                </a:lnTo>
                <a:cubicBezTo>
                  <a:pt x="618230" y="1058064"/>
                  <a:pt x="618480" y="1056481"/>
                  <a:pt x="619147" y="1055036"/>
                </a:cubicBezTo>
                <a:lnTo>
                  <a:pt x="635150" y="1019585"/>
                </a:lnTo>
                <a:lnTo>
                  <a:pt x="639845" y="981049"/>
                </a:lnTo>
                <a:lnTo>
                  <a:pt x="593669" y="954572"/>
                </a:lnTo>
                <a:cubicBezTo>
                  <a:pt x="589835" y="952377"/>
                  <a:pt x="588196" y="947654"/>
                  <a:pt x="589835" y="943542"/>
                </a:cubicBezTo>
                <a:lnTo>
                  <a:pt x="624314" y="857748"/>
                </a:lnTo>
                <a:cubicBezTo>
                  <a:pt x="624787" y="856609"/>
                  <a:pt x="625453" y="855581"/>
                  <a:pt x="626342" y="854720"/>
                </a:cubicBezTo>
                <a:lnTo>
                  <a:pt x="689271" y="792902"/>
                </a:lnTo>
                <a:lnTo>
                  <a:pt x="687660" y="792736"/>
                </a:lnTo>
                <a:cubicBezTo>
                  <a:pt x="686632" y="792624"/>
                  <a:pt x="685631" y="792347"/>
                  <a:pt x="684687" y="791902"/>
                </a:cubicBezTo>
                <a:lnTo>
                  <a:pt x="613006" y="757673"/>
                </a:lnTo>
                <a:cubicBezTo>
                  <a:pt x="611228" y="756812"/>
                  <a:pt x="609784" y="755395"/>
                  <a:pt x="608894" y="753645"/>
                </a:cubicBezTo>
                <a:lnTo>
                  <a:pt x="577666" y="691577"/>
                </a:lnTo>
                <a:cubicBezTo>
                  <a:pt x="576555" y="689382"/>
                  <a:pt x="576416" y="686799"/>
                  <a:pt x="577277" y="684493"/>
                </a:cubicBezTo>
                <a:lnTo>
                  <a:pt x="584306" y="665628"/>
                </a:lnTo>
                <a:lnTo>
                  <a:pt x="581000" y="660266"/>
                </a:lnTo>
                <a:lnTo>
                  <a:pt x="570331" y="656654"/>
                </a:lnTo>
                <a:cubicBezTo>
                  <a:pt x="567748" y="655765"/>
                  <a:pt x="565692" y="653764"/>
                  <a:pt x="564803" y="651181"/>
                </a:cubicBezTo>
                <a:lnTo>
                  <a:pt x="547410" y="601365"/>
                </a:lnTo>
                <a:lnTo>
                  <a:pt x="539326" y="599532"/>
                </a:lnTo>
                <a:cubicBezTo>
                  <a:pt x="537214" y="599059"/>
                  <a:pt x="535353" y="597809"/>
                  <a:pt x="534075" y="596059"/>
                </a:cubicBezTo>
                <a:lnTo>
                  <a:pt x="525573" y="584223"/>
                </a:lnTo>
                <a:cubicBezTo>
                  <a:pt x="523906" y="581890"/>
                  <a:pt x="523461" y="578861"/>
                  <a:pt x="524406" y="576138"/>
                </a:cubicBezTo>
                <a:lnTo>
                  <a:pt x="551634" y="497429"/>
                </a:lnTo>
                <a:cubicBezTo>
                  <a:pt x="552412" y="495206"/>
                  <a:pt x="554023" y="493373"/>
                  <a:pt x="556134" y="492345"/>
                </a:cubicBezTo>
                <a:lnTo>
                  <a:pt x="606227" y="467867"/>
                </a:lnTo>
                <a:lnTo>
                  <a:pt x="605922" y="437056"/>
                </a:lnTo>
                <a:lnTo>
                  <a:pt x="594614" y="419525"/>
                </a:lnTo>
                <a:lnTo>
                  <a:pt x="522878" y="421609"/>
                </a:lnTo>
                <a:cubicBezTo>
                  <a:pt x="519822" y="421748"/>
                  <a:pt x="517016" y="420247"/>
                  <a:pt x="515321" y="417775"/>
                </a:cubicBezTo>
                <a:lnTo>
                  <a:pt x="449420" y="322590"/>
                </a:lnTo>
                <a:lnTo>
                  <a:pt x="440307" y="319867"/>
                </a:lnTo>
                <a:cubicBezTo>
                  <a:pt x="438084" y="319200"/>
                  <a:pt x="436223" y="317700"/>
                  <a:pt x="435083" y="315672"/>
                </a:cubicBezTo>
                <a:lnTo>
                  <a:pt x="426915" y="300919"/>
                </a:lnTo>
                <a:cubicBezTo>
                  <a:pt x="425721" y="298752"/>
                  <a:pt x="425470" y="296168"/>
                  <a:pt x="426248" y="293806"/>
                </a:cubicBezTo>
                <a:lnTo>
                  <a:pt x="430833" y="280054"/>
                </a:lnTo>
                <a:cubicBezTo>
                  <a:pt x="431416" y="278331"/>
                  <a:pt x="432500" y="276803"/>
                  <a:pt x="433972" y="275720"/>
                </a:cubicBezTo>
                <a:lnTo>
                  <a:pt x="457616" y="258272"/>
                </a:lnTo>
                <a:lnTo>
                  <a:pt x="442279" y="36868"/>
                </a:lnTo>
                <a:lnTo>
                  <a:pt x="419136" y="29561"/>
                </a:lnTo>
                <a:cubicBezTo>
                  <a:pt x="417302" y="28978"/>
                  <a:pt x="415719" y="27839"/>
                  <a:pt x="414607" y="26283"/>
                </a:cubicBezTo>
                <a:lnTo>
                  <a:pt x="401438" y="8002"/>
                </a:lnTo>
                <a:lnTo>
                  <a:pt x="342843" y="0"/>
                </a:lnTo>
                <a:lnTo>
                  <a:pt x="316283" y="12364"/>
                </a:lnTo>
                <a:lnTo>
                  <a:pt x="366209" y="40535"/>
                </a:lnTo>
                <a:cubicBezTo>
                  <a:pt x="370265" y="42814"/>
                  <a:pt x="371849" y="47842"/>
                  <a:pt x="369877" y="52066"/>
                </a:cubicBezTo>
                <a:lnTo>
                  <a:pt x="297362" y="206262"/>
                </a:lnTo>
                <a:cubicBezTo>
                  <a:pt x="296529" y="208040"/>
                  <a:pt x="295112" y="209512"/>
                  <a:pt x="293362" y="210401"/>
                </a:cubicBezTo>
                <a:lnTo>
                  <a:pt x="230211" y="242574"/>
                </a:lnTo>
                <a:lnTo>
                  <a:pt x="193176" y="347650"/>
                </a:lnTo>
                <a:lnTo>
                  <a:pt x="217514" y="409912"/>
                </a:lnTo>
                <a:cubicBezTo>
                  <a:pt x="218542" y="412579"/>
                  <a:pt x="218236" y="415580"/>
                  <a:pt x="216680" y="417997"/>
                </a:cubicBezTo>
                <a:lnTo>
                  <a:pt x="205512" y="435167"/>
                </a:lnTo>
                <a:lnTo>
                  <a:pt x="207234" y="457699"/>
                </a:lnTo>
                <a:cubicBezTo>
                  <a:pt x="207373" y="459644"/>
                  <a:pt x="206901" y="461561"/>
                  <a:pt x="205845" y="463200"/>
                </a:cubicBezTo>
                <a:lnTo>
                  <a:pt x="51148" y="702718"/>
                </a:lnTo>
                <a:lnTo>
                  <a:pt x="0" y="1139635"/>
                </a:lnTo>
                <a:lnTo>
                  <a:pt x="10141" y="1108185"/>
                </a:lnTo>
                <a:cubicBezTo>
                  <a:pt x="10641" y="1106601"/>
                  <a:pt x="11613" y="1105184"/>
                  <a:pt x="12891" y="1104101"/>
                </a:cubicBezTo>
                <a:lnTo>
                  <a:pt x="25366" y="1093627"/>
                </a:lnTo>
                <a:cubicBezTo>
                  <a:pt x="26560" y="1092627"/>
                  <a:pt x="28005" y="1091960"/>
                  <a:pt x="29533" y="1091682"/>
                </a:cubicBezTo>
                <a:lnTo>
                  <a:pt x="40702" y="1089709"/>
                </a:lnTo>
                <a:cubicBezTo>
                  <a:pt x="42619" y="1089376"/>
                  <a:pt x="44620" y="1089682"/>
                  <a:pt x="46370" y="1090570"/>
                </a:cubicBezTo>
                <a:lnTo>
                  <a:pt x="52565" y="1093793"/>
                </a:lnTo>
                <a:cubicBezTo>
                  <a:pt x="55955" y="1095572"/>
                  <a:pt x="57816" y="1099294"/>
                  <a:pt x="57233" y="1103073"/>
                </a:cubicBezTo>
                <a:lnTo>
                  <a:pt x="48704" y="1156139"/>
                </a:lnTo>
                <a:lnTo>
                  <a:pt x="138749" y="1208426"/>
                </a:lnTo>
                <a:lnTo>
                  <a:pt x="159058" y="1206704"/>
                </a:lnTo>
                <a:lnTo>
                  <a:pt x="199260" y="1148165"/>
                </a:lnTo>
                <a:cubicBezTo>
                  <a:pt x="200927" y="1145748"/>
                  <a:pt x="203650" y="1144303"/>
                  <a:pt x="206595" y="1144303"/>
                </a:cubicBezTo>
                <a:lnTo>
                  <a:pt x="222376" y="1144303"/>
                </a:lnTo>
                <a:cubicBezTo>
                  <a:pt x="224876" y="1144303"/>
                  <a:pt x="227266" y="1145359"/>
                  <a:pt x="228960" y="1147220"/>
                </a:cubicBezTo>
                <a:lnTo>
                  <a:pt x="254577" y="1175448"/>
                </a:lnTo>
                <a:cubicBezTo>
                  <a:pt x="255660" y="1176643"/>
                  <a:pt x="256410" y="1178115"/>
                  <a:pt x="256716" y="1179699"/>
                </a:cubicBezTo>
                <a:lnTo>
                  <a:pt x="265440" y="1224041"/>
                </a:lnTo>
                <a:lnTo>
                  <a:pt x="266412" y="1224624"/>
                </a:lnTo>
                <a:lnTo>
                  <a:pt x="275775" y="1211121"/>
                </a:lnTo>
                <a:cubicBezTo>
                  <a:pt x="277247" y="1209010"/>
                  <a:pt x="279526" y="1207648"/>
                  <a:pt x="282082" y="1207343"/>
                </a:cubicBezTo>
                <a:lnTo>
                  <a:pt x="349678" y="1199786"/>
                </a:lnTo>
                <a:cubicBezTo>
                  <a:pt x="350012" y="1199758"/>
                  <a:pt x="350345" y="1199730"/>
                  <a:pt x="350651" y="119973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26" name="Forma Livre: Forma 125"/>
          <p:cNvSpPr/>
          <p:nvPr/>
        </p:nvSpPr>
        <p:spPr bwMode="auto">
          <a:xfrm>
            <a:off x="10353264" y="1854818"/>
            <a:ext cx="820685" cy="1196229"/>
          </a:xfrm>
          <a:custGeom>
            <a:avLst/>
            <a:gdLst>
              <a:gd name="connsiteX0" fmla="*/ 66735 w 820685"/>
              <a:gd name="connsiteY0" fmla="*/ 1161640 h 1196229"/>
              <a:gd name="connsiteX1" fmla="*/ 119051 w 820685"/>
              <a:gd name="connsiteY1" fmla="*/ 1196230 h 1196229"/>
              <a:gd name="connsiteX2" fmla="*/ 252049 w 820685"/>
              <a:gd name="connsiteY2" fmla="*/ 1159084 h 1196229"/>
              <a:gd name="connsiteX3" fmla="*/ 305837 w 820685"/>
              <a:gd name="connsiteY3" fmla="*/ 1022946 h 1196229"/>
              <a:gd name="connsiteX4" fmla="*/ 311199 w 820685"/>
              <a:gd name="connsiteY4" fmla="*/ 1017807 h 1196229"/>
              <a:gd name="connsiteX5" fmla="*/ 383963 w 820685"/>
              <a:gd name="connsiteY5" fmla="*/ 992774 h 1196229"/>
              <a:gd name="connsiteX6" fmla="*/ 386908 w 820685"/>
              <a:gd name="connsiteY6" fmla="*/ 992302 h 1196229"/>
              <a:gd name="connsiteX7" fmla="*/ 504125 w 820685"/>
              <a:gd name="connsiteY7" fmla="*/ 992857 h 1196229"/>
              <a:gd name="connsiteX8" fmla="*/ 692550 w 820685"/>
              <a:gd name="connsiteY8" fmla="*/ 898478 h 1196229"/>
              <a:gd name="connsiteX9" fmla="*/ 801987 w 820685"/>
              <a:gd name="connsiteY9" fmla="*/ 800876 h 1196229"/>
              <a:gd name="connsiteX10" fmla="*/ 792096 w 820685"/>
              <a:gd name="connsiteY10" fmla="*/ 704719 h 1196229"/>
              <a:gd name="connsiteX11" fmla="*/ 792791 w 820685"/>
              <a:gd name="connsiteY11" fmla="*/ 700301 h 1196229"/>
              <a:gd name="connsiteX12" fmla="*/ 820685 w 820685"/>
              <a:gd name="connsiteY12" fmla="*/ 635678 h 1196229"/>
              <a:gd name="connsiteX13" fmla="*/ 812795 w 820685"/>
              <a:gd name="connsiteY13" fmla="*/ 601004 h 1196229"/>
              <a:gd name="connsiteX14" fmla="*/ 781845 w 820685"/>
              <a:gd name="connsiteY14" fmla="*/ 574360 h 1196229"/>
              <a:gd name="connsiteX15" fmla="*/ 778872 w 820685"/>
              <a:gd name="connsiteY15" fmla="*/ 569026 h 1196229"/>
              <a:gd name="connsiteX16" fmla="*/ 698551 w 820685"/>
              <a:gd name="connsiteY16" fmla="*/ 70041 h 1196229"/>
              <a:gd name="connsiteX17" fmla="*/ 699273 w 820685"/>
              <a:gd name="connsiteY17" fmla="*/ 64846 h 1196229"/>
              <a:gd name="connsiteX18" fmla="*/ 716110 w 820685"/>
              <a:gd name="connsiteY18" fmla="*/ 29061 h 1196229"/>
              <a:gd name="connsiteX19" fmla="*/ 709442 w 820685"/>
              <a:gd name="connsiteY19" fmla="*/ 26144 h 1196229"/>
              <a:gd name="connsiteX20" fmla="*/ 694578 w 820685"/>
              <a:gd name="connsiteY20" fmla="*/ 27839 h 1196229"/>
              <a:gd name="connsiteX21" fmla="*/ 688910 w 820685"/>
              <a:gd name="connsiteY21" fmla="*/ 26561 h 1196229"/>
              <a:gd name="connsiteX22" fmla="*/ 646041 w 820685"/>
              <a:gd name="connsiteY22" fmla="*/ 0 h 1196229"/>
              <a:gd name="connsiteX23" fmla="*/ 640179 w 820685"/>
              <a:gd name="connsiteY23" fmla="*/ 38785 h 1196229"/>
              <a:gd name="connsiteX24" fmla="*/ 637595 w 820685"/>
              <a:gd name="connsiteY24" fmla="*/ 43814 h 1196229"/>
              <a:gd name="connsiteX25" fmla="*/ 478370 w 820685"/>
              <a:gd name="connsiteY25" fmla="*/ 199566 h 1196229"/>
              <a:gd name="connsiteX26" fmla="*/ 450086 w 820685"/>
              <a:gd name="connsiteY26" fmla="*/ 451059 h 1196229"/>
              <a:gd name="connsiteX27" fmla="*/ 482259 w 820685"/>
              <a:gd name="connsiteY27" fmla="*/ 511598 h 1196229"/>
              <a:gd name="connsiteX28" fmla="*/ 483204 w 820685"/>
              <a:gd name="connsiteY28" fmla="*/ 517099 h 1196229"/>
              <a:gd name="connsiteX29" fmla="*/ 474813 w 820685"/>
              <a:gd name="connsiteY29" fmla="*/ 572193 h 1196229"/>
              <a:gd name="connsiteX30" fmla="*/ 470563 w 820685"/>
              <a:gd name="connsiteY30" fmla="*/ 578500 h 1196229"/>
              <a:gd name="connsiteX31" fmla="*/ 434639 w 820685"/>
              <a:gd name="connsiteY31" fmla="*/ 599726 h 1196229"/>
              <a:gd name="connsiteX32" fmla="*/ 428694 w 820685"/>
              <a:gd name="connsiteY32" fmla="*/ 600838 h 1196229"/>
              <a:gd name="connsiteX33" fmla="*/ 325646 w 820685"/>
              <a:gd name="connsiteY33" fmla="*/ 584112 h 1196229"/>
              <a:gd name="connsiteX34" fmla="*/ 80377 w 820685"/>
              <a:gd name="connsiteY34" fmla="*/ 733169 h 1196229"/>
              <a:gd name="connsiteX35" fmla="*/ 11308 w 820685"/>
              <a:gd name="connsiteY35" fmla="*/ 971937 h 1196229"/>
              <a:gd name="connsiteX36" fmla="*/ 19198 w 820685"/>
              <a:gd name="connsiteY36" fmla="*/ 981605 h 1196229"/>
              <a:gd name="connsiteX37" fmla="*/ 21088 w 820685"/>
              <a:gd name="connsiteY37" fmla="*/ 988662 h 1196229"/>
              <a:gd name="connsiteX38" fmla="*/ 0 w 820685"/>
              <a:gd name="connsiteY38" fmla="*/ 1117854 h 1196229"/>
              <a:gd name="connsiteX39" fmla="*/ 11141 w 820685"/>
              <a:gd name="connsiteY39" fmla="*/ 1118909 h 1196229"/>
              <a:gd name="connsiteX40" fmla="*/ 15837 w 820685"/>
              <a:gd name="connsiteY40" fmla="*/ 1120826 h 1196229"/>
              <a:gd name="connsiteX41" fmla="*/ 66763 w 820685"/>
              <a:gd name="connsiteY41" fmla="*/ 1161695 h 1196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820685" h="1196229" fill="norm" stroke="1" extrusionOk="0">
                <a:moveTo>
                  <a:pt x="66735" y="1161640"/>
                </a:moveTo>
                <a:lnTo>
                  <a:pt x="119051" y="1196230"/>
                </a:lnTo>
                <a:lnTo>
                  <a:pt x="252049" y="1159084"/>
                </a:lnTo>
                <a:lnTo>
                  <a:pt x="305837" y="1022946"/>
                </a:lnTo>
                <a:cubicBezTo>
                  <a:pt x="306781" y="1020529"/>
                  <a:pt x="308754" y="1018668"/>
                  <a:pt x="311199" y="1017807"/>
                </a:cubicBezTo>
                <a:lnTo>
                  <a:pt x="383963" y="992774"/>
                </a:lnTo>
                <a:cubicBezTo>
                  <a:pt x="384907" y="992441"/>
                  <a:pt x="385741" y="992302"/>
                  <a:pt x="386908" y="992302"/>
                </a:cubicBezTo>
                <a:lnTo>
                  <a:pt x="504125" y="992857"/>
                </a:lnTo>
                <a:lnTo>
                  <a:pt x="692550" y="898478"/>
                </a:lnTo>
                <a:lnTo>
                  <a:pt x="801987" y="800876"/>
                </a:lnTo>
                <a:lnTo>
                  <a:pt x="792096" y="704719"/>
                </a:lnTo>
                <a:cubicBezTo>
                  <a:pt x="791958" y="703218"/>
                  <a:pt x="792180" y="701690"/>
                  <a:pt x="792791" y="700301"/>
                </a:cubicBezTo>
                <a:lnTo>
                  <a:pt x="820685" y="635678"/>
                </a:lnTo>
                <a:lnTo>
                  <a:pt x="812795" y="601004"/>
                </a:lnTo>
                <a:lnTo>
                  <a:pt x="781845" y="574360"/>
                </a:lnTo>
                <a:cubicBezTo>
                  <a:pt x="780261" y="572999"/>
                  <a:pt x="779205" y="571110"/>
                  <a:pt x="778872" y="569026"/>
                </a:cubicBezTo>
                <a:lnTo>
                  <a:pt x="698551" y="70041"/>
                </a:lnTo>
                <a:cubicBezTo>
                  <a:pt x="698273" y="68263"/>
                  <a:pt x="698551" y="66457"/>
                  <a:pt x="699273" y="64846"/>
                </a:cubicBezTo>
                <a:lnTo>
                  <a:pt x="716110" y="29061"/>
                </a:lnTo>
                <a:lnTo>
                  <a:pt x="709442" y="26144"/>
                </a:lnTo>
                <a:lnTo>
                  <a:pt x="694578" y="27839"/>
                </a:lnTo>
                <a:cubicBezTo>
                  <a:pt x="692605" y="28061"/>
                  <a:pt x="690605" y="27616"/>
                  <a:pt x="688910" y="26561"/>
                </a:cubicBezTo>
                <a:lnTo>
                  <a:pt x="646041" y="0"/>
                </a:lnTo>
                <a:lnTo>
                  <a:pt x="640179" y="38785"/>
                </a:lnTo>
                <a:cubicBezTo>
                  <a:pt x="639901" y="40702"/>
                  <a:pt x="638984" y="42453"/>
                  <a:pt x="637595" y="43814"/>
                </a:cubicBezTo>
                <a:lnTo>
                  <a:pt x="478370" y="199566"/>
                </a:lnTo>
                <a:lnTo>
                  <a:pt x="450086" y="451059"/>
                </a:lnTo>
                <a:lnTo>
                  <a:pt x="482259" y="511598"/>
                </a:lnTo>
                <a:cubicBezTo>
                  <a:pt x="483148" y="513293"/>
                  <a:pt x="483482" y="515210"/>
                  <a:pt x="483204" y="517099"/>
                </a:cubicBezTo>
                <a:lnTo>
                  <a:pt x="474813" y="572193"/>
                </a:lnTo>
                <a:cubicBezTo>
                  <a:pt x="474424" y="574833"/>
                  <a:pt x="472841" y="577139"/>
                  <a:pt x="470563" y="578500"/>
                </a:cubicBezTo>
                <a:lnTo>
                  <a:pt x="434639" y="599726"/>
                </a:lnTo>
                <a:cubicBezTo>
                  <a:pt x="432861" y="600782"/>
                  <a:pt x="430749" y="601171"/>
                  <a:pt x="428694" y="600838"/>
                </a:cubicBezTo>
                <a:lnTo>
                  <a:pt x="325646" y="584112"/>
                </a:lnTo>
                <a:lnTo>
                  <a:pt x="80377" y="733169"/>
                </a:lnTo>
                <a:lnTo>
                  <a:pt x="11308" y="971937"/>
                </a:lnTo>
                <a:lnTo>
                  <a:pt x="19198" y="981605"/>
                </a:lnTo>
                <a:cubicBezTo>
                  <a:pt x="20810" y="983578"/>
                  <a:pt x="21504" y="986134"/>
                  <a:pt x="21088" y="988662"/>
                </a:cubicBezTo>
                <a:lnTo>
                  <a:pt x="0" y="1117854"/>
                </a:lnTo>
                <a:lnTo>
                  <a:pt x="11141" y="1118909"/>
                </a:lnTo>
                <a:cubicBezTo>
                  <a:pt x="12864" y="1119076"/>
                  <a:pt x="14503" y="1119743"/>
                  <a:pt x="15837" y="1120826"/>
                </a:cubicBezTo>
                <a:lnTo>
                  <a:pt x="66763" y="1161695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27" name="Forma Livre: Forma 126"/>
          <p:cNvSpPr/>
          <p:nvPr/>
        </p:nvSpPr>
        <p:spPr bwMode="auto">
          <a:xfrm>
            <a:off x="7214995" y="2642580"/>
            <a:ext cx="1026641" cy="845912"/>
          </a:xfrm>
          <a:custGeom>
            <a:avLst/>
            <a:gdLst>
              <a:gd name="connsiteX0" fmla="*/ 243880 w 1026641"/>
              <a:gd name="connsiteY0" fmla="*/ 576500 h 845912"/>
              <a:gd name="connsiteX1" fmla="*/ 905952 w 1026641"/>
              <a:gd name="connsiteY1" fmla="*/ 845912 h 845912"/>
              <a:gd name="connsiteX2" fmla="*/ 1026642 w 1026641"/>
              <a:gd name="connsiteY2" fmla="*/ 650486 h 845912"/>
              <a:gd name="connsiteX3" fmla="*/ 1004582 w 1026641"/>
              <a:gd name="connsiteY3" fmla="*/ 470618 h 845912"/>
              <a:gd name="connsiteX4" fmla="*/ 786373 w 1026641"/>
              <a:gd name="connsiteY4" fmla="*/ 445836 h 845912"/>
              <a:gd name="connsiteX5" fmla="*/ 778511 w 1026641"/>
              <a:gd name="connsiteY5" fmla="*/ 437334 h 845912"/>
              <a:gd name="connsiteX6" fmla="*/ 765953 w 1026641"/>
              <a:gd name="connsiteY6" fmla="*/ 106798 h 845912"/>
              <a:gd name="connsiteX7" fmla="*/ 736058 w 1026641"/>
              <a:gd name="connsiteY7" fmla="*/ 101186 h 845912"/>
              <a:gd name="connsiteX8" fmla="*/ 715721 w 1026641"/>
              <a:gd name="connsiteY8" fmla="*/ 119856 h 845912"/>
              <a:gd name="connsiteX9" fmla="*/ 704552 w 1026641"/>
              <a:gd name="connsiteY9" fmla="*/ 120523 h 845912"/>
              <a:gd name="connsiteX10" fmla="*/ 643012 w 1026641"/>
              <a:gd name="connsiteY10" fmla="*/ 76348 h 845912"/>
              <a:gd name="connsiteX11" fmla="*/ 641707 w 1026641"/>
              <a:gd name="connsiteY11" fmla="*/ 75209 h 845912"/>
              <a:gd name="connsiteX12" fmla="*/ 581001 w 1026641"/>
              <a:gd name="connsiteY12" fmla="*/ 10419 h 845912"/>
              <a:gd name="connsiteX13" fmla="*/ 479648 w 1026641"/>
              <a:gd name="connsiteY13" fmla="*/ 0 h 845912"/>
              <a:gd name="connsiteX14" fmla="*/ 417858 w 1026641"/>
              <a:gd name="connsiteY14" fmla="*/ 55983 h 845912"/>
              <a:gd name="connsiteX15" fmla="*/ 412024 w 1026641"/>
              <a:gd name="connsiteY15" fmla="*/ 74903 h 845912"/>
              <a:gd name="connsiteX16" fmla="*/ 420609 w 1026641"/>
              <a:gd name="connsiteY16" fmla="*/ 107882 h 845912"/>
              <a:gd name="connsiteX17" fmla="*/ 415052 w 1026641"/>
              <a:gd name="connsiteY17" fmla="*/ 118467 h 845912"/>
              <a:gd name="connsiteX18" fmla="*/ 280304 w 1026641"/>
              <a:gd name="connsiteY18" fmla="*/ 167310 h 845912"/>
              <a:gd name="connsiteX19" fmla="*/ 262745 w 1026641"/>
              <a:gd name="connsiteY19" fmla="*/ 211846 h 845912"/>
              <a:gd name="connsiteX20" fmla="*/ 257577 w 1026641"/>
              <a:gd name="connsiteY20" fmla="*/ 216903 h 845912"/>
              <a:gd name="connsiteX21" fmla="*/ 242519 w 1026641"/>
              <a:gd name="connsiteY21" fmla="*/ 222487 h 845912"/>
              <a:gd name="connsiteX22" fmla="*/ 240741 w 1026641"/>
              <a:gd name="connsiteY22" fmla="*/ 222932 h 845912"/>
              <a:gd name="connsiteX23" fmla="*/ 189425 w 1026641"/>
              <a:gd name="connsiteY23" fmla="*/ 230600 h 845912"/>
              <a:gd name="connsiteX24" fmla="*/ 142916 w 1026641"/>
              <a:gd name="connsiteY24" fmla="*/ 251131 h 845912"/>
              <a:gd name="connsiteX25" fmla="*/ 138249 w 1026641"/>
              <a:gd name="connsiteY25" fmla="*/ 251826 h 845912"/>
              <a:gd name="connsiteX26" fmla="*/ 50010 w 1026641"/>
              <a:gd name="connsiteY26" fmla="*/ 240907 h 845912"/>
              <a:gd name="connsiteX27" fmla="*/ 0 w 1026641"/>
              <a:gd name="connsiteY27" fmla="*/ 295529 h 845912"/>
              <a:gd name="connsiteX28" fmla="*/ 278 w 1026641"/>
              <a:gd name="connsiteY28" fmla="*/ 309837 h 845912"/>
              <a:gd name="connsiteX29" fmla="*/ 1667 w 1026641"/>
              <a:gd name="connsiteY29" fmla="*/ 315727 h 845912"/>
              <a:gd name="connsiteX30" fmla="*/ 165421 w 1026641"/>
              <a:gd name="connsiteY30" fmla="*/ 276720 h 845912"/>
              <a:gd name="connsiteX31" fmla="*/ 171366 w 1026641"/>
              <a:gd name="connsiteY31" fmla="*/ 267773 h 845912"/>
              <a:gd name="connsiteX32" fmla="*/ 179340 w 1026641"/>
              <a:gd name="connsiteY32" fmla="*/ 263828 h 845912"/>
              <a:gd name="connsiteX33" fmla="*/ 194565 w 1026641"/>
              <a:gd name="connsiteY33" fmla="*/ 264801 h 845912"/>
              <a:gd name="connsiteX34" fmla="*/ 202789 w 1026641"/>
              <a:gd name="connsiteY34" fmla="*/ 272469 h 845912"/>
              <a:gd name="connsiteX35" fmla="*/ 243964 w 1026641"/>
              <a:gd name="connsiteY35" fmla="*/ 576472 h 845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26641" h="845912" fill="norm" stroke="1" extrusionOk="0">
                <a:moveTo>
                  <a:pt x="243880" y="576500"/>
                </a:moveTo>
                <a:lnTo>
                  <a:pt x="905952" y="845912"/>
                </a:lnTo>
                <a:lnTo>
                  <a:pt x="1026642" y="650486"/>
                </a:lnTo>
                <a:lnTo>
                  <a:pt x="1004582" y="470618"/>
                </a:lnTo>
                <a:lnTo>
                  <a:pt x="786373" y="445836"/>
                </a:lnTo>
                <a:cubicBezTo>
                  <a:pt x="782011" y="445335"/>
                  <a:pt x="778677" y="441724"/>
                  <a:pt x="778511" y="437334"/>
                </a:cubicBezTo>
                <a:lnTo>
                  <a:pt x="765953" y="106798"/>
                </a:lnTo>
                <a:lnTo>
                  <a:pt x="736058" y="101186"/>
                </a:lnTo>
                <a:lnTo>
                  <a:pt x="715721" y="119856"/>
                </a:lnTo>
                <a:cubicBezTo>
                  <a:pt x="712609" y="122690"/>
                  <a:pt x="707942" y="122968"/>
                  <a:pt x="704552" y="120523"/>
                </a:cubicBezTo>
                <a:lnTo>
                  <a:pt x="643012" y="76348"/>
                </a:lnTo>
                <a:cubicBezTo>
                  <a:pt x="642540" y="76015"/>
                  <a:pt x="642096" y="75626"/>
                  <a:pt x="641707" y="75209"/>
                </a:cubicBezTo>
                <a:lnTo>
                  <a:pt x="581001" y="10419"/>
                </a:lnTo>
                <a:lnTo>
                  <a:pt x="479648" y="0"/>
                </a:lnTo>
                <a:lnTo>
                  <a:pt x="417858" y="55983"/>
                </a:lnTo>
                <a:lnTo>
                  <a:pt x="412024" y="74903"/>
                </a:lnTo>
                <a:lnTo>
                  <a:pt x="420609" y="107882"/>
                </a:lnTo>
                <a:cubicBezTo>
                  <a:pt x="421776" y="112327"/>
                  <a:pt x="419358" y="116911"/>
                  <a:pt x="415052" y="118467"/>
                </a:cubicBezTo>
                <a:lnTo>
                  <a:pt x="280304" y="167310"/>
                </a:lnTo>
                <a:lnTo>
                  <a:pt x="262745" y="211846"/>
                </a:lnTo>
                <a:cubicBezTo>
                  <a:pt x="261828" y="214208"/>
                  <a:pt x="259939" y="216041"/>
                  <a:pt x="257577" y="216903"/>
                </a:cubicBezTo>
                <a:lnTo>
                  <a:pt x="242519" y="222487"/>
                </a:lnTo>
                <a:cubicBezTo>
                  <a:pt x="241935" y="222709"/>
                  <a:pt x="241352" y="222848"/>
                  <a:pt x="240741" y="222932"/>
                </a:cubicBezTo>
                <a:lnTo>
                  <a:pt x="189425" y="230600"/>
                </a:lnTo>
                <a:lnTo>
                  <a:pt x="142916" y="251131"/>
                </a:lnTo>
                <a:cubicBezTo>
                  <a:pt x="141444" y="251771"/>
                  <a:pt x="139832" y="252020"/>
                  <a:pt x="138249" y="251826"/>
                </a:cubicBezTo>
                <a:lnTo>
                  <a:pt x="50010" y="240907"/>
                </a:lnTo>
                <a:lnTo>
                  <a:pt x="0" y="295529"/>
                </a:lnTo>
                <a:lnTo>
                  <a:pt x="278" y="309837"/>
                </a:lnTo>
                <a:lnTo>
                  <a:pt x="1667" y="315727"/>
                </a:lnTo>
                <a:lnTo>
                  <a:pt x="165421" y="276720"/>
                </a:lnTo>
                <a:lnTo>
                  <a:pt x="171366" y="267773"/>
                </a:lnTo>
                <a:cubicBezTo>
                  <a:pt x="173117" y="265134"/>
                  <a:pt x="176173" y="263634"/>
                  <a:pt x="179340" y="263828"/>
                </a:cubicBezTo>
                <a:lnTo>
                  <a:pt x="194565" y="264801"/>
                </a:lnTo>
                <a:cubicBezTo>
                  <a:pt x="198788" y="265079"/>
                  <a:pt x="202233" y="268274"/>
                  <a:pt x="202789" y="272469"/>
                </a:cubicBezTo>
                <a:lnTo>
                  <a:pt x="243964" y="57647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28" name="Forma Livre: Forma 127"/>
          <p:cNvSpPr/>
          <p:nvPr/>
        </p:nvSpPr>
        <p:spPr bwMode="auto">
          <a:xfrm>
            <a:off x="10188288" y="2765437"/>
            <a:ext cx="1407353" cy="1483006"/>
          </a:xfrm>
          <a:custGeom>
            <a:avLst/>
            <a:gdLst>
              <a:gd name="connsiteX0" fmla="*/ 951850 w 1407353"/>
              <a:gd name="connsiteY0" fmla="*/ 1433136 h 1483006"/>
              <a:gd name="connsiteX1" fmla="*/ 1003276 w 1407353"/>
              <a:gd name="connsiteY1" fmla="*/ 1471811 h 1483006"/>
              <a:gd name="connsiteX2" fmla="*/ 1021557 w 1407353"/>
              <a:gd name="connsiteY2" fmla="*/ 1483007 h 1483006"/>
              <a:gd name="connsiteX3" fmla="*/ 1038811 w 1407353"/>
              <a:gd name="connsiteY3" fmla="*/ 1465559 h 1483006"/>
              <a:gd name="connsiteX4" fmla="*/ 1092877 w 1407353"/>
              <a:gd name="connsiteY4" fmla="*/ 1398046 h 1483006"/>
              <a:gd name="connsiteX5" fmla="*/ 1102990 w 1407353"/>
              <a:gd name="connsiteY5" fmla="*/ 1321531 h 1483006"/>
              <a:gd name="connsiteX6" fmla="*/ 1105407 w 1407353"/>
              <a:gd name="connsiteY6" fmla="*/ 1282413 h 1483006"/>
              <a:gd name="connsiteX7" fmla="*/ 1126383 w 1407353"/>
              <a:gd name="connsiteY7" fmla="*/ 1090404 h 1483006"/>
              <a:gd name="connsiteX8" fmla="*/ 1130050 w 1407353"/>
              <a:gd name="connsiteY8" fmla="*/ 1017223 h 1483006"/>
              <a:gd name="connsiteX9" fmla="*/ 1131828 w 1407353"/>
              <a:gd name="connsiteY9" fmla="*/ 968464 h 1483006"/>
              <a:gd name="connsiteX10" fmla="*/ 1132690 w 1407353"/>
              <a:gd name="connsiteY10" fmla="*/ 951960 h 1483006"/>
              <a:gd name="connsiteX11" fmla="*/ 1137719 w 1407353"/>
              <a:gd name="connsiteY11" fmla="*/ 892060 h 1483006"/>
              <a:gd name="connsiteX12" fmla="*/ 1147721 w 1407353"/>
              <a:gd name="connsiteY12" fmla="*/ 866139 h 1483006"/>
              <a:gd name="connsiteX13" fmla="*/ 1160028 w 1407353"/>
              <a:gd name="connsiteY13" fmla="*/ 844356 h 1483006"/>
              <a:gd name="connsiteX14" fmla="*/ 1149610 w 1407353"/>
              <a:gd name="connsiteY14" fmla="*/ 755256 h 1483006"/>
              <a:gd name="connsiteX15" fmla="*/ 1153555 w 1407353"/>
              <a:gd name="connsiteY15" fmla="*/ 747227 h 1483006"/>
              <a:gd name="connsiteX16" fmla="*/ 1237766 w 1407353"/>
              <a:gd name="connsiteY16" fmla="*/ 691272 h 1483006"/>
              <a:gd name="connsiteX17" fmla="*/ 1407354 w 1407353"/>
              <a:gd name="connsiteY17" fmla="*/ 474952 h 1483006"/>
              <a:gd name="connsiteX18" fmla="*/ 1406048 w 1407353"/>
              <a:gd name="connsiteY18" fmla="*/ 472507 h 1483006"/>
              <a:gd name="connsiteX19" fmla="*/ 1362984 w 1407353"/>
              <a:gd name="connsiteY19" fmla="*/ 472507 h 1483006"/>
              <a:gd name="connsiteX20" fmla="*/ 1358094 w 1407353"/>
              <a:gd name="connsiteY20" fmla="*/ 471035 h 1483006"/>
              <a:gd name="connsiteX21" fmla="*/ 1335173 w 1407353"/>
              <a:gd name="connsiteY21" fmla="*/ 455949 h 1483006"/>
              <a:gd name="connsiteX22" fmla="*/ 1331589 w 1407353"/>
              <a:gd name="connsiteY22" fmla="*/ 451225 h 1483006"/>
              <a:gd name="connsiteX23" fmla="*/ 1301361 w 1407353"/>
              <a:gd name="connsiteY23" fmla="*/ 356068 h 1483006"/>
              <a:gd name="connsiteX24" fmla="*/ 1302778 w 1407353"/>
              <a:gd name="connsiteY24" fmla="*/ 347983 h 1483006"/>
              <a:gd name="connsiteX25" fmla="*/ 1317864 w 1407353"/>
              <a:gd name="connsiteY25" fmla="*/ 328285 h 1483006"/>
              <a:gd name="connsiteX26" fmla="*/ 1322810 w 1407353"/>
              <a:gd name="connsiteY26" fmla="*/ 325062 h 1483006"/>
              <a:gd name="connsiteX27" fmla="*/ 1350482 w 1407353"/>
              <a:gd name="connsiteY27" fmla="*/ 318339 h 1483006"/>
              <a:gd name="connsiteX28" fmla="*/ 1370625 w 1407353"/>
              <a:gd name="connsiteY28" fmla="*/ 266551 h 1483006"/>
              <a:gd name="connsiteX29" fmla="*/ 1332784 w 1407353"/>
              <a:gd name="connsiteY29" fmla="*/ 153168 h 1483006"/>
              <a:gd name="connsiteX30" fmla="*/ 1332673 w 1407353"/>
              <a:gd name="connsiteY30" fmla="*/ 152779 h 1483006"/>
              <a:gd name="connsiteX31" fmla="*/ 1331172 w 1407353"/>
              <a:gd name="connsiteY31" fmla="*/ 147445 h 1483006"/>
              <a:gd name="connsiteX32" fmla="*/ 1316836 w 1407353"/>
              <a:gd name="connsiteY32" fmla="*/ 141222 h 1483006"/>
              <a:gd name="connsiteX33" fmla="*/ 1312085 w 1407353"/>
              <a:gd name="connsiteY33" fmla="*/ 136248 h 1483006"/>
              <a:gd name="connsiteX34" fmla="*/ 1305556 w 1407353"/>
              <a:gd name="connsiteY34" fmla="*/ 119190 h 1483006"/>
              <a:gd name="connsiteX35" fmla="*/ 1305084 w 1407353"/>
              <a:gd name="connsiteY35" fmla="*/ 114494 h 1483006"/>
              <a:gd name="connsiteX36" fmla="*/ 1307085 w 1407353"/>
              <a:gd name="connsiteY36" fmla="*/ 102936 h 1483006"/>
              <a:gd name="connsiteX37" fmla="*/ 1304723 w 1407353"/>
              <a:gd name="connsiteY37" fmla="*/ 84100 h 1483006"/>
              <a:gd name="connsiteX38" fmla="*/ 1283719 w 1407353"/>
              <a:gd name="connsiteY38" fmla="*/ 72958 h 1483006"/>
              <a:gd name="connsiteX39" fmla="*/ 1279135 w 1407353"/>
              <a:gd name="connsiteY39" fmla="*/ 66707 h 1483006"/>
              <a:gd name="connsiteX40" fmla="*/ 1277023 w 1407353"/>
              <a:gd name="connsiteY40" fmla="*/ 55122 h 1483006"/>
              <a:gd name="connsiteX41" fmla="*/ 1275884 w 1407353"/>
              <a:gd name="connsiteY41" fmla="*/ 54955 h 1483006"/>
              <a:gd name="connsiteX42" fmla="*/ 1274634 w 1407353"/>
              <a:gd name="connsiteY42" fmla="*/ 57206 h 1483006"/>
              <a:gd name="connsiteX43" fmla="*/ 1263076 w 1407353"/>
              <a:gd name="connsiteY43" fmla="*/ 60873 h 1483006"/>
              <a:gd name="connsiteX44" fmla="*/ 1135663 w 1407353"/>
              <a:gd name="connsiteY44" fmla="*/ 0 h 1483006"/>
              <a:gd name="connsiteX45" fmla="*/ 1026725 w 1407353"/>
              <a:gd name="connsiteY45" fmla="*/ 70152 h 1483006"/>
              <a:gd name="connsiteX46" fmla="*/ 999303 w 1407353"/>
              <a:gd name="connsiteY46" fmla="*/ 125385 h 1483006"/>
              <a:gd name="connsiteX47" fmla="*/ 993719 w 1407353"/>
              <a:gd name="connsiteY47" fmla="*/ 129997 h 1483006"/>
              <a:gd name="connsiteX48" fmla="*/ 969047 w 1407353"/>
              <a:gd name="connsiteY48" fmla="*/ 136832 h 1483006"/>
              <a:gd name="connsiteX49" fmla="*/ 962435 w 1407353"/>
              <a:gd name="connsiteY49" fmla="*/ 136082 h 1483006"/>
              <a:gd name="connsiteX50" fmla="*/ 955239 w 1407353"/>
              <a:gd name="connsiteY50" fmla="*/ 132192 h 1483006"/>
              <a:gd name="connsiteX51" fmla="*/ 950794 w 1407353"/>
              <a:gd name="connsiteY51" fmla="*/ 126274 h 1483006"/>
              <a:gd name="connsiteX52" fmla="*/ 942292 w 1407353"/>
              <a:gd name="connsiteY52" fmla="*/ 87517 h 1483006"/>
              <a:gd name="connsiteX53" fmla="*/ 922566 w 1407353"/>
              <a:gd name="connsiteY53" fmla="*/ 70764 h 1483006"/>
              <a:gd name="connsiteX54" fmla="*/ 919704 w 1407353"/>
              <a:gd name="connsiteY54" fmla="*/ 66152 h 1483006"/>
              <a:gd name="connsiteX55" fmla="*/ 910870 w 1407353"/>
              <a:gd name="connsiteY55" fmla="*/ 30923 h 1483006"/>
              <a:gd name="connsiteX56" fmla="*/ 862388 w 1407353"/>
              <a:gd name="connsiteY56" fmla="*/ 5140 h 1483006"/>
              <a:gd name="connsiteX57" fmla="*/ 675130 w 1407353"/>
              <a:gd name="connsiteY57" fmla="*/ 98936 h 1483006"/>
              <a:gd name="connsiteX58" fmla="*/ 671101 w 1407353"/>
              <a:gd name="connsiteY58" fmla="*/ 99880 h 1483006"/>
              <a:gd name="connsiteX59" fmla="*/ 553245 w 1407353"/>
              <a:gd name="connsiteY59" fmla="*/ 99325 h 1483006"/>
              <a:gd name="connsiteX60" fmla="*/ 485760 w 1407353"/>
              <a:gd name="connsiteY60" fmla="*/ 122551 h 1483006"/>
              <a:gd name="connsiteX61" fmla="*/ 431861 w 1407353"/>
              <a:gd name="connsiteY61" fmla="*/ 258994 h 1483006"/>
              <a:gd name="connsiteX62" fmla="*/ 425999 w 1407353"/>
              <a:gd name="connsiteY62" fmla="*/ 264273 h 1483006"/>
              <a:gd name="connsiteX63" fmla="*/ 284833 w 1407353"/>
              <a:gd name="connsiteY63" fmla="*/ 303697 h 1483006"/>
              <a:gd name="connsiteX64" fmla="*/ 277553 w 1407353"/>
              <a:gd name="connsiteY64" fmla="*/ 302558 h 1483006"/>
              <a:gd name="connsiteX65" fmla="*/ 221515 w 1407353"/>
              <a:gd name="connsiteY65" fmla="*/ 265523 h 1483006"/>
              <a:gd name="connsiteX66" fmla="*/ 220848 w 1407353"/>
              <a:gd name="connsiteY66" fmla="*/ 265051 h 1483006"/>
              <a:gd name="connsiteX67" fmla="*/ 175756 w 1407353"/>
              <a:gd name="connsiteY67" fmla="*/ 228877 h 1483006"/>
              <a:gd name="connsiteX68" fmla="*/ 106187 w 1407353"/>
              <a:gd name="connsiteY68" fmla="*/ 297224 h 1483006"/>
              <a:gd name="connsiteX69" fmla="*/ 75293 w 1407353"/>
              <a:gd name="connsiteY69" fmla="*/ 374127 h 1483006"/>
              <a:gd name="connsiteX70" fmla="*/ 119884 w 1407353"/>
              <a:gd name="connsiteY70" fmla="*/ 399688 h 1483006"/>
              <a:gd name="connsiteX71" fmla="*/ 124274 w 1407353"/>
              <a:gd name="connsiteY71" fmla="*/ 408467 h 1483006"/>
              <a:gd name="connsiteX72" fmla="*/ 118690 w 1407353"/>
              <a:gd name="connsiteY72" fmla="*/ 454198 h 1483006"/>
              <a:gd name="connsiteX73" fmla="*/ 117967 w 1407353"/>
              <a:gd name="connsiteY73" fmla="*/ 456782 h 1483006"/>
              <a:gd name="connsiteX74" fmla="*/ 102381 w 1407353"/>
              <a:gd name="connsiteY74" fmla="*/ 491289 h 1483006"/>
              <a:gd name="connsiteX75" fmla="*/ 108660 w 1407353"/>
              <a:gd name="connsiteY75" fmla="*/ 551550 h 1483006"/>
              <a:gd name="connsiteX76" fmla="*/ 114605 w 1407353"/>
              <a:gd name="connsiteY76" fmla="*/ 590558 h 1483006"/>
              <a:gd name="connsiteX77" fmla="*/ 55205 w 1407353"/>
              <a:gd name="connsiteY77" fmla="*/ 674991 h 1483006"/>
              <a:gd name="connsiteX78" fmla="*/ 0 w 1407353"/>
              <a:gd name="connsiteY78" fmla="*/ 746921 h 1483006"/>
              <a:gd name="connsiteX79" fmla="*/ 47759 w 1407353"/>
              <a:gd name="connsiteY79" fmla="*/ 888031 h 1483006"/>
              <a:gd name="connsiteX80" fmla="*/ 50426 w 1407353"/>
              <a:gd name="connsiteY80" fmla="*/ 888059 h 1483006"/>
              <a:gd name="connsiteX81" fmla="*/ 75959 w 1407353"/>
              <a:gd name="connsiteY81" fmla="*/ 892255 h 1483006"/>
              <a:gd name="connsiteX82" fmla="*/ 82127 w 1407353"/>
              <a:gd name="connsiteY82" fmla="*/ 896450 h 1483006"/>
              <a:gd name="connsiteX83" fmla="*/ 91768 w 1407353"/>
              <a:gd name="connsiteY83" fmla="*/ 912453 h 1483006"/>
              <a:gd name="connsiteX84" fmla="*/ 117411 w 1407353"/>
              <a:gd name="connsiteY84" fmla="*/ 915481 h 1483006"/>
              <a:gd name="connsiteX85" fmla="*/ 124941 w 1407353"/>
              <a:gd name="connsiteY85" fmla="*/ 915315 h 1483006"/>
              <a:gd name="connsiteX86" fmla="*/ 130081 w 1407353"/>
              <a:gd name="connsiteY86" fmla="*/ 921816 h 1483006"/>
              <a:gd name="connsiteX87" fmla="*/ 135026 w 1407353"/>
              <a:gd name="connsiteY87" fmla="*/ 948766 h 1483006"/>
              <a:gd name="connsiteX88" fmla="*/ 138416 w 1407353"/>
              <a:gd name="connsiteY88" fmla="*/ 952155 h 1483006"/>
              <a:gd name="connsiteX89" fmla="*/ 393937 w 1407353"/>
              <a:gd name="connsiteY89" fmla="*/ 825381 h 1483006"/>
              <a:gd name="connsiteX90" fmla="*/ 400883 w 1407353"/>
              <a:gd name="connsiteY90" fmla="*/ 824964 h 1483006"/>
              <a:gd name="connsiteX91" fmla="*/ 438001 w 1407353"/>
              <a:gd name="connsiteY91" fmla="*/ 838272 h 1483006"/>
              <a:gd name="connsiteX92" fmla="*/ 443196 w 1407353"/>
              <a:gd name="connsiteY92" fmla="*/ 843218 h 1483006"/>
              <a:gd name="connsiteX93" fmla="*/ 466673 w 1407353"/>
              <a:gd name="connsiteY93" fmla="*/ 899673 h 1483006"/>
              <a:gd name="connsiteX94" fmla="*/ 770370 w 1407353"/>
              <a:gd name="connsiteY94" fmla="*/ 994163 h 1483006"/>
              <a:gd name="connsiteX95" fmla="*/ 775316 w 1407353"/>
              <a:gd name="connsiteY95" fmla="*/ 998025 h 1483006"/>
              <a:gd name="connsiteX96" fmla="*/ 818463 w 1407353"/>
              <a:gd name="connsiteY96" fmla="*/ 1068650 h 1483006"/>
              <a:gd name="connsiteX97" fmla="*/ 834271 w 1407353"/>
              <a:gd name="connsiteY97" fmla="*/ 1076429 h 1483006"/>
              <a:gd name="connsiteX98" fmla="*/ 857609 w 1407353"/>
              <a:gd name="connsiteY98" fmla="*/ 1065843 h 1483006"/>
              <a:gd name="connsiteX99" fmla="*/ 864444 w 1407353"/>
              <a:gd name="connsiteY99" fmla="*/ 1065621 h 1483006"/>
              <a:gd name="connsiteX100" fmla="*/ 997275 w 1407353"/>
              <a:gd name="connsiteY100" fmla="*/ 1116325 h 1483006"/>
              <a:gd name="connsiteX101" fmla="*/ 1002359 w 1407353"/>
              <a:gd name="connsiteY101" fmla="*/ 1121327 h 1483006"/>
              <a:gd name="connsiteX102" fmla="*/ 1019557 w 1407353"/>
              <a:gd name="connsiteY102" fmla="*/ 1164390 h 1483006"/>
              <a:gd name="connsiteX103" fmla="*/ 1018195 w 1407353"/>
              <a:gd name="connsiteY103" fmla="*/ 1173309 h 1483006"/>
              <a:gd name="connsiteX104" fmla="*/ 921538 w 1407353"/>
              <a:gd name="connsiteY104" fmla="*/ 1291804 h 1483006"/>
              <a:gd name="connsiteX105" fmla="*/ 951822 w 1407353"/>
              <a:gd name="connsiteY105" fmla="*/ 1433025 h 1483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1407353" h="1483006" fill="norm" stroke="1" extrusionOk="0">
                <a:moveTo>
                  <a:pt x="951850" y="1433136"/>
                </a:moveTo>
                <a:cubicBezTo>
                  <a:pt x="963018" y="1447806"/>
                  <a:pt x="984356" y="1460530"/>
                  <a:pt x="1003276" y="1471811"/>
                </a:cubicBezTo>
                <a:cubicBezTo>
                  <a:pt x="1009722" y="1475644"/>
                  <a:pt x="1015917" y="1479367"/>
                  <a:pt x="1021557" y="1483007"/>
                </a:cubicBezTo>
                <a:cubicBezTo>
                  <a:pt x="1026919" y="1477367"/>
                  <a:pt x="1032754" y="1471588"/>
                  <a:pt x="1038811" y="1465559"/>
                </a:cubicBezTo>
                <a:cubicBezTo>
                  <a:pt x="1059981" y="1444527"/>
                  <a:pt x="1083986" y="1420690"/>
                  <a:pt x="1092877" y="1398046"/>
                </a:cubicBezTo>
                <a:cubicBezTo>
                  <a:pt x="1100934" y="1377265"/>
                  <a:pt x="1101989" y="1348926"/>
                  <a:pt x="1102990" y="1321531"/>
                </a:cubicBezTo>
                <a:cubicBezTo>
                  <a:pt x="1103518" y="1307556"/>
                  <a:pt x="1103990" y="1294387"/>
                  <a:pt x="1105407" y="1282413"/>
                </a:cubicBezTo>
                <a:cubicBezTo>
                  <a:pt x="1112908" y="1218901"/>
                  <a:pt x="1119965" y="1154305"/>
                  <a:pt x="1126383" y="1090404"/>
                </a:cubicBezTo>
                <a:cubicBezTo>
                  <a:pt x="1128772" y="1066288"/>
                  <a:pt x="1129439" y="1041339"/>
                  <a:pt x="1130050" y="1017223"/>
                </a:cubicBezTo>
                <a:cubicBezTo>
                  <a:pt x="1130467" y="1001248"/>
                  <a:pt x="1130912" y="984717"/>
                  <a:pt x="1131828" y="968464"/>
                </a:cubicBezTo>
                <a:cubicBezTo>
                  <a:pt x="1132134" y="962991"/>
                  <a:pt x="1132412" y="957489"/>
                  <a:pt x="1132690" y="951960"/>
                </a:cubicBezTo>
                <a:cubicBezTo>
                  <a:pt x="1133662" y="932262"/>
                  <a:pt x="1134662" y="911870"/>
                  <a:pt x="1137719" y="892060"/>
                </a:cubicBezTo>
                <a:cubicBezTo>
                  <a:pt x="1138357" y="888170"/>
                  <a:pt x="1144025" y="874279"/>
                  <a:pt x="1147721" y="866139"/>
                </a:cubicBezTo>
                <a:cubicBezTo>
                  <a:pt x="1152944" y="854609"/>
                  <a:pt x="1156722" y="848052"/>
                  <a:pt x="1160028" y="844356"/>
                </a:cubicBezTo>
                <a:cubicBezTo>
                  <a:pt x="1153611" y="810795"/>
                  <a:pt x="1149777" y="757673"/>
                  <a:pt x="1149610" y="755256"/>
                </a:cubicBezTo>
                <a:cubicBezTo>
                  <a:pt x="1149388" y="752061"/>
                  <a:pt x="1150888" y="749005"/>
                  <a:pt x="1153555" y="747227"/>
                </a:cubicBezTo>
                <a:lnTo>
                  <a:pt x="1237766" y="691272"/>
                </a:lnTo>
                <a:cubicBezTo>
                  <a:pt x="1248434" y="677408"/>
                  <a:pt x="1350510" y="544938"/>
                  <a:pt x="1407354" y="474952"/>
                </a:cubicBezTo>
                <a:cubicBezTo>
                  <a:pt x="1406937" y="474147"/>
                  <a:pt x="1406492" y="473313"/>
                  <a:pt x="1406048" y="472507"/>
                </a:cubicBezTo>
                <a:lnTo>
                  <a:pt x="1362984" y="472507"/>
                </a:lnTo>
                <a:cubicBezTo>
                  <a:pt x="1361234" y="472507"/>
                  <a:pt x="1359539" y="472007"/>
                  <a:pt x="1358094" y="471035"/>
                </a:cubicBezTo>
                <a:lnTo>
                  <a:pt x="1335173" y="455949"/>
                </a:lnTo>
                <a:cubicBezTo>
                  <a:pt x="1333479" y="454837"/>
                  <a:pt x="1332200" y="453170"/>
                  <a:pt x="1331589" y="451225"/>
                </a:cubicBezTo>
                <a:lnTo>
                  <a:pt x="1301361" y="356068"/>
                </a:lnTo>
                <a:cubicBezTo>
                  <a:pt x="1300472" y="353318"/>
                  <a:pt x="1301000" y="350290"/>
                  <a:pt x="1302778" y="347983"/>
                </a:cubicBezTo>
                <a:lnTo>
                  <a:pt x="1317864" y="328285"/>
                </a:lnTo>
                <a:cubicBezTo>
                  <a:pt x="1319087" y="326674"/>
                  <a:pt x="1320837" y="325535"/>
                  <a:pt x="1322810" y="325062"/>
                </a:cubicBezTo>
                <a:lnTo>
                  <a:pt x="1350482" y="318339"/>
                </a:lnTo>
                <a:lnTo>
                  <a:pt x="1370625" y="266551"/>
                </a:lnTo>
                <a:lnTo>
                  <a:pt x="1332784" y="153168"/>
                </a:lnTo>
                <a:cubicBezTo>
                  <a:pt x="1332784" y="153168"/>
                  <a:pt x="1332701" y="152918"/>
                  <a:pt x="1332673" y="152779"/>
                </a:cubicBezTo>
                <a:lnTo>
                  <a:pt x="1331172" y="147445"/>
                </a:lnTo>
                <a:lnTo>
                  <a:pt x="1316836" y="141222"/>
                </a:lnTo>
                <a:cubicBezTo>
                  <a:pt x="1314642" y="140277"/>
                  <a:pt x="1312919" y="138471"/>
                  <a:pt x="1312085" y="136248"/>
                </a:cubicBezTo>
                <a:lnTo>
                  <a:pt x="1305556" y="119190"/>
                </a:lnTo>
                <a:cubicBezTo>
                  <a:pt x="1304973" y="117689"/>
                  <a:pt x="1304834" y="116078"/>
                  <a:pt x="1305084" y="114494"/>
                </a:cubicBezTo>
                <a:lnTo>
                  <a:pt x="1307085" y="102936"/>
                </a:lnTo>
                <a:lnTo>
                  <a:pt x="1304723" y="84100"/>
                </a:lnTo>
                <a:lnTo>
                  <a:pt x="1283719" y="72958"/>
                </a:lnTo>
                <a:cubicBezTo>
                  <a:pt x="1281330" y="71680"/>
                  <a:pt x="1279635" y="69375"/>
                  <a:pt x="1279135" y="66707"/>
                </a:cubicBezTo>
                <a:lnTo>
                  <a:pt x="1277023" y="55122"/>
                </a:lnTo>
                <a:lnTo>
                  <a:pt x="1275884" y="54955"/>
                </a:lnTo>
                <a:lnTo>
                  <a:pt x="1274634" y="57206"/>
                </a:lnTo>
                <a:cubicBezTo>
                  <a:pt x="1272328" y="61290"/>
                  <a:pt x="1267271" y="62873"/>
                  <a:pt x="1263076" y="60873"/>
                </a:cubicBezTo>
                <a:lnTo>
                  <a:pt x="1135663" y="0"/>
                </a:lnTo>
                <a:lnTo>
                  <a:pt x="1026725" y="70152"/>
                </a:lnTo>
                <a:lnTo>
                  <a:pt x="999303" y="125385"/>
                </a:lnTo>
                <a:cubicBezTo>
                  <a:pt x="998192" y="127636"/>
                  <a:pt x="996164" y="129330"/>
                  <a:pt x="993719" y="129997"/>
                </a:cubicBezTo>
                <a:lnTo>
                  <a:pt x="969047" y="136832"/>
                </a:lnTo>
                <a:cubicBezTo>
                  <a:pt x="966825" y="137443"/>
                  <a:pt x="964463" y="137165"/>
                  <a:pt x="962435" y="136082"/>
                </a:cubicBezTo>
                <a:lnTo>
                  <a:pt x="955239" y="132192"/>
                </a:lnTo>
                <a:cubicBezTo>
                  <a:pt x="952961" y="130970"/>
                  <a:pt x="951349" y="128802"/>
                  <a:pt x="950794" y="126274"/>
                </a:cubicBezTo>
                <a:lnTo>
                  <a:pt x="942292" y="87517"/>
                </a:lnTo>
                <a:lnTo>
                  <a:pt x="922566" y="70764"/>
                </a:lnTo>
                <a:cubicBezTo>
                  <a:pt x="921149" y="69569"/>
                  <a:pt x="920149" y="67958"/>
                  <a:pt x="919704" y="66152"/>
                </a:cubicBezTo>
                <a:lnTo>
                  <a:pt x="910870" y="30923"/>
                </a:lnTo>
                <a:lnTo>
                  <a:pt x="862388" y="5140"/>
                </a:lnTo>
                <a:lnTo>
                  <a:pt x="675130" y="98936"/>
                </a:lnTo>
                <a:cubicBezTo>
                  <a:pt x="673880" y="99575"/>
                  <a:pt x="672546" y="99825"/>
                  <a:pt x="671101" y="99880"/>
                </a:cubicBezTo>
                <a:lnTo>
                  <a:pt x="553245" y="99325"/>
                </a:lnTo>
                <a:lnTo>
                  <a:pt x="485760" y="122551"/>
                </a:lnTo>
                <a:lnTo>
                  <a:pt x="431861" y="258994"/>
                </a:lnTo>
                <a:cubicBezTo>
                  <a:pt x="430833" y="261578"/>
                  <a:pt x="428666" y="263523"/>
                  <a:pt x="425999" y="264273"/>
                </a:cubicBezTo>
                <a:lnTo>
                  <a:pt x="284833" y="303697"/>
                </a:lnTo>
                <a:cubicBezTo>
                  <a:pt x="282360" y="304392"/>
                  <a:pt x="279693" y="303975"/>
                  <a:pt x="277553" y="302558"/>
                </a:cubicBezTo>
                <a:lnTo>
                  <a:pt x="221515" y="265523"/>
                </a:lnTo>
                <a:cubicBezTo>
                  <a:pt x="221293" y="265384"/>
                  <a:pt x="221070" y="265218"/>
                  <a:pt x="220848" y="265051"/>
                </a:cubicBezTo>
                <a:lnTo>
                  <a:pt x="175756" y="228877"/>
                </a:lnTo>
                <a:lnTo>
                  <a:pt x="106187" y="297224"/>
                </a:lnTo>
                <a:lnTo>
                  <a:pt x="75293" y="374127"/>
                </a:lnTo>
                <a:lnTo>
                  <a:pt x="119884" y="399688"/>
                </a:lnTo>
                <a:cubicBezTo>
                  <a:pt x="122968" y="401466"/>
                  <a:pt x="124718" y="404939"/>
                  <a:pt x="124274" y="408467"/>
                </a:cubicBezTo>
                <a:lnTo>
                  <a:pt x="118690" y="454198"/>
                </a:lnTo>
                <a:cubicBezTo>
                  <a:pt x="118578" y="455087"/>
                  <a:pt x="118329" y="455949"/>
                  <a:pt x="117967" y="456782"/>
                </a:cubicBezTo>
                <a:lnTo>
                  <a:pt x="102381" y="491289"/>
                </a:lnTo>
                <a:lnTo>
                  <a:pt x="108660" y="551550"/>
                </a:lnTo>
                <a:cubicBezTo>
                  <a:pt x="108660" y="551550"/>
                  <a:pt x="112188" y="577805"/>
                  <a:pt x="114605" y="590558"/>
                </a:cubicBezTo>
                <a:cubicBezTo>
                  <a:pt x="115356" y="594059"/>
                  <a:pt x="95546" y="622203"/>
                  <a:pt x="55205" y="674991"/>
                </a:cubicBezTo>
                <a:cubicBezTo>
                  <a:pt x="31645" y="705830"/>
                  <a:pt x="8057" y="736447"/>
                  <a:pt x="0" y="746921"/>
                </a:cubicBezTo>
                <a:lnTo>
                  <a:pt x="47759" y="888031"/>
                </a:lnTo>
                <a:cubicBezTo>
                  <a:pt x="48620" y="887921"/>
                  <a:pt x="49510" y="887921"/>
                  <a:pt x="50426" y="888059"/>
                </a:cubicBezTo>
                <a:lnTo>
                  <a:pt x="75959" y="892255"/>
                </a:lnTo>
                <a:cubicBezTo>
                  <a:pt x="78543" y="892671"/>
                  <a:pt x="80794" y="894200"/>
                  <a:pt x="82127" y="896450"/>
                </a:cubicBezTo>
                <a:lnTo>
                  <a:pt x="91768" y="912453"/>
                </a:lnTo>
                <a:lnTo>
                  <a:pt x="117411" y="915481"/>
                </a:lnTo>
                <a:cubicBezTo>
                  <a:pt x="119773" y="914314"/>
                  <a:pt x="122524" y="914259"/>
                  <a:pt x="124941" y="915315"/>
                </a:cubicBezTo>
                <a:cubicBezTo>
                  <a:pt x="127636" y="916509"/>
                  <a:pt x="129553" y="918954"/>
                  <a:pt x="130081" y="921816"/>
                </a:cubicBezTo>
                <a:lnTo>
                  <a:pt x="135026" y="948766"/>
                </a:lnTo>
                <a:lnTo>
                  <a:pt x="138416" y="952155"/>
                </a:lnTo>
                <a:lnTo>
                  <a:pt x="393937" y="825381"/>
                </a:lnTo>
                <a:cubicBezTo>
                  <a:pt x="396104" y="824297"/>
                  <a:pt x="398605" y="824158"/>
                  <a:pt x="400883" y="824964"/>
                </a:cubicBezTo>
                <a:lnTo>
                  <a:pt x="438001" y="838272"/>
                </a:lnTo>
                <a:cubicBezTo>
                  <a:pt x="440362" y="839105"/>
                  <a:pt x="442252" y="840911"/>
                  <a:pt x="443196" y="843218"/>
                </a:cubicBezTo>
                <a:lnTo>
                  <a:pt x="466673" y="899673"/>
                </a:lnTo>
                <a:lnTo>
                  <a:pt x="770370" y="994163"/>
                </a:lnTo>
                <a:cubicBezTo>
                  <a:pt x="772426" y="994802"/>
                  <a:pt x="774177" y="996163"/>
                  <a:pt x="775316" y="998025"/>
                </a:cubicBezTo>
                <a:lnTo>
                  <a:pt x="818463" y="1068650"/>
                </a:lnTo>
                <a:lnTo>
                  <a:pt x="834271" y="1076429"/>
                </a:lnTo>
                <a:lnTo>
                  <a:pt x="857609" y="1065843"/>
                </a:lnTo>
                <a:cubicBezTo>
                  <a:pt x="859776" y="1064871"/>
                  <a:pt x="862221" y="1064788"/>
                  <a:pt x="864444" y="1065621"/>
                </a:cubicBezTo>
                <a:lnTo>
                  <a:pt x="997275" y="1116325"/>
                </a:lnTo>
                <a:cubicBezTo>
                  <a:pt x="999581" y="1117215"/>
                  <a:pt x="1001443" y="1119020"/>
                  <a:pt x="1002359" y="1121327"/>
                </a:cubicBezTo>
                <a:lnTo>
                  <a:pt x="1019557" y="1164390"/>
                </a:lnTo>
                <a:cubicBezTo>
                  <a:pt x="1020752" y="1167391"/>
                  <a:pt x="1020224" y="1170808"/>
                  <a:pt x="1018195" y="1173309"/>
                </a:cubicBezTo>
                <a:lnTo>
                  <a:pt x="921538" y="1291804"/>
                </a:lnTo>
                <a:lnTo>
                  <a:pt x="951822" y="1433025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29" name="Forma Livre: Forma 128"/>
          <p:cNvSpPr/>
          <p:nvPr/>
        </p:nvSpPr>
        <p:spPr bwMode="auto">
          <a:xfrm>
            <a:off x="9541831" y="3608432"/>
            <a:ext cx="1647649" cy="1303694"/>
          </a:xfrm>
          <a:custGeom>
            <a:avLst/>
            <a:gdLst>
              <a:gd name="connsiteX0" fmla="*/ 643818 w 1647649"/>
              <a:gd name="connsiteY0" fmla="*/ 1218734 h 1303694"/>
              <a:gd name="connsiteX1" fmla="*/ 692800 w 1647649"/>
              <a:gd name="connsiteY1" fmla="*/ 1303695 h 1303694"/>
              <a:gd name="connsiteX2" fmla="*/ 744865 w 1647649"/>
              <a:gd name="connsiteY2" fmla="*/ 1299861 h 1303694"/>
              <a:gd name="connsiteX3" fmla="*/ 765563 w 1647649"/>
              <a:gd name="connsiteY3" fmla="*/ 1273717 h 1303694"/>
              <a:gd name="connsiteX4" fmla="*/ 770342 w 1647649"/>
              <a:gd name="connsiteY4" fmla="*/ 1270633 h 1303694"/>
              <a:gd name="connsiteX5" fmla="*/ 1232014 w 1647649"/>
              <a:gd name="connsiteY5" fmla="*/ 1153027 h 1303694"/>
              <a:gd name="connsiteX6" fmla="*/ 1296166 w 1647649"/>
              <a:gd name="connsiteY6" fmla="*/ 1029087 h 1303694"/>
              <a:gd name="connsiteX7" fmla="*/ 1301972 w 1647649"/>
              <a:gd name="connsiteY7" fmla="*/ 1024530 h 1303694"/>
              <a:gd name="connsiteX8" fmla="*/ 1315808 w 1647649"/>
              <a:gd name="connsiteY8" fmla="*/ 1021196 h 1303694"/>
              <a:gd name="connsiteX9" fmla="*/ 1331589 w 1647649"/>
              <a:gd name="connsiteY9" fmla="*/ 945876 h 1303694"/>
              <a:gd name="connsiteX10" fmla="*/ 1334006 w 1647649"/>
              <a:gd name="connsiteY10" fmla="*/ 941403 h 1303694"/>
              <a:gd name="connsiteX11" fmla="*/ 1343563 w 1647649"/>
              <a:gd name="connsiteY11" fmla="*/ 931901 h 1303694"/>
              <a:gd name="connsiteX12" fmla="*/ 1349009 w 1647649"/>
              <a:gd name="connsiteY12" fmla="*/ 929345 h 1303694"/>
              <a:gd name="connsiteX13" fmla="*/ 1382738 w 1647649"/>
              <a:gd name="connsiteY13" fmla="*/ 926178 h 1303694"/>
              <a:gd name="connsiteX14" fmla="*/ 1468865 w 1647649"/>
              <a:gd name="connsiteY14" fmla="*/ 774399 h 1303694"/>
              <a:gd name="connsiteX15" fmla="*/ 1449890 w 1647649"/>
              <a:gd name="connsiteY15" fmla="*/ 748199 h 1303694"/>
              <a:gd name="connsiteX16" fmla="*/ 1448223 w 1647649"/>
              <a:gd name="connsiteY16" fmla="*/ 743643 h 1303694"/>
              <a:gd name="connsiteX17" fmla="*/ 1446555 w 1647649"/>
              <a:gd name="connsiteY17" fmla="*/ 721333 h 1303694"/>
              <a:gd name="connsiteX18" fmla="*/ 1452862 w 1647649"/>
              <a:gd name="connsiteY18" fmla="*/ 712165 h 1303694"/>
              <a:gd name="connsiteX19" fmla="*/ 1467504 w 1647649"/>
              <a:gd name="connsiteY19" fmla="*/ 707775 h 1303694"/>
              <a:gd name="connsiteX20" fmla="*/ 1457752 w 1647649"/>
              <a:gd name="connsiteY20" fmla="*/ 641568 h 1303694"/>
              <a:gd name="connsiteX21" fmla="*/ 1460086 w 1647649"/>
              <a:gd name="connsiteY21" fmla="*/ 634177 h 1303694"/>
              <a:gd name="connsiteX22" fmla="*/ 1513235 w 1647649"/>
              <a:gd name="connsiteY22" fmla="*/ 578056 h 1303694"/>
              <a:gd name="connsiteX23" fmla="*/ 1519681 w 1647649"/>
              <a:gd name="connsiteY23" fmla="*/ 575277 h 1303694"/>
              <a:gd name="connsiteX24" fmla="*/ 1567940 w 1647649"/>
              <a:gd name="connsiteY24" fmla="*/ 575277 h 1303694"/>
              <a:gd name="connsiteX25" fmla="*/ 1574497 w 1647649"/>
              <a:gd name="connsiteY25" fmla="*/ 578166 h 1303694"/>
              <a:gd name="connsiteX26" fmla="*/ 1578525 w 1647649"/>
              <a:gd name="connsiteY26" fmla="*/ 582556 h 1303694"/>
              <a:gd name="connsiteX27" fmla="*/ 1549770 w 1647649"/>
              <a:gd name="connsiteY27" fmla="*/ 448419 h 1303694"/>
              <a:gd name="connsiteX28" fmla="*/ 1551576 w 1647649"/>
              <a:gd name="connsiteY28" fmla="*/ 440946 h 1303694"/>
              <a:gd name="connsiteX29" fmla="*/ 1647650 w 1647649"/>
              <a:gd name="connsiteY29" fmla="*/ 323201 h 1303694"/>
              <a:gd name="connsiteX30" fmla="*/ 1633841 w 1647649"/>
              <a:gd name="connsiteY30" fmla="*/ 288611 h 1303694"/>
              <a:gd name="connsiteX31" fmla="*/ 1508123 w 1647649"/>
              <a:gd name="connsiteY31" fmla="*/ 240602 h 1303694"/>
              <a:gd name="connsiteX32" fmla="*/ 1484341 w 1647649"/>
              <a:gd name="connsiteY32" fmla="*/ 251382 h 1303694"/>
              <a:gd name="connsiteX33" fmla="*/ 1476756 w 1647649"/>
              <a:gd name="connsiteY33" fmla="*/ 251271 h 1303694"/>
              <a:gd name="connsiteX34" fmla="*/ 1454863 w 1647649"/>
              <a:gd name="connsiteY34" fmla="*/ 240491 h 1303694"/>
              <a:gd name="connsiteX35" fmla="*/ 1451195 w 1647649"/>
              <a:gd name="connsiteY35" fmla="*/ 237157 h 1303694"/>
              <a:gd name="connsiteX36" fmla="*/ 1408437 w 1647649"/>
              <a:gd name="connsiteY36" fmla="*/ 167171 h 1303694"/>
              <a:gd name="connsiteX37" fmla="*/ 1103962 w 1647649"/>
              <a:gd name="connsiteY37" fmla="*/ 72459 h 1303694"/>
              <a:gd name="connsiteX38" fmla="*/ 1098405 w 1647649"/>
              <a:gd name="connsiteY38" fmla="*/ 67374 h 1303694"/>
              <a:gd name="connsiteX39" fmla="*/ 1074845 w 1647649"/>
              <a:gd name="connsiteY39" fmla="*/ 10696 h 1303694"/>
              <a:gd name="connsiteX40" fmla="*/ 1044978 w 1647649"/>
              <a:gd name="connsiteY40" fmla="*/ 0 h 1303694"/>
              <a:gd name="connsiteX41" fmla="*/ 787123 w 1647649"/>
              <a:gd name="connsiteY41" fmla="*/ 127941 h 1303694"/>
              <a:gd name="connsiteX42" fmla="*/ 776899 w 1647649"/>
              <a:gd name="connsiteY42" fmla="*/ 126247 h 1303694"/>
              <a:gd name="connsiteX43" fmla="*/ 767036 w 1647649"/>
              <a:gd name="connsiteY43" fmla="*/ 116383 h 1303694"/>
              <a:gd name="connsiteX44" fmla="*/ 764591 w 1647649"/>
              <a:gd name="connsiteY44" fmla="*/ 111716 h 1303694"/>
              <a:gd name="connsiteX45" fmla="*/ 760591 w 1647649"/>
              <a:gd name="connsiteY45" fmla="*/ 89990 h 1303694"/>
              <a:gd name="connsiteX46" fmla="*/ 731890 w 1647649"/>
              <a:gd name="connsiteY46" fmla="*/ 86600 h 1303694"/>
              <a:gd name="connsiteX47" fmla="*/ 725334 w 1647649"/>
              <a:gd name="connsiteY47" fmla="*/ 82349 h 1303694"/>
              <a:gd name="connsiteX48" fmla="*/ 715582 w 1647649"/>
              <a:gd name="connsiteY48" fmla="*/ 66152 h 1303694"/>
              <a:gd name="connsiteX49" fmla="*/ 701329 w 1647649"/>
              <a:gd name="connsiteY49" fmla="*/ 63818 h 1303694"/>
              <a:gd name="connsiteX50" fmla="*/ 690077 w 1647649"/>
              <a:gd name="connsiteY50" fmla="*/ 94351 h 1303694"/>
              <a:gd name="connsiteX51" fmla="*/ 685271 w 1647649"/>
              <a:gd name="connsiteY51" fmla="*/ 99436 h 1303694"/>
              <a:gd name="connsiteX52" fmla="*/ 655237 w 1647649"/>
              <a:gd name="connsiteY52" fmla="*/ 112383 h 1303694"/>
              <a:gd name="connsiteX53" fmla="*/ 652292 w 1647649"/>
              <a:gd name="connsiteY53" fmla="*/ 116134 h 1303694"/>
              <a:gd name="connsiteX54" fmla="*/ 643568 w 1647649"/>
              <a:gd name="connsiteY54" fmla="*/ 221904 h 1303694"/>
              <a:gd name="connsiteX55" fmla="*/ 638234 w 1647649"/>
              <a:gd name="connsiteY55" fmla="*/ 229322 h 1303694"/>
              <a:gd name="connsiteX56" fmla="*/ 593114 w 1647649"/>
              <a:gd name="connsiteY56" fmla="*/ 248798 h 1303694"/>
              <a:gd name="connsiteX57" fmla="*/ 579889 w 1647649"/>
              <a:gd name="connsiteY57" fmla="*/ 260772 h 1303694"/>
              <a:gd name="connsiteX58" fmla="*/ 567998 w 1647649"/>
              <a:gd name="connsiteY58" fmla="*/ 333759 h 1303694"/>
              <a:gd name="connsiteX59" fmla="*/ 597587 w 1647649"/>
              <a:gd name="connsiteY59" fmla="*/ 388213 h 1303694"/>
              <a:gd name="connsiteX60" fmla="*/ 596976 w 1647649"/>
              <a:gd name="connsiteY60" fmla="*/ 397660 h 1303694"/>
              <a:gd name="connsiteX61" fmla="*/ 551189 w 1647649"/>
              <a:gd name="connsiteY61" fmla="*/ 461033 h 1303694"/>
              <a:gd name="connsiteX62" fmla="*/ 564942 w 1647649"/>
              <a:gd name="connsiteY62" fmla="*/ 473396 h 1303694"/>
              <a:gd name="connsiteX63" fmla="*/ 567887 w 1647649"/>
              <a:gd name="connsiteY63" fmla="*/ 479675 h 1303694"/>
              <a:gd name="connsiteX64" fmla="*/ 570804 w 1647649"/>
              <a:gd name="connsiteY64" fmla="*/ 559413 h 1303694"/>
              <a:gd name="connsiteX65" fmla="*/ 567581 w 1647649"/>
              <a:gd name="connsiteY65" fmla="*/ 566581 h 1303694"/>
              <a:gd name="connsiteX66" fmla="*/ 499651 w 1647649"/>
              <a:gd name="connsiteY66" fmla="*/ 622675 h 1303694"/>
              <a:gd name="connsiteX67" fmla="*/ 494845 w 1647649"/>
              <a:gd name="connsiteY67" fmla="*/ 624675 h 1303694"/>
              <a:gd name="connsiteX68" fmla="*/ 128024 w 1647649"/>
              <a:gd name="connsiteY68" fmla="*/ 660182 h 1303694"/>
              <a:gd name="connsiteX69" fmla="*/ 42619 w 1647649"/>
              <a:gd name="connsiteY69" fmla="*/ 782289 h 1303694"/>
              <a:gd name="connsiteX70" fmla="*/ 0 w 1647649"/>
              <a:gd name="connsiteY70" fmla="*/ 848274 h 1303694"/>
              <a:gd name="connsiteX71" fmla="*/ 89267 w 1647649"/>
              <a:gd name="connsiteY71" fmla="*/ 815657 h 1303694"/>
              <a:gd name="connsiteX72" fmla="*/ 93518 w 1647649"/>
              <a:gd name="connsiteY72" fmla="*/ 815184 h 1303694"/>
              <a:gd name="connsiteX73" fmla="*/ 269996 w 1647649"/>
              <a:gd name="connsiteY73" fmla="*/ 839106 h 1303694"/>
              <a:gd name="connsiteX74" fmla="*/ 276775 w 1647649"/>
              <a:gd name="connsiteY74" fmla="*/ 843995 h 1303694"/>
              <a:gd name="connsiteX75" fmla="*/ 284693 w 1647649"/>
              <a:gd name="connsiteY75" fmla="*/ 860110 h 1303694"/>
              <a:gd name="connsiteX76" fmla="*/ 285221 w 1647649"/>
              <a:gd name="connsiteY76" fmla="*/ 866611 h 1303694"/>
              <a:gd name="connsiteX77" fmla="*/ 281693 w 1647649"/>
              <a:gd name="connsiteY77" fmla="*/ 878224 h 1303694"/>
              <a:gd name="connsiteX78" fmla="*/ 282665 w 1647649"/>
              <a:gd name="connsiteY78" fmla="*/ 881669 h 1303694"/>
              <a:gd name="connsiteX79" fmla="*/ 325173 w 1647649"/>
              <a:gd name="connsiteY79" fmla="*/ 895755 h 1303694"/>
              <a:gd name="connsiteX80" fmla="*/ 329841 w 1647649"/>
              <a:gd name="connsiteY80" fmla="*/ 893338 h 1303694"/>
              <a:gd name="connsiteX81" fmla="*/ 343344 w 1647649"/>
              <a:gd name="connsiteY81" fmla="*/ 871501 h 1303694"/>
              <a:gd name="connsiteX82" fmla="*/ 350289 w 1647649"/>
              <a:gd name="connsiteY82" fmla="*/ 867306 h 1303694"/>
              <a:gd name="connsiteX83" fmla="*/ 537242 w 1647649"/>
              <a:gd name="connsiteY83" fmla="*/ 854498 h 1303694"/>
              <a:gd name="connsiteX84" fmla="*/ 546299 w 1647649"/>
              <a:gd name="connsiteY84" fmla="*/ 860610 h 1303694"/>
              <a:gd name="connsiteX85" fmla="*/ 570582 w 1647649"/>
              <a:gd name="connsiteY85" fmla="*/ 934846 h 1303694"/>
              <a:gd name="connsiteX86" fmla="*/ 579778 w 1647649"/>
              <a:gd name="connsiteY86" fmla="*/ 942042 h 1303694"/>
              <a:gd name="connsiteX87" fmla="*/ 582834 w 1647649"/>
              <a:gd name="connsiteY87" fmla="*/ 946543 h 1303694"/>
              <a:gd name="connsiteX88" fmla="*/ 590252 w 1647649"/>
              <a:gd name="connsiteY88" fmla="*/ 972103 h 1303694"/>
              <a:gd name="connsiteX89" fmla="*/ 587057 w 1647649"/>
              <a:gd name="connsiteY89" fmla="*/ 981688 h 1303694"/>
              <a:gd name="connsiteX90" fmla="*/ 580028 w 1647649"/>
              <a:gd name="connsiteY90" fmla="*/ 986967 h 1303694"/>
              <a:gd name="connsiteX91" fmla="*/ 583473 w 1647649"/>
              <a:gd name="connsiteY91" fmla="*/ 1046090 h 1303694"/>
              <a:gd name="connsiteX92" fmla="*/ 605977 w 1647649"/>
              <a:gd name="connsiteY92" fmla="*/ 1069344 h 1303694"/>
              <a:gd name="connsiteX93" fmla="*/ 615007 w 1647649"/>
              <a:gd name="connsiteY93" fmla="*/ 1067121 h 1303694"/>
              <a:gd name="connsiteX94" fmla="*/ 620953 w 1647649"/>
              <a:gd name="connsiteY94" fmla="*/ 1067705 h 1303694"/>
              <a:gd name="connsiteX95" fmla="*/ 658849 w 1647649"/>
              <a:gd name="connsiteY95" fmla="*/ 1085653 h 1303694"/>
              <a:gd name="connsiteX96" fmla="*/ 663822 w 1647649"/>
              <a:gd name="connsiteY96" fmla="*/ 1095099 h 1303694"/>
              <a:gd name="connsiteX97" fmla="*/ 643957 w 1647649"/>
              <a:gd name="connsiteY97" fmla="*/ 1218706 h 1303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1647649" h="1303694" fill="norm" stroke="1" extrusionOk="0">
                <a:moveTo>
                  <a:pt x="643818" y="1218734"/>
                </a:moveTo>
                <a:lnTo>
                  <a:pt x="692800" y="1303695"/>
                </a:lnTo>
                <a:lnTo>
                  <a:pt x="744865" y="1299861"/>
                </a:lnTo>
                <a:lnTo>
                  <a:pt x="765563" y="1273717"/>
                </a:lnTo>
                <a:cubicBezTo>
                  <a:pt x="766786" y="1272189"/>
                  <a:pt x="768453" y="1271105"/>
                  <a:pt x="770342" y="1270633"/>
                </a:cubicBezTo>
                <a:lnTo>
                  <a:pt x="1232014" y="1153027"/>
                </a:lnTo>
                <a:lnTo>
                  <a:pt x="1296166" y="1029087"/>
                </a:lnTo>
                <a:cubicBezTo>
                  <a:pt x="1297360" y="1026808"/>
                  <a:pt x="1299472" y="1025141"/>
                  <a:pt x="1301972" y="1024530"/>
                </a:cubicBezTo>
                <a:lnTo>
                  <a:pt x="1315808" y="1021196"/>
                </a:lnTo>
                <a:lnTo>
                  <a:pt x="1331589" y="945876"/>
                </a:lnTo>
                <a:cubicBezTo>
                  <a:pt x="1331950" y="944181"/>
                  <a:pt x="1332784" y="942625"/>
                  <a:pt x="1334006" y="941403"/>
                </a:cubicBezTo>
                <a:lnTo>
                  <a:pt x="1343563" y="931901"/>
                </a:lnTo>
                <a:cubicBezTo>
                  <a:pt x="1345036" y="930456"/>
                  <a:pt x="1346953" y="929540"/>
                  <a:pt x="1349009" y="929345"/>
                </a:cubicBezTo>
                <a:lnTo>
                  <a:pt x="1382738" y="926178"/>
                </a:lnTo>
                <a:lnTo>
                  <a:pt x="1468865" y="774399"/>
                </a:lnTo>
                <a:lnTo>
                  <a:pt x="1449890" y="748199"/>
                </a:lnTo>
                <a:cubicBezTo>
                  <a:pt x="1448917" y="746866"/>
                  <a:pt x="1448333" y="745282"/>
                  <a:pt x="1448223" y="743643"/>
                </a:cubicBezTo>
                <a:lnTo>
                  <a:pt x="1446555" y="721333"/>
                </a:lnTo>
                <a:cubicBezTo>
                  <a:pt x="1446250" y="717165"/>
                  <a:pt x="1448862" y="713359"/>
                  <a:pt x="1452862" y="712165"/>
                </a:cubicBezTo>
                <a:lnTo>
                  <a:pt x="1467504" y="707775"/>
                </a:lnTo>
                <a:lnTo>
                  <a:pt x="1457752" y="641568"/>
                </a:lnTo>
                <a:cubicBezTo>
                  <a:pt x="1457363" y="638873"/>
                  <a:pt x="1458224" y="636150"/>
                  <a:pt x="1460086" y="634177"/>
                </a:cubicBezTo>
                <a:lnTo>
                  <a:pt x="1513235" y="578056"/>
                </a:lnTo>
                <a:cubicBezTo>
                  <a:pt x="1514902" y="576277"/>
                  <a:pt x="1517236" y="575277"/>
                  <a:pt x="1519681" y="575277"/>
                </a:cubicBezTo>
                <a:lnTo>
                  <a:pt x="1567940" y="575277"/>
                </a:lnTo>
                <a:cubicBezTo>
                  <a:pt x="1570440" y="575277"/>
                  <a:pt x="1572802" y="576333"/>
                  <a:pt x="1574497" y="578166"/>
                </a:cubicBezTo>
                <a:lnTo>
                  <a:pt x="1578525" y="582556"/>
                </a:lnTo>
                <a:lnTo>
                  <a:pt x="1549770" y="448419"/>
                </a:lnTo>
                <a:cubicBezTo>
                  <a:pt x="1549214" y="445780"/>
                  <a:pt x="1549881" y="443029"/>
                  <a:pt x="1551576" y="440946"/>
                </a:cubicBezTo>
                <a:lnTo>
                  <a:pt x="1647650" y="323201"/>
                </a:lnTo>
                <a:lnTo>
                  <a:pt x="1633841" y="288611"/>
                </a:lnTo>
                <a:lnTo>
                  <a:pt x="1508123" y="240602"/>
                </a:lnTo>
                <a:lnTo>
                  <a:pt x="1484341" y="251382"/>
                </a:lnTo>
                <a:cubicBezTo>
                  <a:pt x="1481924" y="252465"/>
                  <a:pt x="1479145" y="252437"/>
                  <a:pt x="1476756" y="251271"/>
                </a:cubicBezTo>
                <a:lnTo>
                  <a:pt x="1454863" y="240491"/>
                </a:lnTo>
                <a:cubicBezTo>
                  <a:pt x="1453362" y="239741"/>
                  <a:pt x="1452084" y="238601"/>
                  <a:pt x="1451195" y="237157"/>
                </a:cubicBezTo>
                <a:lnTo>
                  <a:pt x="1408437" y="167171"/>
                </a:lnTo>
                <a:lnTo>
                  <a:pt x="1103962" y="72459"/>
                </a:lnTo>
                <a:cubicBezTo>
                  <a:pt x="1101434" y="71681"/>
                  <a:pt x="1099405" y="69819"/>
                  <a:pt x="1098405" y="67374"/>
                </a:cubicBezTo>
                <a:lnTo>
                  <a:pt x="1074845" y="10696"/>
                </a:lnTo>
                <a:lnTo>
                  <a:pt x="1044978" y="0"/>
                </a:lnTo>
                <a:lnTo>
                  <a:pt x="787123" y="127941"/>
                </a:lnTo>
                <a:cubicBezTo>
                  <a:pt x="783706" y="129636"/>
                  <a:pt x="779594" y="128969"/>
                  <a:pt x="776899" y="126247"/>
                </a:cubicBezTo>
                <a:lnTo>
                  <a:pt x="767036" y="116383"/>
                </a:lnTo>
                <a:cubicBezTo>
                  <a:pt x="765758" y="115106"/>
                  <a:pt x="764925" y="113494"/>
                  <a:pt x="764591" y="111716"/>
                </a:cubicBezTo>
                <a:lnTo>
                  <a:pt x="760591" y="89990"/>
                </a:lnTo>
                <a:lnTo>
                  <a:pt x="731890" y="86600"/>
                </a:lnTo>
                <a:cubicBezTo>
                  <a:pt x="729168" y="86267"/>
                  <a:pt x="726751" y="84711"/>
                  <a:pt x="725334" y="82349"/>
                </a:cubicBezTo>
                <a:lnTo>
                  <a:pt x="715582" y="66152"/>
                </a:lnTo>
                <a:lnTo>
                  <a:pt x="701329" y="63818"/>
                </a:lnTo>
                <a:lnTo>
                  <a:pt x="690077" y="94351"/>
                </a:lnTo>
                <a:cubicBezTo>
                  <a:pt x="689243" y="96630"/>
                  <a:pt x="687493" y="98464"/>
                  <a:pt x="685271" y="99436"/>
                </a:cubicBezTo>
                <a:lnTo>
                  <a:pt x="655237" y="112383"/>
                </a:lnTo>
                <a:lnTo>
                  <a:pt x="652292" y="116134"/>
                </a:lnTo>
                <a:lnTo>
                  <a:pt x="643568" y="221904"/>
                </a:lnTo>
                <a:cubicBezTo>
                  <a:pt x="643290" y="225182"/>
                  <a:pt x="641262" y="228016"/>
                  <a:pt x="638234" y="229322"/>
                </a:cubicBezTo>
                <a:lnTo>
                  <a:pt x="593114" y="248798"/>
                </a:lnTo>
                <a:lnTo>
                  <a:pt x="579889" y="260772"/>
                </a:lnTo>
                <a:lnTo>
                  <a:pt x="567998" y="333759"/>
                </a:lnTo>
                <a:lnTo>
                  <a:pt x="597587" y="388213"/>
                </a:lnTo>
                <a:cubicBezTo>
                  <a:pt x="599226" y="391214"/>
                  <a:pt x="598976" y="394881"/>
                  <a:pt x="596976" y="397660"/>
                </a:cubicBezTo>
                <a:lnTo>
                  <a:pt x="551189" y="461033"/>
                </a:lnTo>
                <a:lnTo>
                  <a:pt x="564942" y="473396"/>
                </a:lnTo>
                <a:cubicBezTo>
                  <a:pt x="566720" y="475008"/>
                  <a:pt x="567776" y="477258"/>
                  <a:pt x="567887" y="479675"/>
                </a:cubicBezTo>
                <a:lnTo>
                  <a:pt x="570804" y="559413"/>
                </a:lnTo>
                <a:cubicBezTo>
                  <a:pt x="570915" y="562163"/>
                  <a:pt x="569720" y="564831"/>
                  <a:pt x="567581" y="566581"/>
                </a:cubicBezTo>
                <a:lnTo>
                  <a:pt x="499651" y="622675"/>
                </a:lnTo>
                <a:cubicBezTo>
                  <a:pt x="498290" y="623814"/>
                  <a:pt x="496623" y="624509"/>
                  <a:pt x="494845" y="624675"/>
                </a:cubicBezTo>
                <a:lnTo>
                  <a:pt x="128024" y="660182"/>
                </a:lnTo>
                <a:lnTo>
                  <a:pt x="42619" y="782289"/>
                </a:lnTo>
                <a:lnTo>
                  <a:pt x="0" y="848274"/>
                </a:lnTo>
                <a:lnTo>
                  <a:pt x="89267" y="815657"/>
                </a:lnTo>
                <a:cubicBezTo>
                  <a:pt x="90629" y="815157"/>
                  <a:pt x="92073" y="814990"/>
                  <a:pt x="93518" y="815184"/>
                </a:cubicBezTo>
                <a:lnTo>
                  <a:pt x="269996" y="839106"/>
                </a:lnTo>
                <a:cubicBezTo>
                  <a:pt x="272913" y="839495"/>
                  <a:pt x="275470" y="841328"/>
                  <a:pt x="276775" y="843995"/>
                </a:cubicBezTo>
                <a:lnTo>
                  <a:pt x="284693" y="860110"/>
                </a:lnTo>
                <a:cubicBezTo>
                  <a:pt x="285694" y="862138"/>
                  <a:pt x="285888" y="864444"/>
                  <a:pt x="285221" y="866611"/>
                </a:cubicBezTo>
                <a:lnTo>
                  <a:pt x="281693" y="878224"/>
                </a:lnTo>
                <a:lnTo>
                  <a:pt x="282665" y="881669"/>
                </a:lnTo>
                <a:lnTo>
                  <a:pt x="325173" y="895755"/>
                </a:lnTo>
                <a:lnTo>
                  <a:pt x="329841" y="893338"/>
                </a:lnTo>
                <a:lnTo>
                  <a:pt x="343344" y="871501"/>
                </a:lnTo>
                <a:cubicBezTo>
                  <a:pt x="344844" y="869056"/>
                  <a:pt x="347428" y="867500"/>
                  <a:pt x="350289" y="867306"/>
                </a:cubicBezTo>
                <a:lnTo>
                  <a:pt x="537242" y="854498"/>
                </a:lnTo>
                <a:cubicBezTo>
                  <a:pt x="541354" y="854219"/>
                  <a:pt x="545021" y="856720"/>
                  <a:pt x="546299" y="860610"/>
                </a:cubicBezTo>
                <a:lnTo>
                  <a:pt x="570582" y="934846"/>
                </a:lnTo>
                <a:lnTo>
                  <a:pt x="579778" y="942042"/>
                </a:lnTo>
                <a:cubicBezTo>
                  <a:pt x="581250" y="943181"/>
                  <a:pt x="582306" y="944765"/>
                  <a:pt x="582834" y="946543"/>
                </a:cubicBezTo>
                <a:lnTo>
                  <a:pt x="590252" y="972103"/>
                </a:lnTo>
                <a:cubicBezTo>
                  <a:pt x="591280" y="975660"/>
                  <a:pt x="590002" y="979466"/>
                  <a:pt x="587057" y="981688"/>
                </a:cubicBezTo>
                <a:lnTo>
                  <a:pt x="580028" y="986967"/>
                </a:lnTo>
                <a:lnTo>
                  <a:pt x="583473" y="1046090"/>
                </a:lnTo>
                <a:lnTo>
                  <a:pt x="605977" y="1069344"/>
                </a:lnTo>
                <a:lnTo>
                  <a:pt x="615007" y="1067121"/>
                </a:lnTo>
                <a:cubicBezTo>
                  <a:pt x="616979" y="1066622"/>
                  <a:pt x="619091" y="1066844"/>
                  <a:pt x="620953" y="1067705"/>
                </a:cubicBezTo>
                <a:lnTo>
                  <a:pt x="658849" y="1085653"/>
                </a:lnTo>
                <a:cubicBezTo>
                  <a:pt x="662405" y="1087348"/>
                  <a:pt x="664433" y="1091182"/>
                  <a:pt x="663822" y="1095099"/>
                </a:cubicBezTo>
                <a:lnTo>
                  <a:pt x="643957" y="1218706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30" name="Forma Livre: Forma 129"/>
          <p:cNvSpPr/>
          <p:nvPr/>
        </p:nvSpPr>
        <p:spPr bwMode="auto">
          <a:xfrm>
            <a:off x="9288671" y="4441565"/>
            <a:ext cx="1226291" cy="831687"/>
          </a:xfrm>
          <a:custGeom>
            <a:avLst/>
            <a:gdLst>
              <a:gd name="connsiteX0" fmla="*/ 637900 w 1226291"/>
              <a:gd name="connsiteY0" fmla="*/ 792541 h 831687"/>
              <a:gd name="connsiteX1" fmla="*/ 645068 w 1226291"/>
              <a:gd name="connsiteY1" fmla="*/ 796181 h 831687"/>
              <a:gd name="connsiteX2" fmla="*/ 670657 w 1226291"/>
              <a:gd name="connsiteY2" fmla="*/ 831132 h 831687"/>
              <a:gd name="connsiteX3" fmla="*/ 671045 w 1226291"/>
              <a:gd name="connsiteY3" fmla="*/ 831687 h 831687"/>
              <a:gd name="connsiteX4" fmla="*/ 673657 w 1226291"/>
              <a:gd name="connsiteY4" fmla="*/ 827270 h 831687"/>
              <a:gd name="connsiteX5" fmla="*/ 671851 w 1226291"/>
              <a:gd name="connsiteY5" fmla="*/ 822075 h 831687"/>
              <a:gd name="connsiteX6" fmla="*/ 671795 w 1226291"/>
              <a:gd name="connsiteY6" fmla="*/ 816434 h 831687"/>
              <a:gd name="connsiteX7" fmla="*/ 674963 w 1226291"/>
              <a:gd name="connsiteY7" fmla="*/ 806599 h 831687"/>
              <a:gd name="connsiteX8" fmla="*/ 679019 w 1226291"/>
              <a:gd name="connsiteY8" fmla="*/ 801598 h 831687"/>
              <a:gd name="connsiteX9" fmla="*/ 991301 w 1226291"/>
              <a:gd name="connsiteY9" fmla="*/ 623926 h 831687"/>
              <a:gd name="connsiteX10" fmla="*/ 992913 w 1226291"/>
              <a:gd name="connsiteY10" fmla="*/ 623203 h 831687"/>
              <a:gd name="connsiteX11" fmla="*/ 1049785 w 1226291"/>
              <a:gd name="connsiteY11" fmla="*/ 604560 h 831687"/>
              <a:gd name="connsiteX12" fmla="*/ 1157583 w 1226291"/>
              <a:gd name="connsiteY12" fmla="*/ 570276 h 831687"/>
              <a:gd name="connsiteX13" fmla="*/ 1161473 w 1226291"/>
              <a:gd name="connsiteY13" fmla="*/ 561886 h 831687"/>
              <a:gd name="connsiteX14" fmla="*/ 1160501 w 1226291"/>
              <a:gd name="connsiteY14" fmla="*/ 554634 h 831687"/>
              <a:gd name="connsiteX15" fmla="*/ 1155000 w 1226291"/>
              <a:gd name="connsiteY15" fmla="*/ 544021 h 831687"/>
              <a:gd name="connsiteX16" fmla="*/ 1141636 w 1226291"/>
              <a:gd name="connsiteY16" fmla="*/ 529380 h 831687"/>
              <a:gd name="connsiteX17" fmla="*/ 1139302 w 1226291"/>
              <a:gd name="connsiteY17" fmla="*/ 523378 h 831687"/>
              <a:gd name="connsiteX18" fmla="*/ 1139302 w 1226291"/>
              <a:gd name="connsiteY18" fmla="*/ 509292 h 831687"/>
              <a:gd name="connsiteX19" fmla="*/ 1144803 w 1226291"/>
              <a:gd name="connsiteY19" fmla="*/ 501068 h 831687"/>
              <a:gd name="connsiteX20" fmla="*/ 1217372 w 1226291"/>
              <a:gd name="connsiteY20" fmla="*/ 471174 h 831687"/>
              <a:gd name="connsiteX21" fmla="*/ 1217372 w 1226291"/>
              <a:gd name="connsiteY21" fmla="*/ 463200 h 831687"/>
              <a:gd name="connsiteX22" fmla="*/ 1205370 w 1226291"/>
              <a:gd name="connsiteY22" fmla="*/ 462033 h 831687"/>
              <a:gd name="connsiteX23" fmla="*/ 1203842 w 1226291"/>
              <a:gd name="connsiteY23" fmla="*/ 461756 h 831687"/>
              <a:gd name="connsiteX24" fmla="*/ 1165196 w 1226291"/>
              <a:gd name="connsiteY24" fmla="*/ 450920 h 831687"/>
              <a:gd name="connsiteX25" fmla="*/ 1159917 w 1226291"/>
              <a:gd name="connsiteY25" fmla="*/ 446808 h 831687"/>
              <a:gd name="connsiteX26" fmla="*/ 1146942 w 1226291"/>
              <a:gd name="connsiteY26" fmla="*/ 424387 h 831687"/>
              <a:gd name="connsiteX27" fmla="*/ 1030781 w 1226291"/>
              <a:gd name="connsiteY27" fmla="*/ 453976 h 831687"/>
              <a:gd name="connsiteX28" fmla="*/ 1009527 w 1226291"/>
              <a:gd name="connsiteY28" fmla="*/ 480815 h 831687"/>
              <a:gd name="connsiteX29" fmla="*/ 1003220 w 1226291"/>
              <a:gd name="connsiteY29" fmla="*/ 484149 h 831687"/>
              <a:gd name="connsiteX30" fmla="*/ 941681 w 1226291"/>
              <a:gd name="connsiteY30" fmla="*/ 488677 h 831687"/>
              <a:gd name="connsiteX31" fmla="*/ 933346 w 1226291"/>
              <a:gd name="connsiteY31" fmla="*/ 484260 h 831687"/>
              <a:gd name="connsiteX32" fmla="*/ 880002 w 1226291"/>
              <a:gd name="connsiteY32" fmla="*/ 391742 h 831687"/>
              <a:gd name="connsiteX33" fmla="*/ 878919 w 1226291"/>
              <a:gd name="connsiteY33" fmla="*/ 385907 h 831687"/>
              <a:gd name="connsiteX34" fmla="*/ 898228 w 1226291"/>
              <a:gd name="connsiteY34" fmla="*/ 265773 h 831687"/>
              <a:gd name="connsiteX35" fmla="*/ 869222 w 1226291"/>
              <a:gd name="connsiteY35" fmla="*/ 252021 h 831687"/>
              <a:gd name="connsiteX36" fmla="*/ 858331 w 1226291"/>
              <a:gd name="connsiteY36" fmla="*/ 254716 h 831687"/>
              <a:gd name="connsiteX37" fmla="*/ 849830 w 1226291"/>
              <a:gd name="connsiteY37" fmla="*/ 252271 h 831687"/>
              <a:gd name="connsiteX38" fmla="*/ 821463 w 1226291"/>
              <a:gd name="connsiteY38" fmla="*/ 222959 h 831687"/>
              <a:gd name="connsiteX39" fmla="*/ 818990 w 1226291"/>
              <a:gd name="connsiteY39" fmla="*/ 217292 h 831687"/>
              <a:gd name="connsiteX40" fmla="*/ 815073 w 1226291"/>
              <a:gd name="connsiteY40" fmla="*/ 150140 h 831687"/>
              <a:gd name="connsiteX41" fmla="*/ 818602 w 1226291"/>
              <a:gd name="connsiteY41" fmla="*/ 142528 h 831687"/>
              <a:gd name="connsiteX42" fmla="*/ 824520 w 1226291"/>
              <a:gd name="connsiteY42" fmla="*/ 138082 h 831687"/>
              <a:gd name="connsiteX43" fmla="*/ 819602 w 1226291"/>
              <a:gd name="connsiteY43" fmla="*/ 121162 h 831687"/>
              <a:gd name="connsiteX44" fmla="*/ 810545 w 1226291"/>
              <a:gd name="connsiteY44" fmla="*/ 114050 h 831687"/>
              <a:gd name="connsiteX45" fmla="*/ 807599 w 1226291"/>
              <a:gd name="connsiteY45" fmla="*/ 109827 h 831687"/>
              <a:gd name="connsiteX46" fmla="*/ 784623 w 1226291"/>
              <a:gd name="connsiteY46" fmla="*/ 39591 h 831687"/>
              <a:gd name="connsiteX47" fmla="*/ 609117 w 1226291"/>
              <a:gd name="connsiteY47" fmla="*/ 51621 h 831687"/>
              <a:gd name="connsiteX48" fmla="*/ 596725 w 1226291"/>
              <a:gd name="connsiteY48" fmla="*/ 71681 h 831687"/>
              <a:gd name="connsiteX49" fmla="*/ 593253 w 1226291"/>
              <a:gd name="connsiteY49" fmla="*/ 74904 h 831687"/>
              <a:gd name="connsiteX50" fmla="*/ 583084 w 1226291"/>
              <a:gd name="connsiteY50" fmla="*/ 80154 h 831687"/>
              <a:gd name="connsiteX51" fmla="*/ 576222 w 1226291"/>
              <a:gd name="connsiteY51" fmla="*/ 80710 h 831687"/>
              <a:gd name="connsiteX52" fmla="*/ 525684 w 1226291"/>
              <a:gd name="connsiteY52" fmla="*/ 63985 h 831687"/>
              <a:gd name="connsiteX53" fmla="*/ 519933 w 1226291"/>
              <a:gd name="connsiteY53" fmla="*/ 57956 h 831687"/>
              <a:gd name="connsiteX54" fmla="*/ 516988 w 1226291"/>
              <a:gd name="connsiteY54" fmla="*/ 47454 h 831687"/>
              <a:gd name="connsiteX55" fmla="*/ 517044 w 1226291"/>
              <a:gd name="connsiteY55" fmla="*/ 42480 h 831687"/>
              <a:gd name="connsiteX56" fmla="*/ 520294 w 1226291"/>
              <a:gd name="connsiteY56" fmla="*/ 31728 h 831687"/>
              <a:gd name="connsiteX57" fmla="*/ 516016 w 1226291"/>
              <a:gd name="connsiteY57" fmla="*/ 23004 h 831687"/>
              <a:gd name="connsiteX58" fmla="*/ 346400 w 1226291"/>
              <a:gd name="connsiteY58" fmla="*/ 0 h 831687"/>
              <a:gd name="connsiteX59" fmla="*/ 237129 w 1226291"/>
              <a:gd name="connsiteY59" fmla="*/ 39924 h 831687"/>
              <a:gd name="connsiteX60" fmla="*/ 0 w 1226291"/>
              <a:gd name="connsiteY60" fmla="*/ 406939 h 831687"/>
              <a:gd name="connsiteX61" fmla="*/ 438112 w 1226291"/>
              <a:gd name="connsiteY61" fmla="*/ 483343 h 831687"/>
              <a:gd name="connsiteX62" fmla="*/ 445058 w 1226291"/>
              <a:gd name="connsiteY62" fmla="*/ 489455 h 831687"/>
              <a:gd name="connsiteX63" fmla="*/ 516044 w 1226291"/>
              <a:gd name="connsiteY63" fmla="*/ 718110 h 831687"/>
              <a:gd name="connsiteX64" fmla="*/ 610673 w 1226291"/>
              <a:gd name="connsiteY64" fmla="*/ 749616 h 831687"/>
              <a:gd name="connsiteX65" fmla="*/ 616757 w 1226291"/>
              <a:gd name="connsiteY65" fmla="*/ 758034 h 831687"/>
              <a:gd name="connsiteX66" fmla="*/ 616757 w 1226291"/>
              <a:gd name="connsiteY66" fmla="*/ 790041 h 831687"/>
              <a:gd name="connsiteX67" fmla="*/ 623703 w 1226291"/>
              <a:gd name="connsiteY67" fmla="*/ 795264 h 831687"/>
              <a:gd name="connsiteX68" fmla="*/ 636011 w 1226291"/>
              <a:gd name="connsiteY68" fmla="*/ 792652 h 831687"/>
              <a:gd name="connsiteX69" fmla="*/ 637845 w 1226291"/>
              <a:gd name="connsiteY69" fmla="*/ 792458 h 831687"/>
              <a:gd name="connsiteX70" fmla="*/ 1226263 w 1226291"/>
              <a:gd name="connsiteY70" fmla="*/ 477119 h 831687"/>
              <a:gd name="connsiteX71" fmla="*/ 1226291 w 1226291"/>
              <a:gd name="connsiteY71" fmla="*/ 477119 h 831687"/>
              <a:gd name="connsiteX72" fmla="*/ 1226263 w 1226291"/>
              <a:gd name="connsiteY72" fmla="*/ 477119 h 831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226291" h="831687" fill="norm" stroke="1" extrusionOk="0">
                <a:moveTo>
                  <a:pt x="637900" y="792541"/>
                </a:moveTo>
                <a:cubicBezTo>
                  <a:pt x="640706" y="792541"/>
                  <a:pt x="643373" y="793875"/>
                  <a:pt x="645068" y="796181"/>
                </a:cubicBezTo>
                <a:lnTo>
                  <a:pt x="670657" y="831132"/>
                </a:lnTo>
                <a:cubicBezTo>
                  <a:pt x="670795" y="831299"/>
                  <a:pt x="670907" y="831493"/>
                  <a:pt x="671045" y="831687"/>
                </a:cubicBezTo>
                <a:lnTo>
                  <a:pt x="673657" y="827270"/>
                </a:lnTo>
                <a:lnTo>
                  <a:pt x="671851" y="822075"/>
                </a:lnTo>
                <a:cubicBezTo>
                  <a:pt x="671212" y="820241"/>
                  <a:pt x="671184" y="818268"/>
                  <a:pt x="671795" y="816434"/>
                </a:cubicBezTo>
                <a:lnTo>
                  <a:pt x="674963" y="806599"/>
                </a:lnTo>
                <a:cubicBezTo>
                  <a:pt x="675657" y="804488"/>
                  <a:pt x="677102" y="802710"/>
                  <a:pt x="679019" y="801598"/>
                </a:cubicBezTo>
                <a:lnTo>
                  <a:pt x="991301" y="623926"/>
                </a:lnTo>
                <a:cubicBezTo>
                  <a:pt x="991829" y="623647"/>
                  <a:pt x="992357" y="623397"/>
                  <a:pt x="992913" y="623203"/>
                </a:cubicBezTo>
                <a:lnTo>
                  <a:pt x="1049785" y="604560"/>
                </a:lnTo>
                <a:lnTo>
                  <a:pt x="1157583" y="570276"/>
                </a:lnTo>
                <a:lnTo>
                  <a:pt x="1161473" y="561886"/>
                </a:lnTo>
                <a:lnTo>
                  <a:pt x="1160501" y="554634"/>
                </a:lnTo>
                <a:lnTo>
                  <a:pt x="1155000" y="544021"/>
                </a:lnTo>
                <a:lnTo>
                  <a:pt x="1141636" y="529380"/>
                </a:lnTo>
                <a:cubicBezTo>
                  <a:pt x="1140136" y="527740"/>
                  <a:pt x="1139302" y="525601"/>
                  <a:pt x="1139302" y="523378"/>
                </a:cubicBezTo>
                <a:lnTo>
                  <a:pt x="1139302" y="509292"/>
                </a:lnTo>
                <a:cubicBezTo>
                  <a:pt x="1139302" y="505680"/>
                  <a:pt x="1141469" y="502458"/>
                  <a:pt x="1144803" y="501068"/>
                </a:cubicBezTo>
                <a:lnTo>
                  <a:pt x="1217372" y="471174"/>
                </a:lnTo>
                <a:lnTo>
                  <a:pt x="1217372" y="463200"/>
                </a:lnTo>
                <a:lnTo>
                  <a:pt x="1205370" y="462033"/>
                </a:lnTo>
                <a:cubicBezTo>
                  <a:pt x="1204842" y="461978"/>
                  <a:pt x="1204342" y="461894"/>
                  <a:pt x="1203842" y="461756"/>
                </a:cubicBezTo>
                <a:lnTo>
                  <a:pt x="1165196" y="450920"/>
                </a:lnTo>
                <a:cubicBezTo>
                  <a:pt x="1162973" y="450309"/>
                  <a:pt x="1161056" y="448808"/>
                  <a:pt x="1159917" y="446808"/>
                </a:cubicBezTo>
                <a:lnTo>
                  <a:pt x="1146942" y="424387"/>
                </a:lnTo>
                <a:lnTo>
                  <a:pt x="1030781" y="453976"/>
                </a:lnTo>
                <a:lnTo>
                  <a:pt x="1009527" y="480815"/>
                </a:lnTo>
                <a:cubicBezTo>
                  <a:pt x="1007971" y="482759"/>
                  <a:pt x="1005693" y="483982"/>
                  <a:pt x="1003220" y="484149"/>
                </a:cubicBezTo>
                <a:lnTo>
                  <a:pt x="941681" y="488677"/>
                </a:lnTo>
                <a:cubicBezTo>
                  <a:pt x="938347" y="488927"/>
                  <a:pt x="935040" y="487205"/>
                  <a:pt x="933346" y="484260"/>
                </a:cubicBezTo>
                <a:lnTo>
                  <a:pt x="880002" y="391742"/>
                </a:lnTo>
                <a:cubicBezTo>
                  <a:pt x="878974" y="389964"/>
                  <a:pt x="878613" y="387908"/>
                  <a:pt x="878919" y="385907"/>
                </a:cubicBezTo>
                <a:lnTo>
                  <a:pt x="898228" y="265773"/>
                </a:lnTo>
                <a:lnTo>
                  <a:pt x="869222" y="252021"/>
                </a:lnTo>
                <a:lnTo>
                  <a:pt x="858331" y="254716"/>
                </a:lnTo>
                <a:cubicBezTo>
                  <a:pt x="855247" y="255494"/>
                  <a:pt x="852025" y="254549"/>
                  <a:pt x="849830" y="252271"/>
                </a:cubicBezTo>
                <a:lnTo>
                  <a:pt x="821463" y="222959"/>
                </a:lnTo>
                <a:cubicBezTo>
                  <a:pt x="819991" y="221432"/>
                  <a:pt x="819102" y="219431"/>
                  <a:pt x="818990" y="217292"/>
                </a:cubicBezTo>
                <a:lnTo>
                  <a:pt x="815073" y="150140"/>
                </a:lnTo>
                <a:cubicBezTo>
                  <a:pt x="814906" y="147167"/>
                  <a:pt x="816240" y="144306"/>
                  <a:pt x="818602" y="142528"/>
                </a:cubicBezTo>
                <a:lnTo>
                  <a:pt x="824520" y="138082"/>
                </a:lnTo>
                <a:lnTo>
                  <a:pt x="819602" y="121162"/>
                </a:lnTo>
                <a:lnTo>
                  <a:pt x="810545" y="114050"/>
                </a:lnTo>
                <a:cubicBezTo>
                  <a:pt x="809155" y="112966"/>
                  <a:pt x="808127" y="111494"/>
                  <a:pt x="807599" y="109827"/>
                </a:cubicBezTo>
                <a:lnTo>
                  <a:pt x="784623" y="39591"/>
                </a:lnTo>
                <a:lnTo>
                  <a:pt x="609117" y="51621"/>
                </a:lnTo>
                <a:lnTo>
                  <a:pt x="596725" y="71681"/>
                </a:lnTo>
                <a:cubicBezTo>
                  <a:pt x="595892" y="73042"/>
                  <a:pt x="594670" y="74153"/>
                  <a:pt x="593253" y="74904"/>
                </a:cubicBezTo>
                <a:lnTo>
                  <a:pt x="583084" y="80154"/>
                </a:lnTo>
                <a:cubicBezTo>
                  <a:pt x="580945" y="81266"/>
                  <a:pt x="578472" y="81460"/>
                  <a:pt x="576222" y="80710"/>
                </a:cubicBezTo>
                <a:lnTo>
                  <a:pt x="525684" y="63985"/>
                </a:lnTo>
                <a:cubicBezTo>
                  <a:pt x="522878" y="63068"/>
                  <a:pt x="520711" y="60789"/>
                  <a:pt x="519933" y="57956"/>
                </a:cubicBezTo>
                <a:lnTo>
                  <a:pt x="516988" y="47454"/>
                </a:lnTo>
                <a:cubicBezTo>
                  <a:pt x="516543" y="45814"/>
                  <a:pt x="516543" y="44092"/>
                  <a:pt x="517044" y="42480"/>
                </a:cubicBezTo>
                <a:lnTo>
                  <a:pt x="520294" y="31728"/>
                </a:lnTo>
                <a:lnTo>
                  <a:pt x="516016" y="23004"/>
                </a:lnTo>
                <a:lnTo>
                  <a:pt x="346400" y="0"/>
                </a:lnTo>
                <a:lnTo>
                  <a:pt x="237129" y="39924"/>
                </a:lnTo>
                <a:lnTo>
                  <a:pt x="0" y="406939"/>
                </a:lnTo>
                <a:lnTo>
                  <a:pt x="438112" y="483343"/>
                </a:lnTo>
                <a:cubicBezTo>
                  <a:pt x="441390" y="483926"/>
                  <a:pt x="444085" y="486288"/>
                  <a:pt x="445058" y="489455"/>
                </a:cubicBezTo>
                <a:lnTo>
                  <a:pt x="516044" y="718110"/>
                </a:lnTo>
                <a:lnTo>
                  <a:pt x="610673" y="749616"/>
                </a:lnTo>
                <a:cubicBezTo>
                  <a:pt x="614312" y="750811"/>
                  <a:pt x="616757" y="754228"/>
                  <a:pt x="616757" y="758034"/>
                </a:cubicBezTo>
                <a:lnTo>
                  <a:pt x="616757" y="790041"/>
                </a:lnTo>
                <a:lnTo>
                  <a:pt x="623703" y="795264"/>
                </a:lnTo>
                <a:lnTo>
                  <a:pt x="636011" y="792652"/>
                </a:lnTo>
                <a:cubicBezTo>
                  <a:pt x="636622" y="792513"/>
                  <a:pt x="637233" y="792458"/>
                  <a:pt x="637845" y="792458"/>
                </a:cubicBezTo>
                <a:close/>
                <a:moveTo>
                  <a:pt x="1226263" y="477119"/>
                </a:moveTo>
                <a:lnTo>
                  <a:pt x="1226291" y="477119"/>
                </a:lnTo>
                <a:lnTo>
                  <a:pt x="1226263" y="477119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31" name="Forma Livre: Forma 130"/>
          <p:cNvSpPr/>
          <p:nvPr/>
        </p:nvSpPr>
        <p:spPr bwMode="auto">
          <a:xfrm>
            <a:off x="8542778" y="4032736"/>
            <a:ext cx="1021335" cy="1047784"/>
          </a:xfrm>
          <a:custGeom>
            <a:avLst/>
            <a:gdLst>
              <a:gd name="connsiteX0" fmla="*/ 234267 w 1021335"/>
              <a:gd name="connsiteY0" fmla="*/ 751756 h 1047784"/>
              <a:gd name="connsiteX1" fmla="*/ 237768 w 1021335"/>
              <a:gd name="connsiteY1" fmla="*/ 752478 h 1047784"/>
              <a:gd name="connsiteX2" fmla="*/ 335176 w 1021335"/>
              <a:gd name="connsiteY2" fmla="*/ 794291 h 1047784"/>
              <a:gd name="connsiteX3" fmla="*/ 340149 w 1021335"/>
              <a:gd name="connsiteY3" fmla="*/ 799820 h 1047784"/>
              <a:gd name="connsiteX4" fmla="*/ 416608 w 1021335"/>
              <a:gd name="connsiteY4" fmla="*/ 1047784 h 1047784"/>
              <a:gd name="connsiteX5" fmla="*/ 523128 w 1021335"/>
              <a:gd name="connsiteY5" fmla="*/ 1029892 h 1047784"/>
              <a:gd name="connsiteX6" fmla="*/ 530713 w 1021335"/>
              <a:gd name="connsiteY6" fmla="*/ 1032198 h 1047784"/>
              <a:gd name="connsiteX7" fmla="*/ 542660 w 1021335"/>
              <a:gd name="connsiteY7" fmla="*/ 1043506 h 1047784"/>
              <a:gd name="connsiteX8" fmla="*/ 567887 w 1021335"/>
              <a:gd name="connsiteY8" fmla="*/ 1039783 h 1047784"/>
              <a:gd name="connsiteX9" fmla="*/ 723917 w 1021335"/>
              <a:gd name="connsiteY9" fmla="*/ 817129 h 1047784"/>
              <a:gd name="connsiteX10" fmla="*/ 1021335 w 1021335"/>
              <a:gd name="connsiteY10" fmla="*/ 356763 h 1047784"/>
              <a:gd name="connsiteX11" fmla="*/ 756312 w 1021335"/>
              <a:gd name="connsiteY11" fmla="*/ 236379 h 1047784"/>
              <a:gd name="connsiteX12" fmla="*/ 751533 w 1021335"/>
              <a:gd name="connsiteY12" fmla="*/ 231044 h 1047784"/>
              <a:gd name="connsiteX13" fmla="*/ 715471 w 1021335"/>
              <a:gd name="connsiteY13" fmla="*/ 120718 h 1047784"/>
              <a:gd name="connsiteX14" fmla="*/ 614840 w 1021335"/>
              <a:gd name="connsiteY14" fmla="*/ 119551 h 1047784"/>
              <a:gd name="connsiteX15" fmla="*/ 609172 w 1021335"/>
              <a:gd name="connsiteY15" fmla="*/ 117411 h 1047784"/>
              <a:gd name="connsiteX16" fmla="*/ 597643 w 1021335"/>
              <a:gd name="connsiteY16" fmla="*/ 107549 h 1047784"/>
              <a:gd name="connsiteX17" fmla="*/ 594809 w 1021335"/>
              <a:gd name="connsiteY17" fmla="*/ 98575 h 1047784"/>
              <a:gd name="connsiteX18" fmla="*/ 616452 w 1021335"/>
              <a:gd name="connsiteY18" fmla="*/ 15336 h 1047784"/>
              <a:gd name="connsiteX19" fmla="*/ 562969 w 1021335"/>
              <a:gd name="connsiteY19" fmla="*/ 61595 h 1047784"/>
              <a:gd name="connsiteX20" fmla="*/ 555162 w 1021335"/>
              <a:gd name="connsiteY20" fmla="*/ 63540 h 1047784"/>
              <a:gd name="connsiteX21" fmla="*/ 281304 w 1021335"/>
              <a:gd name="connsiteY21" fmla="*/ 0 h 1047784"/>
              <a:gd name="connsiteX22" fmla="*/ 154696 w 1021335"/>
              <a:gd name="connsiteY22" fmla="*/ 68458 h 1047784"/>
              <a:gd name="connsiteX23" fmla="*/ 153279 w 1021335"/>
              <a:gd name="connsiteY23" fmla="*/ 78738 h 1047784"/>
              <a:gd name="connsiteX24" fmla="*/ 148445 w 1021335"/>
              <a:gd name="connsiteY24" fmla="*/ 85489 h 1047784"/>
              <a:gd name="connsiteX25" fmla="*/ 87461 w 1021335"/>
              <a:gd name="connsiteY25" fmla="*/ 115994 h 1047784"/>
              <a:gd name="connsiteX26" fmla="*/ 77876 w 1021335"/>
              <a:gd name="connsiteY26" fmla="*/ 114939 h 1047784"/>
              <a:gd name="connsiteX27" fmla="*/ 54316 w 1021335"/>
              <a:gd name="connsiteY27" fmla="*/ 95769 h 1047784"/>
              <a:gd name="connsiteX28" fmla="*/ 45731 w 1021335"/>
              <a:gd name="connsiteY28" fmla="*/ 443363 h 1047784"/>
              <a:gd name="connsiteX29" fmla="*/ 41786 w 1021335"/>
              <a:gd name="connsiteY29" fmla="*/ 450531 h 1047784"/>
              <a:gd name="connsiteX30" fmla="*/ 0 w 1021335"/>
              <a:gd name="connsiteY30" fmla="*/ 478564 h 1047784"/>
              <a:gd name="connsiteX31" fmla="*/ 30561 w 1021335"/>
              <a:gd name="connsiteY31" fmla="*/ 761313 h 1047784"/>
              <a:gd name="connsiteX32" fmla="*/ 36229 w 1021335"/>
              <a:gd name="connsiteY32" fmla="*/ 766675 h 1047784"/>
              <a:gd name="connsiteX33" fmla="*/ 84655 w 1021335"/>
              <a:gd name="connsiteY33" fmla="*/ 769426 h 1047784"/>
              <a:gd name="connsiteX34" fmla="*/ 90156 w 1021335"/>
              <a:gd name="connsiteY34" fmla="*/ 771759 h 1047784"/>
              <a:gd name="connsiteX35" fmla="*/ 99769 w 1021335"/>
              <a:gd name="connsiteY35" fmla="*/ 780595 h 1047784"/>
              <a:gd name="connsiteX36" fmla="*/ 169755 w 1021335"/>
              <a:gd name="connsiteY36" fmla="*/ 787401 h 1047784"/>
              <a:gd name="connsiteX37" fmla="*/ 229850 w 1021335"/>
              <a:gd name="connsiteY37" fmla="*/ 752922 h 1047784"/>
              <a:gd name="connsiteX38" fmla="*/ 234267 w 1021335"/>
              <a:gd name="connsiteY38" fmla="*/ 751756 h 104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021335" h="1047784" fill="norm" stroke="1" extrusionOk="0">
                <a:moveTo>
                  <a:pt x="234267" y="751756"/>
                </a:moveTo>
                <a:cubicBezTo>
                  <a:pt x="235462" y="751756"/>
                  <a:pt x="236657" y="752006"/>
                  <a:pt x="237768" y="752478"/>
                </a:cubicBezTo>
                <a:lnTo>
                  <a:pt x="335176" y="794291"/>
                </a:lnTo>
                <a:cubicBezTo>
                  <a:pt x="337565" y="795319"/>
                  <a:pt x="339398" y="797347"/>
                  <a:pt x="340149" y="799820"/>
                </a:cubicBezTo>
                <a:lnTo>
                  <a:pt x="416608" y="1047784"/>
                </a:lnTo>
                <a:lnTo>
                  <a:pt x="523128" y="1029892"/>
                </a:lnTo>
                <a:cubicBezTo>
                  <a:pt x="525879" y="1029420"/>
                  <a:pt x="528685" y="1030281"/>
                  <a:pt x="530713" y="1032198"/>
                </a:cubicBezTo>
                <a:lnTo>
                  <a:pt x="542660" y="1043506"/>
                </a:lnTo>
                <a:lnTo>
                  <a:pt x="567887" y="1039783"/>
                </a:lnTo>
                <a:lnTo>
                  <a:pt x="723917" y="817129"/>
                </a:lnTo>
                <a:lnTo>
                  <a:pt x="1021335" y="356763"/>
                </a:lnTo>
                <a:lnTo>
                  <a:pt x="756312" y="236379"/>
                </a:lnTo>
                <a:cubicBezTo>
                  <a:pt x="754034" y="235351"/>
                  <a:pt x="752311" y="233406"/>
                  <a:pt x="751533" y="231044"/>
                </a:cubicBezTo>
                <a:lnTo>
                  <a:pt x="715471" y="120718"/>
                </a:lnTo>
                <a:lnTo>
                  <a:pt x="614840" y="119551"/>
                </a:lnTo>
                <a:cubicBezTo>
                  <a:pt x="612757" y="119551"/>
                  <a:pt x="610756" y="118773"/>
                  <a:pt x="609172" y="117411"/>
                </a:cubicBezTo>
                <a:lnTo>
                  <a:pt x="597643" y="107549"/>
                </a:lnTo>
                <a:cubicBezTo>
                  <a:pt x="595059" y="105354"/>
                  <a:pt x="593947" y="101853"/>
                  <a:pt x="594809" y="98575"/>
                </a:cubicBezTo>
                <a:lnTo>
                  <a:pt x="616452" y="15336"/>
                </a:lnTo>
                <a:lnTo>
                  <a:pt x="562969" y="61595"/>
                </a:lnTo>
                <a:cubicBezTo>
                  <a:pt x="560830" y="63457"/>
                  <a:pt x="557913" y="64179"/>
                  <a:pt x="555162" y="63540"/>
                </a:cubicBezTo>
                <a:lnTo>
                  <a:pt x="281304" y="0"/>
                </a:lnTo>
                <a:lnTo>
                  <a:pt x="154696" y="68458"/>
                </a:lnTo>
                <a:lnTo>
                  <a:pt x="153279" y="78738"/>
                </a:lnTo>
                <a:cubicBezTo>
                  <a:pt x="152890" y="81655"/>
                  <a:pt x="151085" y="84155"/>
                  <a:pt x="148445" y="85489"/>
                </a:cubicBezTo>
                <a:lnTo>
                  <a:pt x="87461" y="115994"/>
                </a:lnTo>
                <a:cubicBezTo>
                  <a:pt x="84349" y="117551"/>
                  <a:pt x="80599" y="117134"/>
                  <a:pt x="77876" y="114939"/>
                </a:cubicBezTo>
                <a:lnTo>
                  <a:pt x="54316" y="95769"/>
                </a:lnTo>
                <a:lnTo>
                  <a:pt x="45731" y="443363"/>
                </a:lnTo>
                <a:cubicBezTo>
                  <a:pt x="45675" y="446252"/>
                  <a:pt x="44203" y="448920"/>
                  <a:pt x="41786" y="450531"/>
                </a:cubicBezTo>
                <a:lnTo>
                  <a:pt x="0" y="478564"/>
                </a:lnTo>
                <a:lnTo>
                  <a:pt x="30561" y="761313"/>
                </a:lnTo>
                <a:lnTo>
                  <a:pt x="36229" y="766675"/>
                </a:lnTo>
                <a:lnTo>
                  <a:pt x="84655" y="769426"/>
                </a:lnTo>
                <a:cubicBezTo>
                  <a:pt x="86711" y="769537"/>
                  <a:pt x="88656" y="770370"/>
                  <a:pt x="90156" y="771759"/>
                </a:cubicBezTo>
                <a:lnTo>
                  <a:pt x="99769" y="780595"/>
                </a:lnTo>
                <a:lnTo>
                  <a:pt x="169755" y="787401"/>
                </a:lnTo>
                <a:lnTo>
                  <a:pt x="229850" y="752922"/>
                </a:lnTo>
                <a:cubicBezTo>
                  <a:pt x="231211" y="752145"/>
                  <a:pt x="232739" y="751756"/>
                  <a:pt x="234267" y="75175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32" name="Forma Livre: Forma 131"/>
          <p:cNvSpPr/>
          <p:nvPr/>
        </p:nvSpPr>
        <p:spPr bwMode="auto">
          <a:xfrm>
            <a:off x="9076325" y="4864785"/>
            <a:ext cx="870250" cy="601893"/>
          </a:xfrm>
          <a:custGeom>
            <a:avLst/>
            <a:gdLst>
              <a:gd name="connsiteX0" fmla="*/ 101075 w 870250"/>
              <a:gd name="connsiteY0" fmla="*/ 548772 h 601893"/>
              <a:gd name="connsiteX1" fmla="*/ 423470 w 870250"/>
              <a:gd name="connsiteY1" fmla="*/ 601893 h 601893"/>
              <a:gd name="connsiteX2" fmla="*/ 435750 w 870250"/>
              <a:gd name="connsiteY2" fmla="*/ 558996 h 601893"/>
              <a:gd name="connsiteX3" fmla="*/ 443113 w 870250"/>
              <a:gd name="connsiteY3" fmla="*/ 552634 h 601893"/>
              <a:gd name="connsiteX4" fmla="*/ 794986 w 870250"/>
              <a:gd name="connsiteY4" fmla="*/ 505013 h 601893"/>
              <a:gd name="connsiteX5" fmla="*/ 795986 w 870250"/>
              <a:gd name="connsiteY5" fmla="*/ 503958 h 601893"/>
              <a:gd name="connsiteX6" fmla="*/ 823825 w 870250"/>
              <a:gd name="connsiteY6" fmla="*/ 479036 h 601893"/>
              <a:gd name="connsiteX7" fmla="*/ 823825 w 870250"/>
              <a:gd name="connsiteY7" fmla="*/ 477675 h 601893"/>
              <a:gd name="connsiteX8" fmla="*/ 810072 w 870250"/>
              <a:gd name="connsiteY8" fmla="*/ 471618 h 601893"/>
              <a:gd name="connsiteX9" fmla="*/ 803571 w 870250"/>
              <a:gd name="connsiteY9" fmla="*/ 473952 h 601893"/>
              <a:gd name="connsiteX10" fmla="*/ 795792 w 870250"/>
              <a:gd name="connsiteY10" fmla="*/ 473063 h 601893"/>
              <a:gd name="connsiteX11" fmla="*/ 787596 w 870250"/>
              <a:gd name="connsiteY11" fmla="*/ 467812 h 601893"/>
              <a:gd name="connsiteX12" fmla="*/ 783623 w 870250"/>
              <a:gd name="connsiteY12" fmla="*/ 461839 h 601893"/>
              <a:gd name="connsiteX13" fmla="*/ 781956 w 870250"/>
              <a:gd name="connsiteY13" fmla="*/ 452031 h 601893"/>
              <a:gd name="connsiteX14" fmla="*/ 784428 w 870250"/>
              <a:gd name="connsiteY14" fmla="*/ 444252 h 601893"/>
              <a:gd name="connsiteX15" fmla="*/ 790985 w 870250"/>
              <a:gd name="connsiteY15" fmla="*/ 437723 h 601893"/>
              <a:gd name="connsiteX16" fmla="*/ 797264 w 870250"/>
              <a:gd name="connsiteY16" fmla="*/ 435139 h 601893"/>
              <a:gd name="connsiteX17" fmla="*/ 806127 w 870250"/>
              <a:gd name="connsiteY17" fmla="*/ 435139 h 601893"/>
              <a:gd name="connsiteX18" fmla="*/ 811795 w 870250"/>
              <a:gd name="connsiteY18" fmla="*/ 437167 h 601893"/>
              <a:gd name="connsiteX19" fmla="*/ 814823 w 870250"/>
              <a:gd name="connsiteY19" fmla="*/ 439668 h 601893"/>
              <a:gd name="connsiteX20" fmla="*/ 822658 w 870250"/>
              <a:gd name="connsiteY20" fmla="*/ 434917 h 601893"/>
              <a:gd name="connsiteX21" fmla="*/ 823881 w 870250"/>
              <a:gd name="connsiteY21" fmla="*/ 422386 h 601893"/>
              <a:gd name="connsiteX22" fmla="*/ 829743 w 870250"/>
              <a:gd name="connsiteY22" fmla="*/ 414885 h 601893"/>
              <a:gd name="connsiteX23" fmla="*/ 838161 w 870250"/>
              <a:gd name="connsiteY23" fmla="*/ 411912 h 601893"/>
              <a:gd name="connsiteX24" fmla="*/ 846996 w 870250"/>
              <a:gd name="connsiteY24" fmla="*/ 413607 h 601893"/>
              <a:gd name="connsiteX25" fmla="*/ 864499 w 870250"/>
              <a:gd name="connsiteY25" fmla="*/ 428999 h 601893"/>
              <a:gd name="connsiteX26" fmla="*/ 870250 w 870250"/>
              <a:gd name="connsiteY26" fmla="*/ 425915 h 601893"/>
              <a:gd name="connsiteX27" fmla="*/ 867722 w 870250"/>
              <a:gd name="connsiteY27" fmla="*/ 417135 h 601893"/>
              <a:gd name="connsiteX28" fmla="*/ 846468 w 870250"/>
              <a:gd name="connsiteY28" fmla="*/ 388102 h 601893"/>
              <a:gd name="connsiteX29" fmla="*/ 835827 w 870250"/>
              <a:gd name="connsiteY29" fmla="*/ 390353 h 601893"/>
              <a:gd name="connsiteX30" fmla="*/ 828659 w 870250"/>
              <a:gd name="connsiteY30" fmla="*/ 388769 h 601893"/>
              <a:gd name="connsiteX31" fmla="*/ 814934 w 870250"/>
              <a:gd name="connsiteY31" fmla="*/ 378461 h 601893"/>
              <a:gd name="connsiteX32" fmla="*/ 811406 w 870250"/>
              <a:gd name="connsiteY32" fmla="*/ 371377 h 601893"/>
              <a:gd name="connsiteX33" fmla="*/ 811406 w 870250"/>
              <a:gd name="connsiteY33" fmla="*/ 341343 h 601893"/>
              <a:gd name="connsiteX34" fmla="*/ 718527 w 870250"/>
              <a:gd name="connsiteY34" fmla="*/ 310421 h 601893"/>
              <a:gd name="connsiteX35" fmla="*/ 712859 w 870250"/>
              <a:gd name="connsiteY35" fmla="*/ 304642 h 601893"/>
              <a:gd name="connsiteX36" fmla="*/ 642123 w 870250"/>
              <a:gd name="connsiteY36" fmla="*/ 76820 h 601893"/>
              <a:gd name="connsiteX37" fmla="*/ 201705 w 870250"/>
              <a:gd name="connsiteY37" fmla="*/ 0 h 601893"/>
              <a:gd name="connsiteX38" fmla="*/ 46704 w 870250"/>
              <a:gd name="connsiteY38" fmla="*/ 221154 h 601893"/>
              <a:gd name="connsiteX39" fmla="*/ 40730 w 870250"/>
              <a:gd name="connsiteY39" fmla="*/ 224849 h 601893"/>
              <a:gd name="connsiteX40" fmla="*/ 19726 w 870250"/>
              <a:gd name="connsiteY40" fmla="*/ 227932 h 601893"/>
              <a:gd name="connsiteX41" fmla="*/ 21476 w 870250"/>
              <a:gd name="connsiteY41" fmla="*/ 290334 h 601893"/>
              <a:gd name="connsiteX42" fmla="*/ 39619 w 870250"/>
              <a:gd name="connsiteY42" fmla="*/ 305503 h 601893"/>
              <a:gd name="connsiteX43" fmla="*/ 34868 w 870250"/>
              <a:gd name="connsiteY43" fmla="*/ 337731 h 601893"/>
              <a:gd name="connsiteX44" fmla="*/ 25255 w 870250"/>
              <a:gd name="connsiteY44" fmla="*/ 357513 h 601893"/>
              <a:gd name="connsiteX45" fmla="*/ 25866 w 870250"/>
              <a:gd name="connsiteY45" fmla="*/ 389936 h 601893"/>
              <a:gd name="connsiteX46" fmla="*/ 32923 w 870250"/>
              <a:gd name="connsiteY46" fmla="*/ 407995 h 601893"/>
              <a:gd name="connsiteX47" fmla="*/ 0 w 870250"/>
              <a:gd name="connsiteY47" fmla="*/ 442557 h 601893"/>
              <a:gd name="connsiteX48" fmla="*/ 1056 w 870250"/>
              <a:gd name="connsiteY48" fmla="*/ 444419 h 601893"/>
              <a:gd name="connsiteX49" fmla="*/ 62651 w 870250"/>
              <a:gd name="connsiteY49" fmla="*/ 453115 h 601893"/>
              <a:gd name="connsiteX50" fmla="*/ 69791 w 870250"/>
              <a:gd name="connsiteY50" fmla="*/ 458977 h 601893"/>
              <a:gd name="connsiteX51" fmla="*/ 101103 w 870250"/>
              <a:gd name="connsiteY51" fmla="*/ 548827 h 601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870250" h="601893" fill="norm" stroke="1" extrusionOk="0">
                <a:moveTo>
                  <a:pt x="101075" y="548772"/>
                </a:moveTo>
                <a:lnTo>
                  <a:pt x="423470" y="601893"/>
                </a:lnTo>
                <a:lnTo>
                  <a:pt x="435750" y="558996"/>
                </a:lnTo>
                <a:cubicBezTo>
                  <a:pt x="436723" y="555607"/>
                  <a:pt x="439612" y="553106"/>
                  <a:pt x="443113" y="552634"/>
                </a:cubicBezTo>
                <a:lnTo>
                  <a:pt x="794986" y="505013"/>
                </a:lnTo>
                <a:cubicBezTo>
                  <a:pt x="795292" y="504625"/>
                  <a:pt x="795625" y="504291"/>
                  <a:pt x="795986" y="503958"/>
                </a:cubicBezTo>
                <a:lnTo>
                  <a:pt x="823825" y="479036"/>
                </a:lnTo>
                <a:lnTo>
                  <a:pt x="823825" y="477675"/>
                </a:lnTo>
                <a:lnTo>
                  <a:pt x="810072" y="471618"/>
                </a:lnTo>
                <a:lnTo>
                  <a:pt x="803571" y="473952"/>
                </a:lnTo>
                <a:cubicBezTo>
                  <a:pt x="800987" y="474897"/>
                  <a:pt x="798098" y="474563"/>
                  <a:pt x="795792" y="473063"/>
                </a:cubicBezTo>
                <a:lnTo>
                  <a:pt x="787596" y="467812"/>
                </a:lnTo>
                <a:cubicBezTo>
                  <a:pt x="785484" y="466478"/>
                  <a:pt x="784040" y="464284"/>
                  <a:pt x="783623" y="461839"/>
                </a:cubicBezTo>
                <a:lnTo>
                  <a:pt x="781956" y="452031"/>
                </a:lnTo>
                <a:cubicBezTo>
                  <a:pt x="781456" y="449169"/>
                  <a:pt x="782400" y="446280"/>
                  <a:pt x="784428" y="444252"/>
                </a:cubicBezTo>
                <a:lnTo>
                  <a:pt x="790985" y="437723"/>
                </a:lnTo>
                <a:cubicBezTo>
                  <a:pt x="792652" y="436056"/>
                  <a:pt x="794903" y="435139"/>
                  <a:pt x="797264" y="435139"/>
                </a:cubicBezTo>
                <a:lnTo>
                  <a:pt x="806127" y="435139"/>
                </a:lnTo>
                <a:cubicBezTo>
                  <a:pt x="808183" y="435139"/>
                  <a:pt x="810183" y="435861"/>
                  <a:pt x="811795" y="437167"/>
                </a:cubicBezTo>
                <a:lnTo>
                  <a:pt x="814823" y="439668"/>
                </a:lnTo>
                <a:lnTo>
                  <a:pt x="822658" y="434917"/>
                </a:lnTo>
                <a:lnTo>
                  <a:pt x="823881" y="422386"/>
                </a:lnTo>
                <a:cubicBezTo>
                  <a:pt x="824214" y="418969"/>
                  <a:pt x="826520" y="416024"/>
                  <a:pt x="829743" y="414885"/>
                </a:cubicBezTo>
                <a:lnTo>
                  <a:pt x="838161" y="411912"/>
                </a:lnTo>
                <a:cubicBezTo>
                  <a:pt x="841189" y="410857"/>
                  <a:pt x="844579" y="411496"/>
                  <a:pt x="846996" y="413607"/>
                </a:cubicBezTo>
                <a:lnTo>
                  <a:pt x="864499" y="428999"/>
                </a:lnTo>
                <a:lnTo>
                  <a:pt x="870250" y="425915"/>
                </a:lnTo>
                <a:lnTo>
                  <a:pt x="867722" y="417135"/>
                </a:lnTo>
                <a:lnTo>
                  <a:pt x="846468" y="388102"/>
                </a:lnTo>
                <a:lnTo>
                  <a:pt x="835827" y="390353"/>
                </a:lnTo>
                <a:cubicBezTo>
                  <a:pt x="833327" y="390880"/>
                  <a:pt x="830715" y="390297"/>
                  <a:pt x="828659" y="388769"/>
                </a:cubicBezTo>
                <a:lnTo>
                  <a:pt x="814934" y="378461"/>
                </a:lnTo>
                <a:cubicBezTo>
                  <a:pt x="812712" y="376795"/>
                  <a:pt x="811406" y="374155"/>
                  <a:pt x="811406" y="371377"/>
                </a:cubicBezTo>
                <a:lnTo>
                  <a:pt x="811406" y="341343"/>
                </a:lnTo>
                <a:lnTo>
                  <a:pt x="718527" y="310421"/>
                </a:lnTo>
                <a:cubicBezTo>
                  <a:pt x="715804" y="309504"/>
                  <a:pt x="713693" y="307365"/>
                  <a:pt x="712859" y="304642"/>
                </a:cubicBezTo>
                <a:lnTo>
                  <a:pt x="642123" y="76820"/>
                </a:lnTo>
                <a:lnTo>
                  <a:pt x="201705" y="0"/>
                </a:lnTo>
                <a:lnTo>
                  <a:pt x="46704" y="221154"/>
                </a:lnTo>
                <a:cubicBezTo>
                  <a:pt x="45314" y="223154"/>
                  <a:pt x="43147" y="224487"/>
                  <a:pt x="40730" y="224849"/>
                </a:cubicBezTo>
                <a:lnTo>
                  <a:pt x="19726" y="227932"/>
                </a:lnTo>
                <a:lnTo>
                  <a:pt x="21476" y="290334"/>
                </a:lnTo>
                <a:lnTo>
                  <a:pt x="39619" y="305503"/>
                </a:lnTo>
                <a:lnTo>
                  <a:pt x="34868" y="337731"/>
                </a:lnTo>
                <a:lnTo>
                  <a:pt x="25255" y="357513"/>
                </a:lnTo>
                <a:lnTo>
                  <a:pt x="25866" y="389936"/>
                </a:lnTo>
                <a:lnTo>
                  <a:pt x="32923" y="407995"/>
                </a:lnTo>
                <a:lnTo>
                  <a:pt x="0" y="442557"/>
                </a:lnTo>
                <a:lnTo>
                  <a:pt x="1056" y="444419"/>
                </a:lnTo>
                <a:lnTo>
                  <a:pt x="62651" y="453115"/>
                </a:lnTo>
                <a:cubicBezTo>
                  <a:pt x="65957" y="453587"/>
                  <a:pt x="68708" y="455837"/>
                  <a:pt x="69791" y="458977"/>
                </a:cubicBezTo>
                <a:lnTo>
                  <a:pt x="101103" y="548827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33" name="Forma Livre: Forma 132"/>
          <p:cNvSpPr/>
          <p:nvPr/>
        </p:nvSpPr>
        <p:spPr bwMode="auto">
          <a:xfrm>
            <a:off x="9167009" y="5387691"/>
            <a:ext cx="707580" cy="497845"/>
          </a:xfrm>
          <a:custGeom>
            <a:avLst/>
            <a:gdLst>
              <a:gd name="connsiteX0" fmla="*/ 528435 w 707580"/>
              <a:gd name="connsiteY0" fmla="*/ 481398 h 497845"/>
              <a:gd name="connsiteX1" fmla="*/ 535019 w 707580"/>
              <a:gd name="connsiteY1" fmla="*/ 484315 h 497845"/>
              <a:gd name="connsiteX2" fmla="*/ 547272 w 707580"/>
              <a:gd name="connsiteY2" fmla="*/ 497845 h 497845"/>
              <a:gd name="connsiteX3" fmla="*/ 707580 w 707580"/>
              <a:gd name="connsiteY3" fmla="*/ 270052 h 497845"/>
              <a:gd name="connsiteX4" fmla="*/ 686215 w 707580"/>
              <a:gd name="connsiteY4" fmla="*/ 36090 h 497845"/>
              <a:gd name="connsiteX5" fmla="*/ 689216 w 707580"/>
              <a:gd name="connsiteY5" fmla="*/ 28589 h 497845"/>
              <a:gd name="connsiteX6" fmla="*/ 697023 w 707580"/>
              <a:gd name="connsiteY6" fmla="*/ 26616 h 497845"/>
              <a:gd name="connsiteX7" fmla="*/ 703052 w 707580"/>
              <a:gd name="connsiteY7" fmla="*/ 27977 h 497845"/>
              <a:gd name="connsiteX8" fmla="*/ 707497 w 707580"/>
              <a:gd name="connsiteY8" fmla="*/ 7974 h 497845"/>
              <a:gd name="connsiteX9" fmla="*/ 704635 w 707580"/>
              <a:gd name="connsiteY9" fmla="*/ 0 h 497845"/>
              <a:gd name="connsiteX10" fmla="*/ 360486 w 707580"/>
              <a:gd name="connsiteY10" fmla="*/ 46592 h 497845"/>
              <a:gd name="connsiteX11" fmla="*/ 347622 w 707580"/>
              <a:gd name="connsiteY11" fmla="*/ 91517 h 497845"/>
              <a:gd name="connsiteX12" fmla="*/ 337648 w 707580"/>
              <a:gd name="connsiteY12" fmla="*/ 97824 h 497845"/>
              <a:gd name="connsiteX13" fmla="*/ 11586 w 707580"/>
              <a:gd name="connsiteY13" fmla="*/ 44092 h 497845"/>
              <a:gd name="connsiteX14" fmla="*/ 0 w 707580"/>
              <a:gd name="connsiteY14" fmla="*/ 160003 h 497845"/>
              <a:gd name="connsiteX15" fmla="*/ 4473 w 707580"/>
              <a:gd name="connsiteY15" fmla="*/ 165310 h 497845"/>
              <a:gd name="connsiteX16" fmla="*/ 328924 w 707580"/>
              <a:gd name="connsiteY16" fmla="*/ 240157 h 497845"/>
              <a:gd name="connsiteX17" fmla="*/ 334537 w 707580"/>
              <a:gd name="connsiteY17" fmla="*/ 244214 h 497845"/>
              <a:gd name="connsiteX18" fmla="*/ 346122 w 707580"/>
              <a:gd name="connsiteY18" fmla="*/ 263384 h 497845"/>
              <a:gd name="connsiteX19" fmla="*/ 354652 w 707580"/>
              <a:gd name="connsiteY19" fmla="*/ 262606 h 497845"/>
              <a:gd name="connsiteX20" fmla="*/ 362542 w 707580"/>
              <a:gd name="connsiteY20" fmla="*/ 266107 h 497845"/>
              <a:gd name="connsiteX21" fmla="*/ 427916 w 707580"/>
              <a:gd name="connsiteY21" fmla="*/ 352596 h 497845"/>
              <a:gd name="connsiteX22" fmla="*/ 488149 w 707580"/>
              <a:gd name="connsiteY22" fmla="*/ 374489 h 497845"/>
              <a:gd name="connsiteX23" fmla="*/ 533686 w 707580"/>
              <a:gd name="connsiteY23" fmla="*/ 366404 h 497845"/>
              <a:gd name="connsiteX24" fmla="*/ 543076 w 707580"/>
              <a:gd name="connsiteY24" fmla="*/ 370988 h 497845"/>
              <a:gd name="connsiteX25" fmla="*/ 549022 w 707580"/>
              <a:gd name="connsiteY25" fmla="*/ 382156 h 497845"/>
              <a:gd name="connsiteX26" fmla="*/ 549689 w 707580"/>
              <a:gd name="connsiteY26" fmla="*/ 388880 h 497845"/>
              <a:gd name="connsiteX27" fmla="*/ 542132 w 707580"/>
              <a:gd name="connsiteY27" fmla="*/ 414135 h 497845"/>
              <a:gd name="connsiteX28" fmla="*/ 538826 w 707580"/>
              <a:gd name="connsiteY28" fmla="*/ 418775 h 497845"/>
              <a:gd name="connsiteX29" fmla="*/ 525934 w 707580"/>
              <a:gd name="connsiteY29" fmla="*/ 428110 h 497845"/>
              <a:gd name="connsiteX30" fmla="*/ 514571 w 707580"/>
              <a:gd name="connsiteY30" fmla="*/ 468784 h 497845"/>
              <a:gd name="connsiteX31" fmla="*/ 511515 w 707580"/>
              <a:gd name="connsiteY31" fmla="*/ 473369 h 497845"/>
              <a:gd name="connsiteX32" fmla="*/ 498985 w 707580"/>
              <a:gd name="connsiteY32" fmla="*/ 483259 h 497845"/>
              <a:gd name="connsiteX33" fmla="*/ 498929 w 707580"/>
              <a:gd name="connsiteY33" fmla="*/ 484648 h 497845"/>
              <a:gd name="connsiteX34" fmla="*/ 501430 w 707580"/>
              <a:gd name="connsiteY34" fmla="*/ 488677 h 497845"/>
              <a:gd name="connsiteX35" fmla="*/ 504625 w 707580"/>
              <a:gd name="connsiteY35" fmla="*/ 488677 h 497845"/>
              <a:gd name="connsiteX36" fmla="*/ 508959 w 707580"/>
              <a:gd name="connsiteY36" fmla="*/ 484371 h 497845"/>
              <a:gd name="connsiteX37" fmla="*/ 514988 w 707580"/>
              <a:gd name="connsiteY37" fmla="*/ 481787 h 497845"/>
              <a:gd name="connsiteX38" fmla="*/ 528129 w 707580"/>
              <a:gd name="connsiteY38" fmla="*/ 481454 h 497845"/>
              <a:gd name="connsiteX39" fmla="*/ 528352 w 707580"/>
              <a:gd name="connsiteY39" fmla="*/ 481454 h 497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707580" h="497845" fill="norm" stroke="1" extrusionOk="0">
                <a:moveTo>
                  <a:pt x="528435" y="481398"/>
                </a:moveTo>
                <a:cubicBezTo>
                  <a:pt x="530935" y="481398"/>
                  <a:pt x="533325" y="482454"/>
                  <a:pt x="535019" y="484315"/>
                </a:cubicBezTo>
                <a:lnTo>
                  <a:pt x="547272" y="497845"/>
                </a:lnTo>
                <a:lnTo>
                  <a:pt x="707580" y="270052"/>
                </a:lnTo>
                <a:lnTo>
                  <a:pt x="686215" y="36090"/>
                </a:lnTo>
                <a:cubicBezTo>
                  <a:pt x="685965" y="33256"/>
                  <a:pt x="687077" y="30478"/>
                  <a:pt x="689216" y="28589"/>
                </a:cubicBezTo>
                <a:cubicBezTo>
                  <a:pt x="691355" y="26700"/>
                  <a:pt x="694272" y="25977"/>
                  <a:pt x="697023" y="26616"/>
                </a:cubicBezTo>
                <a:lnTo>
                  <a:pt x="703052" y="27977"/>
                </a:lnTo>
                <a:lnTo>
                  <a:pt x="707497" y="7974"/>
                </a:lnTo>
                <a:lnTo>
                  <a:pt x="704635" y="0"/>
                </a:lnTo>
                <a:lnTo>
                  <a:pt x="360486" y="46592"/>
                </a:lnTo>
                <a:lnTo>
                  <a:pt x="347622" y="91517"/>
                </a:lnTo>
                <a:cubicBezTo>
                  <a:pt x="346372" y="95852"/>
                  <a:pt x="342093" y="98574"/>
                  <a:pt x="337648" y="97824"/>
                </a:cubicBezTo>
                <a:lnTo>
                  <a:pt x="11586" y="44092"/>
                </a:lnTo>
                <a:lnTo>
                  <a:pt x="0" y="160003"/>
                </a:lnTo>
                <a:lnTo>
                  <a:pt x="4473" y="165310"/>
                </a:lnTo>
                <a:lnTo>
                  <a:pt x="328924" y="240157"/>
                </a:lnTo>
                <a:cubicBezTo>
                  <a:pt x="331258" y="240685"/>
                  <a:pt x="333286" y="242158"/>
                  <a:pt x="334537" y="244214"/>
                </a:cubicBezTo>
                <a:lnTo>
                  <a:pt x="346122" y="263384"/>
                </a:lnTo>
                <a:lnTo>
                  <a:pt x="354652" y="262606"/>
                </a:lnTo>
                <a:cubicBezTo>
                  <a:pt x="357735" y="262300"/>
                  <a:pt x="360708" y="263634"/>
                  <a:pt x="362542" y="266107"/>
                </a:cubicBezTo>
                <a:lnTo>
                  <a:pt x="427916" y="352596"/>
                </a:lnTo>
                <a:lnTo>
                  <a:pt x="488149" y="374489"/>
                </a:lnTo>
                <a:lnTo>
                  <a:pt x="533686" y="366404"/>
                </a:lnTo>
                <a:cubicBezTo>
                  <a:pt x="537464" y="365737"/>
                  <a:pt x="541270" y="367570"/>
                  <a:pt x="543076" y="370988"/>
                </a:cubicBezTo>
                <a:lnTo>
                  <a:pt x="549022" y="382156"/>
                </a:lnTo>
                <a:cubicBezTo>
                  <a:pt x="550133" y="384213"/>
                  <a:pt x="550356" y="386630"/>
                  <a:pt x="549689" y="388880"/>
                </a:cubicBezTo>
                <a:lnTo>
                  <a:pt x="542132" y="414135"/>
                </a:lnTo>
                <a:cubicBezTo>
                  <a:pt x="541576" y="415996"/>
                  <a:pt x="540409" y="417636"/>
                  <a:pt x="538826" y="418775"/>
                </a:cubicBezTo>
                <a:lnTo>
                  <a:pt x="525934" y="428110"/>
                </a:lnTo>
                <a:lnTo>
                  <a:pt x="514571" y="468784"/>
                </a:lnTo>
                <a:cubicBezTo>
                  <a:pt x="514071" y="470590"/>
                  <a:pt x="512987" y="472202"/>
                  <a:pt x="511515" y="473369"/>
                </a:cubicBezTo>
                <a:lnTo>
                  <a:pt x="498985" y="483259"/>
                </a:lnTo>
                <a:lnTo>
                  <a:pt x="498929" y="484648"/>
                </a:lnTo>
                <a:lnTo>
                  <a:pt x="501430" y="488677"/>
                </a:lnTo>
                <a:lnTo>
                  <a:pt x="504625" y="488677"/>
                </a:lnTo>
                <a:lnTo>
                  <a:pt x="508959" y="484371"/>
                </a:lnTo>
                <a:cubicBezTo>
                  <a:pt x="510570" y="482787"/>
                  <a:pt x="512737" y="481842"/>
                  <a:pt x="514988" y="481787"/>
                </a:cubicBezTo>
                <a:lnTo>
                  <a:pt x="528129" y="481454"/>
                </a:lnTo>
                <a:cubicBezTo>
                  <a:pt x="528129" y="481454"/>
                  <a:pt x="528296" y="481454"/>
                  <a:pt x="528352" y="481454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grpSp>
        <p:nvGrpSpPr>
          <p:cNvPr id="134" name="Gráfico 4"/>
          <p:cNvGrpSpPr/>
          <p:nvPr/>
        </p:nvGrpSpPr>
        <p:grpSpPr bwMode="auto">
          <a:xfrm>
            <a:off x="9274223" y="3304791"/>
            <a:ext cx="996441" cy="1069788"/>
            <a:chOff x="6120241" y="3152391"/>
            <a:chExt cx="996441" cy="1069788"/>
          </a:xfrm>
          <a:solidFill>
            <a:schemeClr val="bg1">
              <a:lumMod val="50000"/>
            </a:schemeClr>
          </a:solidFill>
        </p:grpSpPr>
        <p:sp>
          <p:nvSpPr>
            <p:cNvPr id="135" name="Forma Livre: Forma 134"/>
            <p:cNvSpPr/>
            <p:nvPr/>
          </p:nvSpPr>
          <p:spPr bwMode="auto">
            <a:xfrm>
              <a:off x="6833044" y="3624343"/>
              <a:ext cx="131108" cy="78459"/>
            </a:xfrm>
            <a:custGeom>
              <a:avLst/>
              <a:gdLst>
                <a:gd name="connsiteX0" fmla="*/ 121607 w 131108"/>
                <a:gd name="connsiteY0" fmla="*/ 56011 h 78459"/>
                <a:gd name="connsiteX1" fmla="*/ 121134 w 131108"/>
                <a:gd name="connsiteY1" fmla="*/ 22365 h 78459"/>
                <a:gd name="connsiteX2" fmla="*/ 107132 w 131108"/>
                <a:gd name="connsiteY2" fmla="*/ 2611 h 78459"/>
                <a:gd name="connsiteX3" fmla="*/ 10419 w 131108"/>
                <a:gd name="connsiteY3" fmla="*/ 0 h 78459"/>
                <a:gd name="connsiteX4" fmla="*/ 0 w 131108"/>
                <a:gd name="connsiteY4" fmla="*/ 55177 h 78459"/>
                <a:gd name="connsiteX5" fmla="*/ 8196 w 131108"/>
                <a:gd name="connsiteY5" fmla="*/ 72569 h 78459"/>
                <a:gd name="connsiteX6" fmla="*/ 24838 w 131108"/>
                <a:gd name="connsiteY6" fmla="*/ 72569 h 78459"/>
                <a:gd name="connsiteX7" fmla="*/ 32062 w 131108"/>
                <a:gd name="connsiteY7" fmla="*/ 65012 h 78459"/>
                <a:gd name="connsiteX8" fmla="*/ 38480 w 131108"/>
                <a:gd name="connsiteY8" fmla="*/ 62262 h 78459"/>
                <a:gd name="connsiteX9" fmla="*/ 40146 w 131108"/>
                <a:gd name="connsiteY9" fmla="*/ 62429 h 78459"/>
                <a:gd name="connsiteX10" fmla="*/ 123718 w 131108"/>
                <a:gd name="connsiteY10" fmla="*/ 78459 h 78459"/>
                <a:gd name="connsiteX11" fmla="*/ 131108 w 131108"/>
                <a:gd name="connsiteY11" fmla="*/ 71764 h 78459"/>
                <a:gd name="connsiteX12" fmla="*/ 123329 w 131108"/>
                <a:gd name="connsiteY12" fmla="*/ 61150 h 78459"/>
                <a:gd name="connsiteX13" fmla="*/ 121607 w 131108"/>
                <a:gd name="connsiteY13" fmla="*/ 56038 h 78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1108" h="78459" fill="norm" stroke="1" extrusionOk="0">
                  <a:moveTo>
                    <a:pt x="121607" y="56011"/>
                  </a:moveTo>
                  <a:lnTo>
                    <a:pt x="121134" y="22365"/>
                  </a:lnTo>
                  <a:lnTo>
                    <a:pt x="107132" y="2611"/>
                  </a:lnTo>
                  <a:lnTo>
                    <a:pt x="10419" y="0"/>
                  </a:lnTo>
                  <a:lnTo>
                    <a:pt x="0" y="55177"/>
                  </a:lnTo>
                  <a:lnTo>
                    <a:pt x="8196" y="72569"/>
                  </a:lnTo>
                  <a:lnTo>
                    <a:pt x="24838" y="72569"/>
                  </a:lnTo>
                  <a:lnTo>
                    <a:pt x="32062" y="65012"/>
                  </a:lnTo>
                  <a:cubicBezTo>
                    <a:pt x="33757" y="63234"/>
                    <a:pt x="36090" y="62262"/>
                    <a:pt x="38480" y="62262"/>
                  </a:cubicBezTo>
                  <a:cubicBezTo>
                    <a:pt x="39035" y="62262"/>
                    <a:pt x="39591" y="62317"/>
                    <a:pt x="40146" y="62429"/>
                  </a:cubicBezTo>
                  <a:lnTo>
                    <a:pt x="123718" y="78459"/>
                  </a:lnTo>
                  <a:lnTo>
                    <a:pt x="131108" y="71764"/>
                  </a:lnTo>
                  <a:lnTo>
                    <a:pt x="123329" y="61150"/>
                  </a:lnTo>
                  <a:cubicBezTo>
                    <a:pt x="122246" y="59650"/>
                    <a:pt x="121635" y="57872"/>
                    <a:pt x="121607" y="56038"/>
                  </a:cubicBezTo>
                  <a:close/>
                </a:path>
              </a:pathLst>
            </a:custGeom>
            <a:grpFill/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36" name="Forma Livre: Forma 135"/>
            <p:cNvSpPr/>
            <p:nvPr/>
          </p:nvSpPr>
          <p:spPr bwMode="auto">
            <a:xfrm>
              <a:off x="6120241" y="3152391"/>
              <a:ext cx="996441" cy="1069788"/>
            </a:xfrm>
            <a:custGeom>
              <a:avLst/>
              <a:gdLst>
                <a:gd name="connsiteX0" fmla="*/ 897172 w 996441"/>
                <a:gd name="connsiteY0" fmla="*/ 200511 h 1069788"/>
                <a:gd name="connsiteX1" fmla="*/ 996441 w 996441"/>
                <a:gd name="connsiteY1" fmla="*/ 70569 h 1069788"/>
                <a:gd name="connsiteX2" fmla="*/ 842134 w 996441"/>
                <a:gd name="connsiteY2" fmla="*/ 124913 h 1069788"/>
                <a:gd name="connsiteX3" fmla="*/ 835022 w 996441"/>
                <a:gd name="connsiteY3" fmla="*/ 124385 h 1069788"/>
                <a:gd name="connsiteX4" fmla="*/ 810795 w 996441"/>
                <a:gd name="connsiteY4" fmla="*/ 111494 h 1069788"/>
                <a:gd name="connsiteX5" fmla="*/ 809711 w 996441"/>
                <a:gd name="connsiteY5" fmla="*/ 111855 h 1069788"/>
                <a:gd name="connsiteX6" fmla="*/ 806183 w 996441"/>
                <a:gd name="connsiteY6" fmla="*/ 128580 h 1069788"/>
                <a:gd name="connsiteX7" fmla="*/ 800793 w 996441"/>
                <a:gd name="connsiteY7" fmla="*/ 134998 h 1069788"/>
                <a:gd name="connsiteX8" fmla="*/ 789346 w 996441"/>
                <a:gd name="connsiteY8" fmla="*/ 139582 h 1069788"/>
                <a:gd name="connsiteX9" fmla="*/ 781706 w 996441"/>
                <a:gd name="connsiteY9" fmla="*/ 139082 h 1069788"/>
                <a:gd name="connsiteX10" fmla="*/ 729057 w 996441"/>
                <a:gd name="connsiteY10" fmla="*/ 109632 h 1069788"/>
                <a:gd name="connsiteX11" fmla="*/ 668323 w 996441"/>
                <a:gd name="connsiteY11" fmla="*/ 116411 h 1069788"/>
                <a:gd name="connsiteX12" fmla="*/ 656515 w 996441"/>
                <a:gd name="connsiteY12" fmla="*/ 133442 h 1069788"/>
                <a:gd name="connsiteX13" fmla="*/ 644624 w 996441"/>
                <a:gd name="connsiteY13" fmla="*/ 135998 h 1069788"/>
                <a:gd name="connsiteX14" fmla="*/ 633122 w 996441"/>
                <a:gd name="connsiteY14" fmla="*/ 129080 h 1069788"/>
                <a:gd name="connsiteX15" fmla="*/ 628982 w 996441"/>
                <a:gd name="connsiteY15" fmla="*/ 123190 h 1069788"/>
                <a:gd name="connsiteX16" fmla="*/ 619952 w 996441"/>
                <a:gd name="connsiteY16" fmla="*/ 77404 h 1069788"/>
                <a:gd name="connsiteX17" fmla="*/ 598643 w 996441"/>
                <a:gd name="connsiteY17" fmla="*/ 53927 h 1069788"/>
                <a:gd name="connsiteX18" fmla="*/ 591475 w 996441"/>
                <a:gd name="connsiteY18" fmla="*/ 53927 h 1069788"/>
                <a:gd name="connsiteX19" fmla="*/ 551523 w 996441"/>
                <a:gd name="connsiteY19" fmla="*/ 112077 h 1069788"/>
                <a:gd name="connsiteX20" fmla="*/ 544938 w 996441"/>
                <a:gd name="connsiteY20" fmla="*/ 115911 h 1069788"/>
                <a:gd name="connsiteX21" fmla="*/ 517655 w 996441"/>
                <a:gd name="connsiteY21" fmla="*/ 118217 h 1069788"/>
                <a:gd name="connsiteX22" fmla="*/ 512432 w 996441"/>
                <a:gd name="connsiteY22" fmla="*/ 117050 h 1069788"/>
                <a:gd name="connsiteX23" fmla="*/ 414663 w 996441"/>
                <a:gd name="connsiteY23" fmla="*/ 60289 h 1069788"/>
                <a:gd name="connsiteX24" fmla="*/ 410357 w 996441"/>
                <a:gd name="connsiteY24" fmla="*/ 51204 h 1069788"/>
                <a:gd name="connsiteX25" fmla="*/ 418608 w 996441"/>
                <a:gd name="connsiteY25" fmla="*/ 0 h 1069788"/>
                <a:gd name="connsiteX26" fmla="*/ 415163 w 996441"/>
                <a:gd name="connsiteY26" fmla="*/ 611 h 1069788"/>
                <a:gd name="connsiteX27" fmla="*/ 406467 w 996441"/>
                <a:gd name="connsiteY27" fmla="*/ 7918 h 1069788"/>
                <a:gd name="connsiteX28" fmla="*/ 395965 w 996441"/>
                <a:gd name="connsiteY28" fmla="*/ 40508 h 1069788"/>
                <a:gd name="connsiteX29" fmla="*/ 396465 w 996441"/>
                <a:gd name="connsiteY29" fmla="*/ 41063 h 1069788"/>
                <a:gd name="connsiteX30" fmla="*/ 397577 w 996441"/>
                <a:gd name="connsiteY30" fmla="*/ 50732 h 1069788"/>
                <a:gd name="connsiteX31" fmla="*/ 0 w 996441"/>
                <a:gd name="connsiteY31" fmla="*/ 840661 h 1069788"/>
                <a:gd name="connsiteX32" fmla="*/ 35674 w 996441"/>
                <a:gd name="connsiteY32" fmla="*/ 949821 h 1069788"/>
                <a:gd name="connsiteX33" fmla="*/ 299808 w 996441"/>
                <a:gd name="connsiteY33" fmla="*/ 1069789 h 1069788"/>
                <a:gd name="connsiteX34" fmla="*/ 383351 w 996441"/>
                <a:gd name="connsiteY34" fmla="*/ 950377 h 1069788"/>
                <a:gd name="connsiteX35" fmla="*/ 389769 w 996441"/>
                <a:gd name="connsiteY35" fmla="*/ 946626 h 1069788"/>
                <a:gd name="connsiteX36" fmla="*/ 757951 w 996441"/>
                <a:gd name="connsiteY36" fmla="*/ 910980 h 1069788"/>
                <a:gd name="connsiteX37" fmla="*/ 820408 w 996441"/>
                <a:gd name="connsiteY37" fmla="*/ 859415 h 1069788"/>
                <a:gd name="connsiteX38" fmla="*/ 817768 w 996441"/>
                <a:gd name="connsiteY38" fmla="*/ 787818 h 1069788"/>
                <a:gd name="connsiteX39" fmla="*/ 800876 w 996441"/>
                <a:gd name="connsiteY39" fmla="*/ 772621 h 1069788"/>
                <a:gd name="connsiteX40" fmla="*/ 799626 w 996441"/>
                <a:gd name="connsiteY40" fmla="*/ 760813 h 1069788"/>
                <a:gd name="connsiteX41" fmla="*/ 846802 w 996441"/>
                <a:gd name="connsiteY41" fmla="*/ 695495 h 1069788"/>
                <a:gd name="connsiteX42" fmla="*/ 818435 w 996441"/>
                <a:gd name="connsiteY42" fmla="*/ 643290 h 1069788"/>
                <a:gd name="connsiteX43" fmla="*/ 817462 w 996441"/>
                <a:gd name="connsiteY43" fmla="*/ 637622 h 1069788"/>
                <a:gd name="connsiteX44" fmla="*/ 828965 w 996441"/>
                <a:gd name="connsiteY44" fmla="*/ 567109 h 1069788"/>
                <a:gd name="connsiteX45" fmla="*/ 754284 w 996441"/>
                <a:gd name="connsiteY45" fmla="*/ 552773 h 1069788"/>
                <a:gd name="connsiteX46" fmla="*/ 747783 w 996441"/>
                <a:gd name="connsiteY46" fmla="*/ 559580 h 1069788"/>
                <a:gd name="connsiteX47" fmla="*/ 741365 w 996441"/>
                <a:gd name="connsiteY47" fmla="*/ 562330 h 1069788"/>
                <a:gd name="connsiteX48" fmla="*/ 715304 w 996441"/>
                <a:gd name="connsiteY48" fmla="*/ 562330 h 1069788"/>
                <a:gd name="connsiteX49" fmla="*/ 707275 w 996441"/>
                <a:gd name="connsiteY49" fmla="*/ 557246 h 1069788"/>
                <a:gd name="connsiteX50" fmla="*/ 695439 w 996441"/>
                <a:gd name="connsiteY50" fmla="*/ 532158 h 1069788"/>
                <a:gd name="connsiteX51" fmla="*/ 694745 w 996441"/>
                <a:gd name="connsiteY51" fmla="*/ 526712 h 1069788"/>
                <a:gd name="connsiteX52" fmla="*/ 707080 w 996441"/>
                <a:gd name="connsiteY52" fmla="*/ 461283 h 1069788"/>
                <a:gd name="connsiteX53" fmla="*/ 716054 w 996441"/>
                <a:gd name="connsiteY53" fmla="*/ 454059 h 1069788"/>
                <a:gd name="connsiteX54" fmla="*/ 824769 w 996441"/>
                <a:gd name="connsiteY54" fmla="*/ 457005 h 1069788"/>
                <a:gd name="connsiteX55" fmla="*/ 831771 w 996441"/>
                <a:gd name="connsiteY55" fmla="*/ 460727 h 1069788"/>
                <a:gd name="connsiteX56" fmla="*/ 849941 w 996441"/>
                <a:gd name="connsiteY56" fmla="*/ 486343 h 1069788"/>
                <a:gd name="connsiteX57" fmla="*/ 851580 w 996441"/>
                <a:gd name="connsiteY57" fmla="*/ 491344 h 1069788"/>
                <a:gd name="connsiteX58" fmla="*/ 852053 w 996441"/>
                <a:gd name="connsiteY58" fmla="*/ 524934 h 1069788"/>
                <a:gd name="connsiteX59" fmla="*/ 858721 w 996441"/>
                <a:gd name="connsiteY59" fmla="*/ 534019 h 1069788"/>
                <a:gd name="connsiteX60" fmla="*/ 893616 w 996441"/>
                <a:gd name="connsiteY60" fmla="*/ 518961 h 1069788"/>
                <a:gd name="connsiteX61" fmla="*/ 898089 w 996441"/>
                <a:gd name="connsiteY61" fmla="*/ 421414 h 1069788"/>
                <a:gd name="connsiteX62" fmla="*/ 899979 w 996441"/>
                <a:gd name="connsiteY62" fmla="*/ 416330 h 1069788"/>
                <a:gd name="connsiteX63" fmla="*/ 913731 w 996441"/>
                <a:gd name="connsiteY63" fmla="*/ 398854 h 1069788"/>
                <a:gd name="connsiteX64" fmla="*/ 917954 w 996441"/>
                <a:gd name="connsiteY64" fmla="*/ 395909 h 1069788"/>
                <a:gd name="connsiteX65" fmla="*/ 942431 w 996441"/>
                <a:gd name="connsiteY65" fmla="*/ 387908 h 1069788"/>
                <a:gd name="connsiteX66" fmla="*/ 949683 w 996441"/>
                <a:gd name="connsiteY66" fmla="*/ 368265 h 1069788"/>
                <a:gd name="connsiteX67" fmla="*/ 895728 w 996441"/>
                <a:gd name="connsiteY67" fmla="*/ 208873 h 1069788"/>
                <a:gd name="connsiteX68" fmla="*/ 897117 w 996441"/>
                <a:gd name="connsiteY68" fmla="*/ 200594 h 1069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996441" h="1069788" fill="norm" stroke="1" extrusionOk="0">
                  <a:moveTo>
                    <a:pt x="897172" y="200511"/>
                  </a:moveTo>
                  <a:cubicBezTo>
                    <a:pt x="929123" y="159114"/>
                    <a:pt x="973215" y="101603"/>
                    <a:pt x="996441" y="70569"/>
                  </a:cubicBezTo>
                  <a:lnTo>
                    <a:pt x="842134" y="124913"/>
                  </a:lnTo>
                  <a:cubicBezTo>
                    <a:pt x="839800" y="125746"/>
                    <a:pt x="837217" y="125552"/>
                    <a:pt x="835022" y="124385"/>
                  </a:cubicBezTo>
                  <a:lnTo>
                    <a:pt x="810795" y="111494"/>
                  </a:lnTo>
                  <a:lnTo>
                    <a:pt x="809711" y="111855"/>
                  </a:lnTo>
                  <a:lnTo>
                    <a:pt x="806183" y="128580"/>
                  </a:lnTo>
                  <a:cubicBezTo>
                    <a:pt x="805572" y="131498"/>
                    <a:pt x="803543" y="133887"/>
                    <a:pt x="800793" y="134998"/>
                  </a:cubicBezTo>
                  <a:lnTo>
                    <a:pt x="789346" y="139582"/>
                  </a:lnTo>
                  <a:cubicBezTo>
                    <a:pt x="786846" y="140582"/>
                    <a:pt x="784067" y="140388"/>
                    <a:pt x="781706" y="139082"/>
                  </a:cubicBezTo>
                  <a:lnTo>
                    <a:pt x="729057" y="109632"/>
                  </a:lnTo>
                  <a:lnTo>
                    <a:pt x="668323" y="116411"/>
                  </a:lnTo>
                  <a:lnTo>
                    <a:pt x="656515" y="133442"/>
                  </a:lnTo>
                  <a:cubicBezTo>
                    <a:pt x="653848" y="137304"/>
                    <a:pt x="648653" y="138415"/>
                    <a:pt x="644624" y="135998"/>
                  </a:cubicBezTo>
                  <a:lnTo>
                    <a:pt x="633122" y="129080"/>
                  </a:lnTo>
                  <a:cubicBezTo>
                    <a:pt x="630982" y="127775"/>
                    <a:pt x="629482" y="125635"/>
                    <a:pt x="628982" y="123190"/>
                  </a:cubicBezTo>
                  <a:lnTo>
                    <a:pt x="619952" y="77404"/>
                  </a:lnTo>
                  <a:lnTo>
                    <a:pt x="598643" y="53927"/>
                  </a:lnTo>
                  <a:lnTo>
                    <a:pt x="591475" y="53927"/>
                  </a:lnTo>
                  <a:lnTo>
                    <a:pt x="551523" y="112077"/>
                  </a:lnTo>
                  <a:cubicBezTo>
                    <a:pt x="550023" y="114272"/>
                    <a:pt x="547605" y="115661"/>
                    <a:pt x="544938" y="115911"/>
                  </a:cubicBezTo>
                  <a:lnTo>
                    <a:pt x="517655" y="118217"/>
                  </a:lnTo>
                  <a:cubicBezTo>
                    <a:pt x="515849" y="118356"/>
                    <a:pt x="514015" y="117967"/>
                    <a:pt x="512432" y="117050"/>
                  </a:cubicBezTo>
                  <a:lnTo>
                    <a:pt x="414663" y="60289"/>
                  </a:lnTo>
                  <a:cubicBezTo>
                    <a:pt x="411468" y="58456"/>
                    <a:pt x="409773" y="54816"/>
                    <a:pt x="410357" y="51204"/>
                  </a:cubicBezTo>
                  <a:lnTo>
                    <a:pt x="418608" y="0"/>
                  </a:lnTo>
                  <a:lnTo>
                    <a:pt x="415163" y="611"/>
                  </a:lnTo>
                  <a:lnTo>
                    <a:pt x="406467" y="7918"/>
                  </a:lnTo>
                  <a:lnTo>
                    <a:pt x="395965" y="40508"/>
                  </a:lnTo>
                  <a:cubicBezTo>
                    <a:pt x="396132" y="40675"/>
                    <a:pt x="396298" y="40869"/>
                    <a:pt x="396465" y="41063"/>
                  </a:cubicBezTo>
                  <a:cubicBezTo>
                    <a:pt x="398715" y="43786"/>
                    <a:pt x="399160" y="47592"/>
                    <a:pt x="397577" y="50732"/>
                  </a:cubicBezTo>
                  <a:lnTo>
                    <a:pt x="0" y="840661"/>
                  </a:lnTo>
                  <a:lnTo>
                    <a:pt x="35674" y="949821"/>
                  </a:lnTo>
                  <a:lnTo>
                    <a:pt x="299808" y="1069789"/>
                  </a:lnTo>
                  <a:lnTo>
                    <a:pt x="383351" y="950377"/>
                  </a:lnTo>
                  <a:cubicBezTo>
                    <a:pt x="384852" y="948238"/>
                    <a:pt x="387185" y="946876"/>
                    <a:pt x="389769" y="946626"/>
                  </a:cubicBezTo>
                  <a:lnTo>
                    <a:pt x="757951" y="910980"/>
                  </a:lnTo>
                  <a:lnTo>
                    <a:pt x="820408" y="859415"/>
                  </a:lnTo>
                  <a:lnTo>
                    <a:pt x="817768" y="787818"/>
                  </a:lnTo>
                  <a:lnTo>
                    <a:pt x="800876" y="772621"/>
                  </a:lnTo>
                  <a:cubicBezTo>
                    <a:pt x="797487" y="769592"/>
                    <a:pt x="796959" y="764508"/>
                    <a:pt x="799626" y="760813"/>
                  </a:cubicBezTo>
                  <a:lnTo>
                    <a:pt x="846802" y="695495"/>
                  </a:lnTo>
                  <a:lnTo>
                    <a:pt x="818435" y="643290"/>
                  </a:lnTo>
                  <a:cubicBezTo>
                    <a:pt x="817490" y="641568"/>
                    <a:pt x="817157" y="639567"/>
                    <a:pt x="817462" y="637622"/>
                  </a:cubicBezTo>
                  <a:lnTo>
                    <a:pt x="828965" y="567109"/>
                  </a:lnTo>
                  <a:lnTo>
                    <a:pt x="754284" y="552773"/>
                  </a:lnTo>
                  <a:lnTo>
                    <a:pt x="747783" y="559580"/>
                  </a:lnTo>
                  <a:cubicBezTo>
                    <a:pt x="746116" y="561330"/>
                    <a:pt x="743782" y="562330"/>
                    <a:pt x="741365" y="562330"/>
                  </a:cubicBezTo>
                  <a:lnTo>
                    <a:pt x="715304" y="562330"/>
                  </a:lnTo>
                  <a:cubicBezTo>
                    <a:pt x="711859" y="562330"/>
                    <a:pt x="708747" y="560358"/>
                    <a:pt x="707275" y="557246"/>
                  </a:cubicBezTo>
                  <a:lnTo>
                    <a:pt x="695439" y="532158"/>
                  </a:lnTo>
                  <a:cubicBezTo>
                    <a:pt x="694633" y="530463"/>
                    <a:pt x="694384" y="528574"/>
                    <a:pt x="694745" y="526712"/>
                  </a:cubicBezTo>
                  <a:lnTo>
                    <a:pt x="707080" y="461283"/>
                  </a:lnTo>
                  <a:cubicBezTo>
                    <a:pt x="707886" y="457005"/>
                    <a:pt x="711609" y="453809"/>
                    <a:pt x="716054" y="454059"/>
                  </a:cubicBezTo>
                  <a:lnTo>
                    <a:pt x="824769" y="457005"/>
                  </a:lnTo>
                  <a:cubicBezTo>
                    <a:pt x="827548" y="457088"/>
                    <a:pt x="830160" y="458477"/>
                    <a:pt x="831771" y="460727"/>
                  </a:cubicBezTo>
                  <a:lnTo>
                    <a:pt x="849941" y="486343"/>
                  </a:lnTo>
                  <a:cubicBezTo>
                    <a:pt x="850969" y="487816"/>
                    <a:pt x="851552" y="489566"/>
                    <a:pt x="851580" y="491344"/>
                  </a:cubicBezTo>
                  <a:lnTo>
                    <a:pt x="852053" y="524934"/>
                  </a:lnTo>
                  <a:lnTo>
                    <a:pt x="858721" y="534019"/>
                  </a:lnTo>
                  <a:lnTo>
                    <a:pt x="893616" y="518961"/>
                  </a:lnTo>
                  <a:lnTo>
                    <a:pt x="898089" y="421414"/>
                  </a:lnTo>
                  <a:cubicBezTo>
                    <a:pt x="898173" y="419553"/>
                    <a:pt x="898839" y="417775"/>
                    <a:pt x="899979" y="416330"/>
                  </a:cubicBezTo>
                  <a:lnTo>
                    <a:pt x="913731" y="398854"/>
                  </a:lnTo>
                  <a:cubicBezTo>
                    <a:pt x="914815" y="397465"/>
                    <a:pt x="916287" y="396465"/>
                    <a:pt x="917954" y="395909"/>
                  </a:cubicBezTo>
                  <a:lnTo>
                    <a:pt x="942431" y="387908"/>
                  </a:lnTo>
                  <a:lnTo>
                    <a:pt x="949683" y="368265"/>
                  </a:lnTo>
                  <a:lnTo>
                    <a:pt x="895728" y="208873"/>
                  </a:lnTo>
                  <a:cubicBezTo>
                    <a:pt x="894783" y="206067"/>
                    <a:pt x="895283" y="202956"/>
                    <a:pt x="897117" y="200594"/>
                  </a:cubicBezTo>
                  <a:close/>
                </a:path>
              </a:pathLst>
            </a:custGeom>
            <a:grpFill/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sp>
        <p:nvSpPr>
          <p:cNvPr id="137" name="Forma Livre: Forma 136"/>
          <p:cNvSpPr/>
          <p:nvPr/>
        </p:nvSpPr>
        <p:spPr bwMode="auto">
          <a:xfrm>
            <a:off x="7998701" y="2518529"/>
            <a:ext cx="1689685" cy="1617227"/>
          </a:xfrm>
          <a:custGeom>
            <a:avLst/>
            <a:gdLst>
              <a:gd name="connsiteX0" fmla="*/ 1162362 w 1689685"/>
              <a:gd name="connsiteY0" fmla="*/ 1616088 h 1617227"/>
              <a:gd name="connsiteX1" fmla="*/ 1260575 w 1689685"/>
              <a:gd name="connsiteY1" fmla="*/ 1617227 h 1617227"/>
              <a:gd name="connsiteX2" fmla="*/ 1651345 w 1689685"/>
              <a:gd name="connsiteY2" fmla="*/ 840856 h 1617227"/>
              <a:gd name="connsiteX3" fmla="*/ 1642315 w 1689685"/>
              <a:gd name="connsiteY3" fmla="*/ 837300 h 1617227"/>
              <a:gd name="connsiteX4" fmla="*/ 1636731 w 1689685"/>
              <a:gd name="connsiteY4" fmla="*/ 827965 h 1617227"/>
              <a:gd name="connsiteX5" fmla="*/ 1689686 w 1689685"/>
              <a:gd name="connsiteY5" fmla="*/ 386102 h 1617227"/>
              <a:gd name="connsiteX6" fmla="*/ 783345 w 1689685"/>
              <a:gd name="connsiteY6" fmla="*/ 327980 h 1617227"/>
              <a:gd name="connsiteX7" fmla="*/ 780567 w 1689685"/>
              <a:gd name="connsiteY7" fmla="*/ 327341 h 1617227"/>
              <a:gd name="connsiteX8" fmla="*/ 666906 w 1689685"/>
              <a:gd name="connsiteY8" fmla="*/ 281332 h 1617227"/>
              <a:gd name="connsiteX9" fmla="*/ 662544 w 1689685"/>
              <a:gd name="connsiteY9" fmla="*/ 277526 h 1617227"/>
              <a:gd name="connsiteX10" fmla="*/ 503597 w 1689685"/>
              <a:gd name="connsiteY10" fmla="*/ 0 h 1617227"/>
              <a:gd name="connsiteX11" fmla="*/ 492456 w 1689685"/>
              <a:gd name="connsiteY11" fmla="*/ 13780 h 1617227"/>
              <a:gd name="connsiteX12" fmla="*/ 481176 w 1689685"/>
              <a:gd name="connsiteY12" fmla="*/ 60651 h 1617227"/>
              <a:gd name="connsiteX13" fmla="*/ 460200 w 1689685"/>
              <a:gd name="connsiteY13" fmla="*/ 199900 h 1617227"/>
              <a:gd name="connsiteX14" fmla="*/ 451892 w 1689685"/>
              <a:gd name="connsiteY14" fmla="*/ 207456 h 1617227"/>
              <a:gd name="connsiteX15" fmla="*/ 0 w 1689685"/>
              <a:gd name="connsiteY15" fmla="*/ 231850 h 1617227"/>
              <a:gd name="connsiteX16" fmla="*/ 12197 w 1689685"/>
              <a:gd name="connsiteY16" fmla="*/ 553106 h 1617227"/>
              <a:gd name="connsiteX17" fmla="*/ 229794 w 1689685"/>
              <a:gd name="connsiteY17" fmla="*/ 577833 h 1617227"/>
              <a:gd name="connsiteX18" fmla="*/ 237601 w 1689685"/>
              <a:gd name="connsiteY18" fmla="*/ 585585 h 1617227"/>
              <a:gd name="connsiteX19" fmla="*/ 260883 w 1689685"/>
              <a:gd name="connsiteY19" fmla="*/ 775482 h 1617227"/>
              <a:gd name="connsiteX20" fmla="*/ 259633 w 1689685"/>
              <a:gd name="connsiteY20" fmla="*/ 781233 h 1617227"/>
              <a:gd name="connsiteX21" fmla="*/ 139749 w 1689685"/>
              <a:gd name="connsiteY21" fmla="*/ 975382 h 1617227"/>
              <a:gd name="connsiteX22" fmla="*/ 145806 w 1689685"/>
              <a:gd name="connsiteY22" fmla="*/ 976910 h 1617227"/>
              <a:gd name="connsiteX23" fmla="*/ 152251 w 1689685"/>
              <a:gd name="connsiteY23" fmla="*/ 983328 h 1617227"/>
              <a:gd name="connsiteX24" fmla="*/ 203734 w 1689685"/>
              <a:gd name="connsiteY24" fmla="*/ 1185755 h 1617227"/>
              <a:gd name="connsiteX25" fmla="*/ 200094 w 1689685"/>
              <a:gd name="connsiteY25" fmla="*/ 1195313 h 1617227"/>
              <a:gd name="connsiteX26" fmla="*/ 182591 w 1689685"/>
              <a:gd name="connsiteY26" fmla="*/ 1207121 h 1617227"/>
              <a:gd name="connsiteX27" fmla="*/ 237824 w 1689685"/>
              <a:gd name="connsiteY27" fmla="*/ 1354760 h 1617227"/>
              <a:gd name="connsiteX28" fmla="*/ 477536 w 1689685"/>
              <a:gd name="connsiteY28" fmla="*/ 1367263 h 1617227"/>
              <a:gd name="connsiteX29" fmla="*/ 483204 w 1689685"/>
              <a:gd name="connsiteY29" fmla="*/ 1369707 h 1617227"/>
              <a:gd name="connsiteX30" fmla="*/ 495540 w 1689685"/>
              <a:gd name="connsiteY30" fmla="*/ 1381515 h 1617227"/>
              <a:gd name="connsiteX31" fmla="*/ 498262 w 1689685"/>
              <a:gd name="connsiteY31" fmla="*/ 1387933 h 1617227"/>
              <a:gd name="connsiteX32" fmla="*/ 498262 w 1689685"/>
              <a:gd name="connsiteY32" fmla="*/ 1505706 h 1617227"/>
              <a:gd name="connsiteX33" fmla="*/ 628676 w 1689685"/>
              <a:gd name="connsiteY33" fmla="*/ 1611809 h 1617227"/>
              <a:gd name="connsiteX34" fmla="*/ 680325 w 1689685"/>
              <a:gd name="connsiteY34" fmla="*/ 1585971 h 1617227"/>
              <a:gd name="connsiteX35" fmla="*/ 681714 w 1689685"/>
              <a:gd name="connsiteY35" fmla="*/ 1575858 h 1617227"/>
              <a:gd name="connsiteX36" fmla="*/ 686299 w 1689685"/>
              <a:gd name="connsiteY36" fmla="*/ 1569246 h 1617227"/>
              <a:gd name="connsiteX37" fmla="*/ 819824 w 1689685"/>
              <a:gd name="connsiteY37" fmla="*/ 1497037 h 1617227"/>
              <a:gd name="connsiteX38" fmla="*/ 826048 w 1689685"/>
              <a:gd name="connsiteY38" fmla="*/ 1496204 h 1617227"/>
              <a:gd name="connsiteX39" fmla="*/ 1098794 w 1689685"/>
              <a:gd name="connsiteY39" fmla="*/ 1559466 h 1617227"/>
              <a:gd name="connsiteX40" fmla="*/ 1156416 w 1689685"/>
              <a:gd name="connsiteY40" fmla="*/ 1509623 h 1617227"/>
              <a:gd name="connsiteX41" fmla="*/ 1162223 w 1689685"/>
              <a:gd name="connsiteY41" fmla="*/ 1507456 h 1617227"/>
              <a:gd name="connsiteX42" fmla="*/ 1173114 w 1689685"/>
              <a:gd name="connsiteY42" fmla="*/ 1507456 h 1617227"/>
              <a:gd name="connsiteX43" fmla="*/ 1180143 w 1689685"/>
              <a:gd name="connsiteY43" fmla="*/ 1510901 h 1617227"/>
              <a:gd name="connsiteX44" fmla="*/ 1181699 w 1689685"/>
              <a:gd name="connsiteY44" fmla="*/ 1518569 h 1617227"/>
              <a:gd name="connsiteX45" fmla="*/ 1157444 w 1689685"/>
              <a:gd name="connsiteY45" fmla="*/ 1611921 h 1617227"/>
              <a:gd name="connsiteX46" fmla="*/ 1162306 w 1689685"/>
              <a:gd name="connsiteY46" fmla="*/ 1616088 h 1617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689685" h="1617227" fill="norm" stroke="1" extrusionOk="0">
                <a:moveTo>
                  <a:pt x="1162362" y="1616088"/>
                </a:moveTo>
                <a:lnTo>
                  <a:pt x="1260575" y="1617227"/>
                </a:lnTo>
                <a:lnTo>
                  <a:pt x="1651345" y="840856"/>
                </a:lnTo>
                <a:lnTo>
                  <a:pt x="1642315" y="837300"/>
                </a:lnTo>
                <a:cubicBezTo>
                  <a:pt x="1638565" y="835827"/>
                  <a:pt x="1636259" y="831993"/>
                  <a:pt x="1636731" y="827965"/>
                </a:cubicBezTo>
                <a:lnTo>
                  <a:pt x="1689686" y="386102"/>
                </a:lnTo>
                <a:lnTo>
                  <a:pt x="783345" y="327980"/>
                </a:lnTo>
                <a:cubicBezTo>
                  <a:pt x="782400" y="327924"/>
                  <a:pt x="781456" y="327702"/>
                  <a:pt x="780567" y="327341"/>
                </a:cubicBezTo>
                <a:lnTo>
                  <a:pt x="666906" y="281332"/>
                </a:lnTo>
                <a:cubicBezTo>
                  <a:pt x="665072" y="280582"/>
                  <a:pt x="663516" y="279248"/>
                  <a:pt x="662544" y="277526"/>
                </a:cubicBezTo>
                <a:lnTo>
                  <a:pt x="503597" y="0"/>
                </a:lnTo>
                <a:lnTo>
                  <a:pt x="492456" y="13780"/>
                </a:lnTo>
                <a:lnTo>
                  <a:pt x="481176" y="60651"/>
                </a:lnTo>
                <a:lnTo>
                  <a:pt x="460200" y="199900"/>
                </a:lnTo>
                <a:cubicBezTo>
                  <a:pt x="459561" y="204067"/>
                  <a:pt x="456115" y="207206"/>
                  <a:pt x="451892" y="207456"/>
                </a:cubicBezTo>
                <a:lnTo>
                  <a:pt x="0" y="231850"/>
                </a:lnTo>
                <a:lnTo>
                  <a:pt x="12197" y="553106"/>
                </a:lnTo>
                <a:lnTo>
                  <a:pt x="229794" y="577833"/>
                </a:lnTo>
                <a:cubicBezTo>
                  <a:pt x="233878" y="578306"/>
                  <a:pt x="237101" y="581501"/>
                  <a:pt x="237601" y="585585"/>
                </a:cubicBezTo>
                <a:lnTo>
                  <a:pt x="260883" y="775482"/>
                </a:lnTo>
                <a:cubicBezTo>
                  <a:pt x="261133" y="777483"/>
                  <a:pt x="260689" y="779511"/>
                  <a:pt x="259633" y="781233"/>
                </a:cubicBezTo>
                <a:lnTo>
                  <a:pt x="139749" y="975382"/>
                </a:lnTo>
                <a:lnTo>
                  <a:pt x="145806" y="976910"/>
                </a:lnTo>
                <a:cubicBezTo>
                  <a:pt x="148973" y="977715"/>
                  <a:pt x="151446" y="980160"/>
                  <a:pt x="152251" y="983328"/>
                </a:cubicBezTo>
                <a:lnTo>
                  <a:pt x="203734" y="1185755"/>
                </a:lnTo>
                <a:cubicBezTo>
                  <a:pt x="204651" y="1189395"/>
                  <a:pt x="203206" y="1193201"/>
                  <a:pt x="200094" y="1195313"/>
                </a:cubicBezTo>
                <a:lnTo>
                  <a:pt x="182591" y="1207121"/>
                </a:lnTo>
                <a:lnTo>
                  <a:pt x="237824" y="1354760"/>
                </a:lnTo>
                <a:lnTo>
                  <a:pt x="477536" y="1367263"/>
                </a:lnTo>
                <a:cubicBezTo>
                  <a:pt x="479676" y="1367374"/>
                  <a:pt x="481676" y="1368235"/>
                  <a:pt x="483204" y="1369707"/>
                </a:cubicBezTo>
                <a:lnTo>
                  <a:pt x="495540" y="1381515"/>
                </a:lnTo>
                <a:cubicBezTo>
                  <a:pt x="497290" y="1383182"/>
                  <a:pt x="498262" y="1385516"/>
                  <a:pt x="498262" y="1387933"/>
                </a:cubicBezTo>
                <a:lnTo>
                  <a:pt x="498262" y="1505706"/>
                </a:lnTo>
                <a:lnTo>
                  <a:pt x="628676" y="1611809"/>
                </a:lnTo>
                <a:lnTo>
                  <a:pt x="680325" y="1585971"/>
                </a:lnTo>
                <a:lnTo>
                  <a:pt x="681714" y="1575858"/>
                </a:lnTo>
                <a:cubicBezTo>
                  <a:pt x="682103" y="1573052"/>
                  <a:pt x="683798" y="1570607"/>
                  <a:pt x="686299" y="1569246"/>
                </a:cubicBezTo>
                <a:lnTo>
                  <a:pt x="819824" y="1497037"/>
                </a:lnTo>
                <a:cubicBezTo>
                  <a:pt x="821713" y="1496010"/>
                  <a:pt x="823936" y="1495704"/>
                  <a:pt x="826048" y="1496204"/>
                </a:cubicBezTo>
                <a:lnTo>
                  <a:pt x="1098794" y="1559466"/>
                </a:lnTo>
                <a:lnTo>
                  <a:pt x="1156416" y="1509623"/>
                </a:lnTo>
                <a:cubicBezTo>
                  <a:pt x="1158028" y="1508234"/>
                  <a:pt x="1160084" y="1507456"/>
                  <a:pt x="1162223" y="1507456"/>
                </a:cubicBezTo>
                <a:lnTo>
                  <a:pt x="1173114" y="1507456"/>
                </a:lnTo>
                <a:cubicBezTo>
                  <a:pt x="1175865" y="1507456"/>
                  <a:pt x="1178449" y="1508734"/>
                  <a:pt x="1180143" y="1510901"/>
                </a:cubicBezTo>
                <a:cubicBezTo>
                  <a:pt x="1181838" y="1513068"/>
                  <a:pt x="1182394" y="1515902"/>
                  <a:pt x="1181699" y="1518569"/>
                </a:cubicBezTo>
                <a:lnTo>
                  <a:pt x="1157444" y="1611921"/>
                </a:lnTo>
                <a:lnTo>
                  <a:pt x="1162306" y="161608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38" name="Forma Livre: Forma 137"/>
          <p:cNvSpPr/>
          <p:nvPr/>
        </p:nvSpPr>
        <p:spPr bwMode="auto">
          <a:xfrm>
            <a:off x="11066151" y="2566788"/>
            <a:ext cx="948792" cy="316671"/>
          </a:xfrm>
          <a:custGeom>
            <a:avLst/>
            <a:gdLst>
              <a:gd name="connsiteX0" fmla="*/ 921010 w 948792"/>
              <a:gd name="connsiteY0" fmla="*/ 69152 h 316671"/>
              <a:gd name="connsiteX1" fmla="*/ 911536 w 948792"/>
              <a:gd name="connsiteY1" fmla="*/ 58456 h 316671"/>
              <a:gd name="connsiteX2" fmla="*/ 876418 w 948792"/>
              <a:gd name="connsiteY2" fmla="*/ 54788 h 316671"/>
              <a:gd name="connsiteX3" fmla="*/ 806432 w 948792"/>
              <a:gd name="connsiteY3" fmla="*/ 113883 h 316671"/>
              <a:gd name="connsiteX4" fmla="*/ 799681 w 948792"/>
              <a:gd name="connsiteY4" fmla="*/ 115911 h 316671"/>
              <a:gd name="connsiteX5" fmla="*/ 735335 w 948792"/>
              <a:gd name="connsiteY5" fmla="*/ 108410 h 316671"/>
              <a:gd name="connsiteX6" fmla="*/ 652986 w 948792"/>
              <a:gd name="connsiteY6" fmla="*/ 170283 h 316671"/>
              <a:gd name="connsiteX7" fmla="*/ 647652 w 948792"/>
              <a:gd name="connsiteY7" fmla="*/ 172061 h 316671"/>
              <a:gd name="connsiteX8" fmla="*/ 643234 w 948792"/>
              <a:gd name="connsiteY8" fmla="*/ 170894 h 316671"/>
              <a:gd name="connsiteX9" fmla="*/ 616646 w 948792"/>
              <a:gd name="connsiteY9" fmla="*/ 155613 h 316671"/>
              <a:gd name="connsiteX10" fmla="*/ 612784 w 948792"/>
              <a:gd name="connsiteY10" fmla="*/ 151112 h 316671"/>
              <a:gd name="connsiteX11" fmla="*/ 604616 w 948792"/>
              <a:gd name="connsiteY11" fmla="*/ 129969 h 316671"/>
              <a:gd name="connsiteX12" fmla="*/ 597004 w 948792"/>
              <a:gd name="connsiteY12" fmla="*/ 125635 h 316671"/>
              <a:gd name="connsiteX13" fmla="*/ 592669 w 948792"/>
              <a:gd name="connsiteY13" fmla="*/ 116245 h 316671"/>
              <a:gd name="connsiteX14" fmla="*/ 606005 w 948792"/>
              <a:gd name="connsiteY14" fmla="*/ 46342 h 316671"/>
              <a:gd name="connsiteX15" fmla="*/ 609672 w 948792"/>
              <a:gd name="connsiteY15" fmla="*/ 40702 h 316671"/>
              <a:gd name="connsiteX16" fmla="*/ 613534 w 948792"/>
              <a:gd name="connsiteY16" fmla="*/ 38035 h 316671"/>
              <a:gd name="connsiteX17" fmla="*/ 613312 w 948792"/>
              <a:gd name="connsiteY17" fmla="*/ 30978 h 316671"/>
              <a:gd name="connsiteX18" fmla="*/ 596809 w 948792"/>
              <a:gd name="connsiteY18" fmla="*/ 21060 h 316671"/>
              <a:gd name="connsiteX19" fmla="*/ 440696 w 948792"/>
              <a:gd name="connsiteY19" fmla="*/ 89628 h 316671"/>
              <a:gd name="connsiteX20" fmla="*/ 430055 w 948792"/>
              <a:gd name="connsiteY20" fmla="*/ 86878 h 316671"/>
              <a:gd name="connsiteX21" fmla="*/ 424415 w 948792"/>
              <a:gd name="connsiteY21" fmla="*/ 79460 h 316671"/>
              <a:gd name="connsiteX22" fmla="*/ 395437 w 948792"/>
              <a:gd name="connsiteY22" fmla="*/ 71875 h 316671"/>
              <a:gd name="connsiteX23" fmla="*/ 391297 w 948792"/>
              <a:gd name="connsiteY23" fmla="*/ 69458 h 316671"/>
              <a:gd name="connsiteX24" fmla="*/ 371182 w 948792"/>
              <a:gd name="connsiteY24" fmla="*/ 48620 h 316671"/>
              <a:gd name="connsiteX25" fmla="*/ 370321 w 948792"/>
              <a:gd name="connsiteY25" fmla="*/ 47426 h 316671"/>
              <a:gd name="connsiteX26" fmla="*/ 343121 w 948792"/>
              <a:gd name="connsiteY26" fmla="*/ 82044 h 316671"/>
              <a:gd name="connsiteX27" fmla="*/ 341454 w 948792"/>
              <a:gd name="connsiteY27" fmla="*/ 83655 h 316671"/>
              <a:gd name="connsiteX28" fmla="*/ 340899 w 948792"/>
              <a:gd name="connsiteY28" fmla="*/ 83988 h 316671"/>
              <a:gd name="connsiteX29" fmla="*/ 339260 w 948792"/>
              <a:gd name="connsiteY29" fmla="*/ 84822 h 316671"/>
              <a:gd name="connsiteX30" fmla="*/ 338593 w 948792"/>
              <a:gd name="connsiteY30" fmla="*/ 85072 h 316671"/>
              <a:gd name="connsiteX31" fmla="*/ 336148 w 948792"/>
              <a:gd name="connsiteY31" fmla="*/ 85461 h 316671"/>
              <a:gd name="connsiteX32" fmla="*/ 321867 w 948792"/>
              <a:gd name="connsiteY32" fmla="*/ 85461 h 316671"/>
              <a:gd name="connsiteX33" fmla="*/ 315810 w 948792"/>
              <a:gd name="connsiteY33" fmla="*/ 83072 h 316671"/>
              <a:gd name="connsiteX34" fmla="*/ 228738 w 948792"/>
              <a:gd name="connsiteY34" fmla="*/ 1723 h 316671"/>
              <a:gd name="connsiteX35" fmla="*/ 97796 w 948792"/>
              <a:gd name="connsiteY35" fmla="*/ 0 h 316671"/>
              <a:gd name="connsiteX36" fmla="*/ 107132 w 948792"/>
              <a:gd name="connsiteY36" fmla="*/ 90767 h 316671"/>
              <a:gd name="connsiteX37" fmla="*/ 104214 w 948792"/>
              <a:gd name="connsiteY37" fmla="*/ 98297 h 316671"/>
              <a:gd name="connsiteX38" fmla="*/ 0 w 948792"/>
              <a:gd name="connsiteY38" fmla="*/ 191231 h 316671"/>
              <a:gd name="connsiteX39" fmla="*/ 44759 w 948792"/>
              <a:gd name="connsiteY39" fmla="*/ 215041 h 316671"/>
              <a:gd name="connsiteX40" fmla="*/ 49204 w 948792"/>
              <a:gd name="connsiteY40" fmla="*/ 220709 h 316671"/>
              <a:gd name="connsiteX41" fmla="*/ 58317 w 948792"/>
              <a:gd name="connsiteY41" fmla="*/ 256994 h 316671"/>
              <a:gd name="connsiteX42" fmla="*/ 78154 w 948792"/>
              <a:gd name="connsiteY42" fmla="*/ 273858 h 316671"/>
              <a:gd name="connsiteX43" fmla="*/ 81071 w 948792"/>
              <a:gd name="connsiteY43" fmla="*/ 278720 h 316671"/>
              <a:gd name="connsiteX44" fmla="*/ 89350 w 948792"/>
              <a:gd name="connsiteY44" fmla="*/ 316422 h 316671"/>
              <a:gd name="connsiteX45" fmla="*/ 89823 w 948792"/>
              <a:gd name="connsiteY45" fmla="*/ 316672 h 316671"/>
              <a:gd name="connsiteX46" fmla="*/ 107215 w 948792"/>
              <a:gd name="connsiteY46" fmla="*/ 311838 h 316671"/>
              <a:gd name="connsiteX47" fmla="*/ 133942 w 948792"/>
              <a:gd name="connsiteY47" fmla="*/ 257966 h 316671"/>
              <a:gd name="connsiteX48" fmla="*/ 137082 w 948792"/>
              <a:gd name="connsiteY48" fmla="*/ 254438 h 316671"/>
              <a:gd name="connsiteX49" fmla="*/ 252243 w 948792"/>
              <a:gd name="connsiteY49" fmla="*/ 180257 h 316671"/>
              <a:gd name="connsiteX50" fmla="*/ 260883 w 948792"/>
              <a:gd name="connsiteY50" fmla="*/ 179701 h 316671"/>
              <a:gd name="connsiteX51" fmla="*/ 385268 w 948792"/>
              <a:gd name="connsiteY51" fmla="*/ 239129 h 316671"/>
              <a:gd name="connsiteX52" fmla="*/ 385435 w 948792"/>
              <a:gd name="connsiteY52" fmla="*/ 238824 h 316671"/>
              <a:gd name="connsiteX53" fmla="*/ 394465 w 948792"/>
              <a:gd name="connsiteY53" fmla="*/ 234406 h 316671"/>
              <a:gd name="connsiteX54" fmla="*/ 407939 w 948792"/>
              <a:gd name="connsiteY54" fmla="*/ 236379 h 316671"/>
              <a:gd name="connsiteX55" fmla="*/ 415385 w 948792"/>
              <a:gd name="connsiteY55" fmla="*/ 243574 h 316671"/>
              <a:gd name="connsiteX56" fmla="*/ 417886 w 948792"/>
              <a:gd name="connsiteY56" fmla="*/ 257188 h 316671"/>
              <a:gd name="connsiteX57" fmla="*/ 439168 w 948792"/>
              <a:gd name="connsiteY57" fmla="*/ 268496 h 316671"/>
              <a:gd name="connsiteX58" fmla="*/ 443807 w 948792"/>
              <a:gd name="connsiteY58" fmla="*/ 275247 h 316671"/>
              <a:gd name="connsiteX59" fmla="*/ 445447 w 948792"/>
              <a:gd name="connsiteY59" fmla="*/ 288250 h 316671"/>
              <a:gd name="connsiteX60" fmla="*/ 479314 w 948792"/>
              <a:gd name="connsiteY60" fmla="*/ 273719 h 316671"/>
              <a:gd name="connsiteX61" fmla="*/ 497595 w 948792"/>
              <a:gd name="connsiteY61" fmla="*/ 248798 h 316671"/>
              <a:gd name="connsiteX62" fmla="*/ 504763 w 948792"/>
              <a:gd name="connsiteY62" fmla="*/ 245186 h 316671"/>
              <a:gd name="connsiteX63" fmla="*/ 519822 w 948792"/>
              <a:gd name="connsiteY63" fmla="*/ 245186 h 316671"/>
              <a:gd name="connsiteX64" fmla="*/ 526796 w 948792"/>
              <a:gd name="connsiteY64" fmla="*/ 248576 h 316671"/>
              <a:gd name="connsiteX65" fmla="*/ 531713 w 948792"/>
              <a:gd name="connsiteY65" fmla="*/ 254827 h 316671"/>
              <a:gd name="connsiteX66" fmla="*/ 555162 w 948792"/>
              <a:gd name="connsiteY66" fmla="*/ 257383 h 316671"/>
              <a:gd name="connsiteX67" fmla="*/ 560774 w 948792"/>
              <a:gd name="connsiteY67" fmla="*/ 260244 h 316671"/>
              <a:gd name="connsiteX68" fmla="*/ 606422 w 948792"/>
              <a:gd name="connsiteY68" fmla="*/ 310726 h 316671"/>
              <a:gd name="connsiteX69" fmla="*/ 726945 w 948792"/>
              <a:gd name="connsiteY69" fmla="*/ 300335 h 316671"/>
              <a:gd name="connsiteX70" fmla="*/ 735363 w 948792"/>
              <a:gd name="connsiteY70" fmla="*/ 288833 h 316671"/>
              <a:gd name="connsiteX71" fmla="*/ 741642 w 948792"/>
              <a:gd name="connsiteY71" fmla="*/ 285249 h 316671"/>
              <a:gd name="connsiteX72" fmla="*/ 894922 w 948792"/>
              <a:gd name="connsiteY72" fmla="*/ 270052 h 316671"/>
              <a:gd name="connsiteX73" fmla="*/ 948793 w 948792"/>
              <a:gd name="connsiteY73" fmla="*/ 76459 h 316671"/>
              <a:gd name="connsiteX74" fmla="*/ 925872 w 948792"/>
              <a:gd name="connsiteY74" fmla="*/ 72042 h 316671"/>
              <a:gd name="connsiteX75" fmla="*/ 920899 w 948792"/>
              <a:gd name="connsiteY75" fmla="*/ 69208 h 316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948792" h="316671" fill="norm" stroke="1" extrusionOk="0">
                <a:moveTo>
                  <a:pt x="921010" y="69152"/>
                </a:moveTo>
                <a:lnTo>
                  <a:pt x="911536" y="58456"/>
                </a:lnTo>
                <a:lnTo>
                  <a:pt x="876418" y="54788"/>
                </a:lnTo>
                <a:lnTo>
                  <a:pt x="806432" y="113883"/>
                </a:lnTo>
                <a:cubicBezTo>
                  <a:pt x="804543" y="115467"/>
                  <a:pt x="802098" y="116217"/>
                  <a:pt x="799681" y="115911"/>
                </a:cubicBezTo>
                <a:lnTo>
                  <a:pt x="735335" y="108410"/>
                </a:lnTo>
                <a:lnTo>
                  <a:pt x="652986" y="170283"/>
                </a:lnTo>
                <a:cubicBezTo>
                  <a:pt x="651403" y="171477"/>
                  <a:pt x="649541" y="172061"/>
                  <a:pt x="647652" y="172061"/>
                </a:cubicBezTo>
                <a:cubicBezTo>
                  <a:pt x="646124" y="172061"/>
                  <a:pt x="644596" y="171672"/>
                  <a:pt x="643234" y="170894"/>
                </a:cubicBezTo>
                <a:lnTo>
                  <a:pt x="616646" y="155613"/>
                </a:lnTo>
                <a:cubicBezTo>
                  <a:pt x="614868" y="154585"/>
                  <a:pt x="613507" y="153002"/>
                  <a:pt x="612784" y="151112"/>
                </a:cubicBezTo>
                <a:lnTo>
                  <a:pt x="604616" y="129969"/>
                </a:lnTo>
                <a:lnTo>
                  <a:pt x="597004" y="125635"/>
                </a:lnTo>
                <a:cubicBezTo>
                  <a:pt x="593697" y="123746"/>
                  <a:pt x="591975" y="119995"/>
                  <a:pt x="592669" y="116245"/>
                </a:cubicBezTo>
                <a:lnTo>
                  <a:pt x="606005" y="46342"/>
                </a:lnTo>
                <a:cubicBezTo>
                  <a:pt x="606450" y="44064"/>
                  <a:pt x="607756" y="42036"/>
                  <a:pt x="609672" y="40702"/>
                </a:cubicBezTo>
                <a:lnTo>
                  <a:pt x="613534" y="38035"/>
                </a:lnTo>
                <a:lnTo>
                  <a:pt x="613312" y="30978"/>
                </a:lnTo>
                <a:lnTo>
                  <a:pt x="596809" y="21060"/>
                </a:lnTo>
                <a:lnTo>
                  <a:pt x="440696" y="89628"/>
                </a:lnTo>
                <a:cubicBezTo>
                  <a:pt x="436945" y="91267"/>
                  <a:pt x="432555" y="90128"/>
                  <a:pt x="430055" y="86878"/>
                </a:cubicBezTo>
                <a:lnTo>
                  <a:pt x="424415" y="79460"/>
                </a:lnTo>
                <a:lnTo>
                  <a:pt x="395437" y="71875"/>
                </a:lnTo>
                <a:cubicBezTo>
                  <a:pt x="393853" y="71458"/>
                  <a:pt x="392436" y="70625"/>
                  <a:pt x="391297" y="69458"/>
                </a:cubicBezTo>
                <a:lnTo>
                  <a:pt x="371182" y="48620"/>
                </a:lnTo>
                <a:cubicBezTo>
                  <a:pt x="370849" y="48259"/>
                  <a:pt x="370599" y="47815"/>
                  <a:pt x="370321" y="47426"/>
                </a:cubicBezTo>
                <a:lnTo>
                  <a:pt x="343121" y="82044"/>
                </a:lnTo>
                <a:cubicBezTo>
                  <a:pt x="342621" y="82655"/>
                  <a:pt x="342066" y="83183"/>
                  <a:pt x="341454" y="83655"/>
                </a:cubicBezTo>
                <a:cubicBezTo>
                  <a:pt x="341288" y="83794"/>
                  <a:pt x="341093" y="83877"/>
                  <a:pt x="340899" y="83988"/>
                </a:cubicBezTo>
                <a:cubicBezTo>
                  <a:pt x="340371" y="84322"/>
                  <a:pt x="339843" y="84600"/>
                  <a:pt x="339260" y="84822"/>
                </a:cubicBezTo>
                <a:cubicBezTo>
                  <a:pt x="339037" y="84905"/>
                  <a:pt x="338815" y="84989"/>
                  <a:pt x="338593" y="85072"/>
                </a:cubicBezTo>
                <a:cubicBezTo>
                  <a:pt x="337815" y="85294"/>
                  <a:pt x="336981" y="85461"/>
                  <a:pt x="336148" y="85461"/>
                </a:cubicBezTo>
                <a:lnTo>
                  <a:pt x="321867" y="85461"/>
                </a:lnTo>
                <a:cubicBezTo>
                  <a:pt x="319617" y="85461"/>
                  <a:pt x="317450" y="84600"/>
                  <a:pt x="315810" y="83072"/>
                </a:cubicBezTo>
                <a:lnTo>
                  <a:pt x="228738" y="1723"/>
                </a:lnTo>
                <a:lnTo>
                  <a:pt x="97796" y="0"/>
                </a:lnTo>
                <a:lnTo>
                  <a:pt x="107132" y="90767"/>
                </a:lnTo>
                <a:cubicBezTo>
                  <a:pt x="107409" y="93601"/>
                  <a:pt x="106326" y="96407"/>
                  <a:pt x="104214" y="98297"/>
                </a:cubicBezTo>
                <a:lnTo>
                  <a:pt x="0" y="191231"/>
                </a:lnTo>
                <a:lnTo>
                  <a:pt x="44759" y="215041"/>
                </a:lnTo>
                <a:cubicBezTo>
                  <a:pt x="46981" y="216208"/>
                  <a:pt x="48593" y="218292"/>
                  <a:pt x="49204" y="220709"/>
                </a:cubicBezTo>
                <a:lnTo>
                  <a:pt x="58317" y="256994"/>
                </a:lnTo>
                <a:lnTo>
                  <a:pt x="78154" y="273858"/>
                </a:lnTo>
                <a:cubicBezTo>
                  <a:pt x="79626" y="275108"/>
                  <a:pt x="80654" y="276831"/>
                  <a:pt x="81071" y="278720"/>
                </a:cubicBezTo>
                <a:lnTo>
                  <a:pt x="89350" y="316422"/>
                </a:lnTo>
                <a:lnTo>
                  <a:pt x="89823" y="316672"/>
                </a:lnTo>
                <a:lnTo>
                  <a:pt x="107215" y="311838"/>
                </a:lnTo>
                <a:lnTo>
                  <a:pt x="133942" y="257966"/>
                </a:lnTo>
                <a:cubicBezTo>
                  <a:pt x="134665" y="256522"/>
                  <a:pt x="135748" y="255327"/>
                  <a:pt x="137082" y="254438"/>
                </a:cubicBezTo>
                <a:lnTo>
                  <a:pt x="252243" y="180257"/>
                </a:lnTo>
                <a:cubicBezTo>
                  <a:pt x="254827" y="178590"/>
                  <a:pt x="258105" y="178395"/>
                  <a:pt x="260883" y="179701"/>
                </a:cubicBezTo>
                <a:lnTo>
                  <a:pt x="385268" y="239129"/>
                </a:lnTo>
                <a:lnTo>
                  <a:pt x="385435" y="238824"/>
                </a:lnTo>
                <a:cubicBezTo>
                  <a:pt x="387241" y="235629"/>
                  <a:pt x="390853" y="233878"/>
                  <a:pt x="394465" y="234406"/>
                </a:cubicBezTo>
                <a:lnTo>
                  <a:pt x="407939" y="236379"/>
                </a:lnTo>
                <a:cubicBezTo>
                  <a:pt x="411718" y="236934"/>
                  <a:pt x="414690" y="239824"/>
                  <a:pt x="415385" y="243574"/>
                </a:cubicBezTo>
                <a:lnTo>
                  <a:pt x="417886" y="257188"/>
                </a:lnTo>
                <a:lnTo>
                  <a:pt x="439168" y="268496"/>
                </a:lnTo>
                <a:cubicBezTo>
                  <a:pt x="441724" y="269857"/>
                  <a:pt x="443446" y="272358"/>
                  <a:pt x="443807" y="275247"/>
                </a:cubicBezTo>
                <a:lnTo>
                  <a:pt x="445447" y="288250"/>
                </a:lnTo>
                <a:lnTo>
                  <a:pt x="479314" y="273719"/>
                </a:lnTo>
                <a:lnTo>
                  <a:pt x="497595" y="248798"/>
                </a:lnTo>
                <a:cubicBezTo>
                  <a:pt x="499262" y="246519"/>
                  <a:pt x="501929" y="245186"/>
                  <a:pt x="504763" y="245186"/>
                </a:cubicBezTo>
                <a:lnTo>
                  <a:pt x="519822" y="245186"/>
                </a:lnTo>
                <a:cubicBezTo>
                  <a:pt x="522545" y="245186"/>
                  <a:pt x="525128" y="246436"/>
                  <a:pt x="526796" y="248576"/>
                </a:cubicBezTo>
                <a:lnTo>
                  <a:pt x="531713" y="254827"/>
                </a:lnTo>
                <a:lnTo>
                  <a:pt x="555162" y="257383"/>
                </a:lnTo>
                <a:cubicBezTo>
                  <a:pt x="557329" y="257633"/>
                  <a:pt x="559329" y="258633"/>
                  <a:pt x="560774" y="260244"/>
                </a:cubicBezTo>
                <a:lnTo>
                  <a:pt x="606422" y="310726"/>
                </a:lnTo>
                <a:lnTo>
                  <a:pt x="726945" y="300335"/>
                </a:lnTo>
                <a:lnTo>
                  <a:pt x="735363" y="288833"/>
                </a:lnTo>
                <a:cubicBezTo>
                  <a:pt x="736864" y="286805"/>
                  <a:pt x="739142" y="285499"/>
                  <a:pt x="741642" y="285249"/>
                </a:cubicBezTo>
                <a:lnTo>
                  <a:pt x="894922" y="270052"/>
                </a:lnTo>
                <a:lnTo>
                  <a:pt x="948793" y="76459"/>
                </a:lnTo>
                <a:lnTo>
                  <a:pt x="925872" y="72042"/>
                </a:lnTo>
                <a:cubicBezTo>
                  <a:pt x="923955" y="71680"/>
                  <a:pt x="922205" y="70680"/>
                  <a:pt x="920899" y="6920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39" name="Forma Livre: Forma 138"/>
          <p:cNvSpPr/>
          <p:nvPr/>
        </p:nvSpPr>
        <p:spPr bwMode="auto">
          <a:xfrm>
            <a:off x="11511403" y="2830505"/>
            <a:ext cx="437667" cy="243852"/>
          </a:xfrm>
          <a:custGeom>
            <a:avLst/>
            <a:gdLst>
              <a:gd name="connsiteX0" fmla="*/ 4279 w 437667"/>
              <a:gd name="connsiteY0" fmla="*/ 61401 h 243852"/>
              <a:gd name="connsiteX1" fmla="*/ 19060 w 437667"/>
              <a:gd name="connsiteY1" fmla="*/ 67819 h 243852"/>
              <a:gd name="connsiteX2" fmla="*/ 24060 w 437667"/>
              <a:gd name="connsiteY2" fmla="*/ 73542 h 243852"/>
              <a:gd name="connsiteX3" fmla="*/ 25644 w 437667"/>
              <a:gd name="connsiteY3" fmla="*/ 79126 h 243852"/>
              <a:gd name="connsiteX4" fmla="*/ 177090 w 437667"/>
              <a:gd name="connsiteY4" fmla="*/ 153724 h 243852"/>
              <a:gd name="connsiteX5" fmla="*/ 181313 w 437667"/>
              <a:gd name="connsiteY5" fmla="*/ 158142 h 243852"/>
              <a:gd name="connsiteX6" fmla="*/ 198872 w 437667"/>
              <a:gd name="connsiteY6" fmla="*/ 198205 h 243852"/>
              <a:gd name="connsiteX7" fmla="*/ 226349 w 437667"/>
              <a:gd name="connsiteY7" fmla="*/ 209290 h 243852"/>
              <a:gd name="connsiteX8" fmla="*/ 230211 w 437667"/>
              <a:gd name="connsiteY8" fmla="*/ 212319 h 243852"/>
              <a:gd name="connsiteX9" fmla="*/ 253021 w 437667"/>
              <a:gd name="connsiteY9" fmla="*/ 243852 h 243852"/>
              <a:gd name="connsiteX10" fmla="*/ 346789 w 437667"/>
              <a:gd name="connsiteY10" fmla="*/ 124885 h 243852"/>
              <a:gd name="connsiteX11" fmla="*/ 351151 w 437667"/>
              <a:gd name="connsiteY11" fmla="*/ 121884 h 243852"/>
              <a:gd name="connsiteX12" fmla="*/ 370849 w 437667"/>
              <a:gd name="connsiteY12" fmla="*/ 115828 h 243852"/>
              <a:gd name="connsiteX13" fmla="*/ 437667 w 437667"/>
              <a:gd name="connsiteY13" fmla="*/ 26227 h 243852"/>
              <a:gd name="connsiteX14" fmla="*/ 302308 w 437667"/>
              <a:gd name="connsiteY14" fmla="*/ 39647 h 243852"/>
              <a:gd name="connsiteX15" fmla="*/ 293834 w 437667"/>
              <a:gd name="connsiteY15" fmla="*/ 51204 h 243852"/>
              <a:gd name="connsiteX16" fmla="*/ 287444 w 437667"/>
              <a:gd name="connsiteY16" fmla="*/ 54788 h 243852"/>
              <a:gd name="connsiteX17" fmla="*/ 158503 w 437667"/>
              <a:gd name="connsiteY17" fmla="*/ 65902 h 243852"/>
              <a:gd name="connsiteX18" fmla="*/ 151140 w 437667"/>
              <a:gd name="connsiteY18" fmla="*/ 63012 h 243852"/>
              <a:gd name="connsiteX19" fmla="*/ 104798 w 437667"/>
              <a:gd name="connsiteY19" fmla="*/ 11752 h 243852"/>
              <a:gd name="connsiteX20" fmla="*/ 80988 w 437667"/>
              <a:gd name="connsiteY20" fmla="*/ 9141 h 243852"/>
              <a:gd name="connsiteX21" fmla="*/ 74987 w 437667"/>
              <a:gd name="connsiteY21" fmla="*/ 5807 h 243852"/>
              <a:gd name="connsiteX22" fmla="*/ 70430 w 437667"/>
              <a:gd name="connsiteY22" fmla="*/ 0 h 243852"/>
              <a:gd name="connsiteX23" fmla="*/ 64207 w 437667"/>
              <a:gd name="connsiteY23" fmla="*/ 0 h 243852"/>
              <a:gd name="connsiteX24" fmla="*/ 47148 w 437667"/>
              <a:gd name="connsiteY24" fmla="*/ 23254 h 243852"/>
              <a:gd name="connsiteX25" fmla="*/ 43481 w 437667"/>
              <a:gd name="connsiteY25" fmla="*/ 26172 h 243852"/>
              <a:gd name="connsiteX26" fmla="*/ 973 w 437667"/>
              <a:gd name="connsiteY26" fmla="*/ 44398 h 243852"/>
              <a:gd name="connsiteX27" fmla="*/ 0 w 437667"/>
              <a:gd name="connsiteY27" fmla="*/ 50093 h 243852"/>
              <a:gd name="connsiteX28" fmla="*/ 4334 w 437667"/>
              <a:gd name="connsiteY28" fmla="*/ 61401 h 24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37667" h="243852" fill="norm" stroke="1" extrusionOk="0">
                <a:moveTo>
                  <a:pt x="4279" y="61401"/>
                </a:moveTo>
                <a:lnTo>
                  <a:pt x="19060" y="67819"/>
                </a:lnTo>
                <a:cubicBezTo>
                  <a:pt x="21504" y="68874"/>
                  <a:pt x="23338" y="70986"/>
                  <a:pt x="24060" y="73542"/>
                </a:cubicBezTo>
                <a:lnTo>
                  <a:pt x="25644" y="79126"/>
                </a:lnTo>
                <a:lnTo>
                  <a:pt x="177090" y="153724"/>
                </a:lnTo>
                <a:cubicBezTo>
                  <a:pt x="178979" y="154641"/>
                  <a:pt x="180452" y="156197"/>
                  <a:pt x="181313" y="158142"/>
                </a:cubicBezTo>
                <a:lnTo>
                  <a:pt x="198872" y="198205"/>
                </a:lnTo>
                <a:lnTo>
                  <a:pt x="226349" y="209290"/>
                </a:lnTo>
                <a:cubicBezTo>
                  <a:pt x="227905" y="209929"/>
                  <a:pt x="229238" y="210957"/>
                  <a:pt x="230211" y="212319"/>
                </a:cubicBezTo>
                <a:lnTo>
                  <a:pt x="253021" y="243852"/>
                </a:lnTo>
                <a:lnTo>
                  <a:pt x="346789" y="124885"/>
                </a:lnTo>
                <a:cubicBezTo>
                  <a:pt x="347900" y="123468"/>
                  <a:pt x="349428" y="122412"/>
                  <a:pt x="351151" y="121884"/>
                </a:cubicBezTo>
                <a:lnTo>
                  <a:pt x="370849" y="115828"/>
                </a:lnTo>
                <a:lnTo>
                  <a:pt x="437667" y="26227"/>
                </a:lnTo>
                <a:lnTo>
                  <a:pt x="302308" y="39647"/>
                </a:lnTo>
                <a:lnTo>
                  <a:pt x="293834" y="51204"/>
                </a:lnTo>
                <a:cubicBezTo>
                  <a:pt x="292306" y="53260"/>
                  <a:pt x="290000" y="54594"/>
                  <a:pt x="287444" y="54788"/>
                </a:cubicBezTo>
                <a:lnTo>
                  <a:pt x="158503" y="65902"/>
                </a:lnTo>
                <a:cubicBezTo>
                  <a:pt x="155752" y="66124"/>
                  <a:pt x="153002" y="65068"/>
                  <a:pt x="151140" y="63012"/>
                </a:cubicBezTo>
                <a:lnTo>
                  <a:pt x="104798" y="11752"/>
                </a:lnTo>
                <a:lnTo>
                  <a:pt x="80988" y="9141"/>
                </a:lnTo>
                <a:cubicBezTo>
                  <a:pt x="78626" y="8891"/>
                  <a:pt x="76459" y="7668"/>
                  <a:pt x="74987" y="5807"/>
                </a:cubicBezTo>
                <a:lnTo>
                  <a:pt x="70430" y="0"/>
                </a:lnTo>
                <a:lnTo>
                  <a:pt x="64207" y="0"/>
                </a:lnTo>
                <a:lnTo>
                  <a:pt x="47148" y="23254"/>
                </a:lnTo>
                <a:cubicBezTo>
                  <a:pt x="46203" y="24533"/>
                  <a:pt x="44953" y="25533"/>
                  <a:pt x="43481" y="26172"/>
                </a:cubicBezTo>
                <a:lnTo>
                  <a:pt x="973" y="44398"/>
                </a:lnTo>
                <a:lnTo>
                  <a:pt x="0" y="50093"/>
                </a:lnTo>
                <a:lnTo>
                  <a:pt x="4334" y="6140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40" name="Forma Livre: Forma 139"/>
          <p:cNvSpPr/>
          <p:nvPr/>
        </p:nvSpPr>
        <p:spPr bwMode="auto">
          <a:xfrm>
            <a:off x="11448558" y="2392866"/>
            <a:ext cx="571665" cy="327340"/>
          </a:xfrm>
          <a:custGeom>
            <a:avLst/>
            <a:gdLst>
              <a:gd name="connsiteX0" fmla="*/ 399104 w 571665"/>
              <a:gd name="connsiteY0" fmla="*/ 77709 h 327340"/>
              <a:gd name="connsiteX1" fmla="*/ 394076 w 571665"/>
              <a:gd name="connsiteY1" fmla="*/ 75542 h 327340"/>
              <a:gd name="connsiteX2" fmla="*/ 363792 w 571665"/>
              <a:gd name="connsiteY2" fmla="*/ 48898 h 327340"/>
              <a:gd name="connsiteX3" fmla="*/ 357069 w 571665"/>
              <a:gd name="connsiteY3" fmla="*/ 48898 h 327340"/>
              <a:gd name="connsiteX4" fmla="*/ 351012 w 571665"/>
              <a:gd name="connsiteY4" fmla="*/ 53510 h 327340"/>
              <a:gd name="connsiteX5" fmla="*/ 327785 w 571665"/>
              <a:gd name="connsiteY5" fmla="*/ 135609 h 327340"/>
              <a:gd name="connsiteX6" fmla="*/ 319228 w 571665"/>
              <a:gd name="connsiteY6" fmla="*/ 142083 h 327340"/>
              <a:gd name="connsiteX7" fmla="*/ 302586 w 571665"/>
              <a:gd name="connsiteY7" fmla="*/ 142083 h 327340"/>
              <a:gd name="connsiteX8" fmla="*/ 295168 w 571665"/>
              <a:gd name="connsiteY8" fmla="*/ 138082 h 327340"/>
              <a:gd name="connsiteX9" fmla="*/ 269857 w 571665"/>
              <a:gd name="connsiteY9" fmla="*/ 99713 h 327340"/>
              <a:gd name="connsiteX10" fmla="*/ 257049 w 571665"/>
              <a:gd name="connsiteY10" fmla="*/ 99713 h 327340"/>
              <a:gd name="connsiteX11" fmla="*/ 251743 w 571665"/>
              <a:gd name="connsiteY11" fmla="*/ 104992 h 327340"/>
              <a:gd name="connsiteX12" fmla="*/ 243075 w 571665"/>
              <a:gd name="connsiteY12" fmla="*/ 107243 h 327340"/>
              <a:gd name="connsiteX13" fmla="*/ 191565 w 571665"/>
              <a:gd name="connsiteY13" fmla="*/ 92768 h 327340"/>
              <a:gd name="connsiteX14" fmla="*/ 186453 w 571665"/>
              <a:gd name="connsiteY14" fmla="*/ 88961 h 327340"/>
              <a:gd name="connsiteX15" fmla="*/ 179257 w 571665"/>
              <a:gd name="connsiteY15" fmla="*/ 77543 h 327340"/>
              <a:gd name="connsiteX16" fmla="*/ 179035 w 571665"/>
              <a:gd name="connsiteY16" fmla="*/ 68430 h 327340"/>
              <a:gd name="connsiteX17" fmla="*/ 216125 w 571665"/>
              <a:gd name="connsiteY17" fmla="*/ 2889 h 327340"/>
              <a:gd name="connsiteX18" fmla="*/ 214263 w 571665"/>
              <a:gd name="connsiteY18" fmla="*/ 0 h 327340"/>
              <a:gd name="connsiteX19" fmla="*/ 100242 w 571665"/>
              <a:gd name="connsiteY19" fmla="*/ 57733 h 327340"/>
              <a:gd name="connsiteX20" fmla="*/ 94157 w 571665"/>
              <a:gd name="connsiteY20" fmla="*/ 58456 h 327340"/>
              <a:gd name="connsiteX21" fmla="*/ 32895 w 571665"/>
              <a:gd name="connsiteY21" fmla="*/ 43758 h 327340"/>
              <a:gd name="connsiteX22" fmla="*/ 11502 w 571665"/>
              <a:gd name="connsiteY22" fmla="*/ 124496 h 327340"/>
              <a:gd name="connsiteX23" fmla="*/ 28867 w 571665"/>
              <a:gd name="connsiteY23" fmla="*/ 162392 h 327340"/>
              <a:gd name="connsiteX24" fmla="*/ 27783 w 571665"/>
              <a:gd name="connsiteY24" fmla="*/ 171588 h 327340"/>
              <a:gd name="connsiteX25" fmla="*/ 0 w 571665"/>
              <a:gd name="connsiteY25" fmla="*/ 206929 h 327340"/>
              <a:gd name="connsiteX26" fmla="*/ 2584 w 571665"/>
              <a:gd name="connsiteY26" fmla="*/ 211929 h 327340"/>
              <a:gd name="connsiteX27" fmla="*/ 20087 w 571665"/>
              <a:gd name="connsiteY27" fmla="*/ 230044 h 327340"/>
              <a:gd name="connsiteX28" fmla="*/ 49593 w 571665"/>
              <a:gd name="connsiteY28" fmla="*/ 237796 h 327340"/>
              <a:gd name="connsiteX29" fmla="*/ 54400 w 571665"/>
              <a:gd name="connsiteY29" fmla="*/ 240991 h 327340"/>
              <a:gd name="connsiteX30" fmla="*/ 57678 w 571665"/>
              <a:gd name="connsiteY30" fmla="*/ 245269 h 327340"/>
              <a:gd name="connsiteX31" fmla="*/ 211596 w 571665"/>
              <a:gd name="connsiteY31" fmla="*/ 177673 h 327340"/>
              <a:gd name="connsiteX32" fmla="*/ 219737 w 571665"/>
              <a:gd name="connsiteY32" fmla="*/ 178201 h 327340"/>
              <a:gd name="connsiteX33" fmla="*/ 244325 w 571665"/>
              <a:gd name="connsiteY33" fmla="*/ 192981 h 327340"/>
              <a:gd name="connsiteX34" fmla="*/ 248631 w 571665"/>
              <a:gd name="connsiteY34" fmla="*/ 200316 h 327340"/>
              <a:gd name="connsiteX35" fmla="*/ 249131 w 571665"/>
              <a:gd name="connsiteY35" fmla="*/ 217042 h 327340"/>
              <a:gd name="connsiteX36" fmla="*/ 245297 w 571665"/>
              <a:gd name="connsiteY36" fmla="*/ 224626 h 327340"/>
              <a:gd name="connsiteX37" fmla="*/ 240463 w 571665"/>
              <a:gd name="connsiteY37" fmla="*/ 227988 h 327340"/>
              <a:gd name="connsiteX38" fmla="*/ 228989 w 571665"/>
              <a:gd name="connsiteY38" fmla="*/ 288083 h 327340"/>
              <a:gd name="connsiteX39" fmla="*/ 233823 w 571665"/>
              <a:gd name="connsiteY39" fmla="*/ 290861 h 327340"/>
              <a:gd name="connsiteX40" fmla="*/ 237712 w 571665"/>
              <a:gd name="connsiteY40" fmla="*/ 295390 h 327340"/>
              <a:gd name="connsiteX41" fmla="*/ 245881 w 571665"/>
              <a:gd name="connsiteY41" fmla="*/ 316561 h 327340"/>
              <a:gd name="connsiteX42" fmla="*/ 264662 w 571665"/>
              <a:gd name="connsiteY42" fmla="*/ 327341 h 327340"/>
              <a:gd name="connsiteX43" fmla="*/ 345150 w 571665"/>
              <a:gd name="connsiteY43" fmla="*/ 266857 h 327340"/>
              <a:gd name="connsiteX44" fmla="*/ 351512 w 571665"/>
              <a:gd name="connsiteY44" fmla="*/ 265134 h 327340"/>
              <a:gd name="connsiteX45" fmla="*/ 415580 w 571665"/>
              <a:gd name="connsiteY45" fmla="*/ 272608 h 327340"/>
              <a:gd name="connsiteX46" fmla="*/ 485538 w 571665"/>
              <a:gd name="connsiteY46" fmla="*/ 213541 h 327340"/>
              <a:gd name="connsiteX47" fmla="*/ 492178 w 571665"/>
              <a:gd name="connsiteY47" fmla="*/ 211485 h 327340"/>
              <a:gd name="connsiteX48" fmla="*/ 534492 w 571665"/>
              <a:gd name="connsiteY48" fmla="*/ 215902 h 327340"/>
              <a:gd name="connsiteX49" fmla="*/ 540215 w 571665"/>
              <a:gd name="connsiteY49" fmla="*/ 218847 h 327340"/>
              <a:gd name="connsiteX50" fmla="*/ 549967 w 571665"/>
              <a:gd name="connsiteY50" fmla="*/ 229877 h 327340"/>
              <a:gd name="connsiteX51" fmla="*/ 569359 w 571665"/>
              <a:gd name="connsiteY51" fmla="*/ 233628 h 327340"/>
              <a:gd name="connsiteX52" fmla="*/ 571666 w 571665"/>
              <a:gd name="connsiteY52" fmla="*/ 188814 h 327340"/>
              <a:gd name="connsiteX53" fmla="*/ 555524 w 571665"/>
              <a:gd name="connsiteY53" fmla="*/ 92712 h 327340"/>
              <a:gd name="connsiteX54" fmla="*/ 399132 w 571665"/>
              <a:gd name="connsiteY54" fmla="*/ 77709 h 32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71665" h="327340" fill="norm" stroke="1" extrusionOk="0">
                <a:moveTo>
                  <a:pt x="399104" y="77709"/>
                </a:moveTo>
                <a:cubicBezTo>
                  <a:pt x="397243" y="77543"/>
                  <a:pt x="395493" y="76765"/>
                  <a:pt x="394076" y="75542"/>
                </a:cubicBezTo>
                <a:lnTo>
                  <a:pt x="363792" y="48898"/>
                </a:lnTo>
                <a:lnTo>
                  <a:pt x="357069" y="48898"/>
                </a:lnTo>
                <a:lnTo>
                  <a:pt x="351012" y="53510"/>
                </a:lnTo>
                <a:lnTo>
                  <a:pt x="327785" y="135609"/>
                </a:lnTo>
                <a:cubicBezTo>
                  <a:pt x="326702" y="139443"/>
                  <a:pt x="323201" y="142083"/>
                  <a:pt x="319228" y="142083"/>
                </a:cubicBezTo>
                <a:lnTo>
                  <a:pt x="302586" y="142083"/>
                </a:lnTo>
                <a:cubicBezTo>
                  <a:pt x="299613" y="142083"/>
                  <a:pt x="296807" y="140582"/>
                  <a:pt x="295168" y="138082"/>
                </a:cubicBezTo>
                <a:lnTo>
                  <a:pt x="269857" y="99713"/>
                </a:lnTo>
                <a:lnTo>
                  <a:pt x="257049" y="99713"/>
                </a:lnTo>
                <a:lnTo>
                  <a:pt x="251743" y="104992"/>
                </a:lnTo>
                <a:cubicBezTo>
                  <a:pt x="249465" y="107243"/>
                  <a:pt x="246159" y="108104"/>
                  <a:pt x="243075" y="107243"/>
                </a:cubicBezTo>
                <a:lnTo>
                  <a:pt x="191565" y="92768"/>
                </a:lnTo>
                <a:cubicBezTo>
                  <a:pt x="189453" y="92184"/>
                  <a:pt x="187619" y="90823"/>
                  <a:pt x="186453" y="88961"/>
                </a:cubicBezTo>
                <a:lnTo>
                  <a:pt x="179257" y="77543"/>
                </a:lnTo>
                <a:cubicBezTo>
                  <a:pt x="177506" y="74764"/>
                  <a:pt x="177423" y="71264"/>
                  <a:pt x="179035" y="68430"/>
                </a:cubicBezTo>
                <a:lnTo>
                  <a:pt x="216125" y="2889"/>
                </a:lnTo>
                <a:lnTo>
                  <a:pt x="214263" y="0"/>
                </a:lnTo>
                <a:lnTo>
                  <a:pt x="100242" y="57733"/>
                </a:lnTo>
                <a:cubicBezTo>
                  <a:pt x="98352" y="58678"/>
                  <a:pt x="96213" y="58928"/>
                  <a:pt x="94157" y="58456"/>
                </a:cubicBezTo>
                <a:lnTo>
                  <a:pt x="32895" y="43758"/>
                </a:lnTo>
                <a:lnTo>
                  <a:pt x="11502" y="124496"/>
                </a:lnTo>
                <a:lnTo>
                  <a:pt x="28867" y="162392"/>
                </a:lnTo>
                <a:cubicBezTo>
                  <a:pt x="30256" y="165421"/>
                  <a:pt x="29839" y="168949"/>
                  <a:pt x="27783" y="171588"/>
                </a:cubicBezTo>
                <a:lnTo>
                  <a:pt x="0" y="206929"/>
                </a:lnTo>
                <a:lnTo>
                  <a:pt x="2584" y="211929"/>
                </a:lnTo>
                <a:lnTo>
                  <a:pt x="20087" y="230044"/>
                </a:lnTo>
                <a:lnTo>
                  <a:pt x="49593" y="237796"/>
                </a:lnTo>
                <a:cubicBezTo>
                  <a:pt x="51510" y="238296"/>
                  <a:pt x="53205" y="239435"/>
                  <a:pt x="54400" y="240991"/>
                </a:cubicBezTo>
                <a:lnTo>
                  <a:pt x="57678" y="245269"/>
                </a:lnTo>
                <a:lnTo>
                  <a:pt x="211596" y="177673"/>
                </a:lnTo>
                <a:cubicBezTo>
                  <a:pt x="214236" y="176534"/>
                  <a:pt x="217264" y="176701"/>
                  <a:pt x="219737" y="178201"/>
                </a:cubicBezTo>
                <a:lnTo>
                  <a:pt x="244325" y="192981"/>
                </a:lnTo>
                <a:cubicBezTo>
                  <a:pt x="246909" y="194537"/>
                  <a:pt x="248548" y="197316"/>
                  <a:pt x="248631" y="200316"/>
                </a:cubicBezTo>
                <a:lnTo>
                  <a:pt x="249131" y="217042"/>
                </a:lnTo>
                <a:cubicBezTo>
                  <a:pt x="249215" y="220042"/>
                  <a:pt x="247770" y="222904"/>
                  <a:pt x="245297" y="224626"/>
                </a:cubicBezTo>
                <a:lnTo>
                  <a:pt x="240463" y="227988"/>
                </a:lnTo>
                <a:lnTo>
                  <a:pt x="228989" y="288083"/>
                </a:lnTo>
                <a:lnTo>
                  <a:pt x="233823" y="290861"/>
                </a:lnTo>
                <a:cubicBezTo>
                  <a:pt x="235601" y="291889"/>
                  <a:pt x="236962" y="293473"/>
                  <a:pt x="237712" y="295390"/>
                </a:cubicBezTo>
                <a:lnTo>
                  <a:pt x="245881" y="316561"/>
                </a:lnTo>
                <a:lnTo>
                  <a:pt x="264662" y="327341"/>
                </a:lnTo>
                <a:lnTo>
                  <a:pt x="345150" y="266857"/>
                </a:lnTo>
                <a:cubicBezTo>
                  <a:pt x="346983" y="265495"/>
                  <a:pt x="349262" y="264856"/>
                  <a:pt x="351512" y="265134"/>
                </a:cubicBezTo>
                <a:lnTo>
                  <a:pt x="415580" y="272608"/>
                </a:lnTo>
                <a:lnTo>
                  <a:pt x="485538" y="213541"/>
                </a:lnTo>
                <a:cubicBezTo>
                  <a:pt x="487371" y="211985"/>
                  <a:pt x="489789" y="211235"/>
                  <a:pt x="492178" y="211485"/>
                </a:cubicBezTo>
                <a:lnTo>
                  <a:pt x="534492" y="215902"/>
                </a:lnTo>
                <a:cubicBezTo>
                  <a:pt x="536714" y="216125"/>
                  <a:pt x="538742" y="217181"/>
                  <a:pt x="540215" y="218847"/>
                </a:cubicBezTo>
                <a:lnTo>
                  <a:pt x="549967" y="229877"/>
                </a:lnTo>
                <a:lnTo>
                  <a:pt x="569359" y="233628"/>
                </a:lnTo>
                <a:lnTo>
                  <a:pt x="571666" y="188814"/>
                </a:lnTo>
                <a:lnTo>
                  <a:pt x="555524" y="92712"/>
                </a:lnTo>
                <a:lnTo>
                  <a:pt x="399132" y="7770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41" name="Forma Livre: Forma 140"/>
          <p:cNvSpPr/>
          <p:nvPr/>
        </p:nvSpPr>
        <p:spPr bwMode="auto">
          <a:xfrm>
            <a:off x="11491400" y="2201662"/>
            <a:ext cx="509292" cy="315504"/>
          </a:xfrm>
          <a:custGeom>
            <a:avLst/>
            <a:gdLst>
              <a:gd name="connsiteX0" fmla="*/ 505708 w 509292"/>
              <a:gd name="connsiteY0" fmla="*/ 248186 h 315504"/>
              <a:gd name="connsiteX1" fmla="*/ 433305 w 509292"/>
              <a:gd name="connsiteY1" fmla="*/ 66985 h 315504"/>
              <a:gd name="connsiteX2" fmla="*/ 191398 w 509292"/>
              <a:gd name="connsiteY2" fmla="*/ 0 h 315504"/>
              <a:gd name="connsiteX3" fmla="*/ 0 w 509292"/>
              <a:gd name="connsiteY3" fmla="*/ 219098 h 315504"/>
              <a:gd name="connsiteX4" fmla="*/ 52260 w 509292"/>
              <a:gd name="connsiteY4" fmla="*/ 231628 h 315504"/>
              <a:gd name="connsiteX5" fmla="*/ 170505 w 509292"/>
              <a:gd name="connsiteY5" fmla="*/ 171755 h 315504"/>
              <a:gd name="connsiteX6" fmla="*/ 181979 w 509292"/>
              <a:gd name="connsiteY6" fmla="*/ 174867 h 315504"/>
              <a:gd name="connsiteX7" fmla="*/ 191120 w 509292"/>
              <a:gd name="connsiteY7" fmla="*/ 188981 h 315504"/>
              <a:gd name="connsiteX8" fmla="*/ 191398 w 509292"/>
              <a:gd name="connsiteY8" fmla="*/ 198177 h 315504"/>
              <a:gd name="connsiteX9" fmla="*/ 154280 w 509292"/>
              <a:gd name="connsiteY9" fmla="*/ 263773 h 315504"/>
              <a:gd name="connsiteX10" fmla="*/ 156836 w 509292"/>
              <a:gd name="connsiteY10" fmla="*/ 267801 h 315504"/>
              <a:gd name="connsiteX11" fmla="*/ 200066 w 509292"/>
              <a:gd name="connsiteY11" fmla="*/ 279943 h 315504"/>
              <a:gd name="connsiteX12" fmla="*/ 204317 w 509292"/>
              <a:gd name="connsiteY12" fmla="*/ 275720 h 315504"/>
              <a:gd name="connsiteX13" fmla="*/ 210568 w 509292"/>
              <a:gd name="connsiteY13" fmla="*/ 273136 h 315504"/>
              <a:gd name="connsiteX14" fmla="*/ 231822 w 509292"/>
              <a:gd name="connsiteY14" fmla="*/ 273136 h 315504"/>
              <a:gd name="connsiteX15" fmla="*/ 239240 w 509292"/>
              <a:gd name="connsiteY15" fmla="*/ 277137 h 315504"/>
              <a:gd name="connsiteX16" fmla="*/ 264551 w 509292"/>
              <a:gd name="connsiteY16" fmla="*/ 315505 h 315504"/>
              <a:gd name="connsiteX17" fmla="*/ 269718 w 509292"/>
              <a:gd name="connsiteY17" fmla="*/ 315505 h 315504"/>
              <a:gd name="connsiteX18" fmla="*/ 291917 w 509292"/>
              <a:gd name="connsiteY18" fmla="*/ 237018 h 315504"/>
              <a:gd name="connsiteX19" fmla="*/ 295084 w 509292"/>
              <a:gd name="connsiteY19" fmla="*/ 232378 h 315504"/>
              <a:gd name="connsiteX20" fmla="*/ 305892 w 509292"/>
              <a:gd name="connsiteY20" fmla="*/ 224154 h 315504"/>
              <a:gd name="connsiteX21" fmla="*/ 311282 w 509292"/>
              <a:gd name="connsiteY21" fmla="*/ 222348 h 315504"/>
              <a:gd name="connsiteX22" fmla="*/ 324368 w 509292"/>
              <a:gd name="connsiteY22" fmla="*/ 222348 h 315504"/>
              <a:gd name="connsiteX23" fmla="*/ 330230 w 509292"/>
              <a:gd name="connsiteY23" fmla="*/ 224571 h 315504"/>
              <a:gd name="connsiteX24" fmla="*/ 360875 w 509292"/>
              <a:gd name="connsiteY24" fmla="*/ 251520 h 315504"/>
              <a:gd name="connsiteX25" fmla="*/ 509292 w 509292"/>
              <a:gd name="connsiteY25" fmla="*/ 265773 h 315504"/>
              <a:gd name="connsiteX26" fmla="*/ 505764 w 509292"/>
              <a:gd name="connsiteY26" fmla="*/ 248242 h 31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09292" h="315504" fill="norm" stroke="1" extrusionOk="0">
                <a:moveTo>
                  <a:pt x="505708" y="248186"/>
                </a:moveTo>
                <a:lnTo>
                  <a:pt x="433305" y="66985"/>
                </a:lnTo>
                <a:lnTo>
                  <a:pt x="191398" y="0"/>
                </a:lnTo>
                <a:lnTo>
                  <a:pt x="0" y="219098"/>
                </a:lnTo>
                <a:lnTo>
                  <a:pt x="52260" y="231628"/>
                </a:lnTo>
                <a:lnTo>
                  <a:pt x="170505" y="171755"/>
                </a:lnTo>
                <a:cubicBezTo>
                  <a:pt x="174561" y="169699"/>
                  <a:pt x="179507" y="171033"/>
                  <a:pt x="181979" y="174867"/>
                </a:cubicBezTo>
                <a:lnTo>
                  <a:pt x="191120" y="188981"/>
                </a:lnTo>
                <a:cubicBezTo>
                  <a:pt x="192926" y="191759"/>
                  <a:pt x="193009" y="195315"/>
                  <a:pt x="191398" y="198177"/>
                </a:cubicBezTo>
                <a:lnTo>
                  <a:pt x="154280" y="263773"/>
                </a:lnTo>
                <a:lnTo>
                  <a:pt x="156836" y="267801"/>
                </a:lnTo>
                <a:lnTo>
                  <a:pt x="200066" y="279943"/>
                </a:lnTo>
                <a:lnTo>
                  <a:pt x="204317" y="275720"/>
                </a:lnTo>
                <a:cubicBezTo>
                  <a:pt x="205984" y="274053"/>
                  <a:pt x="208234" y="273136"/>
                  <a:pt x="210568" y="273136"/>
                </a:cubicBezTo>
                <a:lnTo>
                  <a:pt x="231822" y="273136"/>
                </a:lnTo>
                <a:cubicBezTo>
                  <a:pt x="234795" y="273136"/>
                  <a:pt x="237601" y="274636"/>
                  <a:pt x="239240" y="277137"/>
                </a:cubicBezTo>
                <a:lnTo>
                  <a:pt x="264551" y="315505"/>
                </a:lnTo>
                <a:lnTo>
                  <a:pt x="269718" y="315505"/>
                </a:lnTo>
                <a:lnTo>
                  <a:pt x="291917" y="237018"/>
                </a:lnTo>
                <a:cubicBezTo>
                  <a:pt x="292445" y="235156"/>
                  <a:pt x="293556" y="233545"/>
                  <a:pt x="295084" y="232378"/>
                </a:cubicBezTo>
                <a:lnTo>
                  <a:pt x="305892" y="224154"/>
                </a:lnTo>
                <a:cubicBezTo>
                  <a:pt x="307448" y="222987"/>
                  <a:pt x="309337" y="222348"/>
                  <a:pt x="311282" y="222348"/>
                </a:cubicBezTo>
                <a:lnTo>
                  <a:pt x="324368" y="222348"/>
                </a:lnTo>
                <a:cubicBezTo>
                  <a:pt x="326535" y="222348"/>
                  <a:pt x="328619" y="223126"/>
                  <a:pt x="330230" y="224571"/>
                </a:cubicBezTo>
                <a:lnTo>
                  <a:pt x="360875" y="251520"/>
                </a:lnTo>
                <a:lnTo>
                  <a:pt x="509292" y="265773"/>
                </a:lnTo>
                <a:lnTo>
                  <a:pt x="505764" y="24824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42" name="Forma Livre: Forma 141"/>
          <p:cNvSpPr/>
          <p:nvPr/>
        </p:nvSpPr>
        <p:spPr bwMode="auto">
          <a:xfrm>
            <a:off x="8375135" y="996737"/>
            <a:ext cx="1955264" cy="1890168"/>
          </a:xfrm>
          <a:custGeom>
            <a:avLst/>
            <a:gdLst>
              <a:gd name="connsiteX0" fmla="*/ 1466948 w 1955264"/>
              <a:gd name="connsiteY0" fmla="*/ 1633369 h 1890168"/>
              <a:gd name="connsiteX1" fmla="*/ 1468365 w 1955264"/>
              <a:gd name="connsiteY1" fmla="*/ 1627840 h 1890168"/>
              <a:gd name="connsiteX2" fmla="*/ 1478673 w 1955264"/>
              <a:gd name="connsiteY2" fmla="*/ 1611976 h 1890168"/>
              <a:gd name="connsiteX3" fmla="*/ 1454779 w 1955264"/>
              <a:gd name="connsiteY3" fmla="*/ 1550909 h 1890168"/>
              <a:gd name="connsiteX4" fmla="*/ 1454668 w 1955264"/>
              <a:gd name="connsiteY4" fmla="*/ 1544713 h 1890168"/>
              <a:gd name="connsiteX5" fmla="*/ 1493981 w 1955264"/>
              <a:gd name="connsiteY5" fmla="*/ 1433192 h 1890168"/>
              <a:gd name="connsiteX6" fmla="*/ 1498316 w 1955264"/>
              <a:gd name="connsiteY6" fmla="*/ 1428219 h 1890168"/>
              <a:gd name="connsiteX7" fmla="*/ 1561939 w 1955264"/>
              <a:gd name="connsiteY7" fmla="*/ 1395823 h 1890168"/>
              <a:gd name="connsiteX8" fmla="*/ 1629646 w 1955264"/>
              <a:gd name="connsiteY8" fmla="*/ 1251824 h 1890168"/>
              <a:gd name="connsiteX9" fmla="*/ 1571857 w 1955264"/>
              <a:gd name="connsiteY9" fmla="*/ 1219234 h 1890168"/>
              <a:gd name="connsiteX10" fmla="*/ 1571441 w 1955264"/>
              <a:gd name="connsiteY10" fmla="*/ 1218901 h 1890168"/>
              <a:gd name="connsiteX11" fmla="*/ 1570718 w 1955264"/>
              <a:gd name="connsiteY11" fmla="*/ 1218345 h 1890168"/>
              <a:gd name="connsiteX12" fmla="*/ 1569274 w 1955264"/>
              <a:gd name="connsiteY12" fmla="*/ 1216873 h 1890168"/>
              <a:gd name="connsiteX13" fmla="*/ 1568885 w 1955264"/>
              <a:gd name="connsiteY13" fmla="*/ 1216484 h 1890168"/>
              <a:gd name="connsiteX14" fmla="*/ 1563939 w 1955264"/>
              <a:gd name="connsiteY14" fmla="*/ 1209204 h 1890168"/>
              <a:gd name="connsiteX15" fmla="*/ 1563800 w 1955264"/>
              <a:gd name="connsiteY15" fmla="*/ 1199425 h 1890168"/>
              <a:gd name="connsiteX16" fmla="*/ 1955264 w 1955264"/>
              <a:gd name="connsiteY16" fmla="*/ 588419 h 1890168"/>
              <a:gd name="connsiteX17" fmla="*/ 1952236 w 1955264"/>
              <a:gd name="connsiteY17" fmla="*/ 587641 h 1890168"/>
              <a:gd name="connsiteX18" fmla="*/ 1947041 w 1955264"/>
              <a:gd name="connsiteY18" fmla="*/ 583945 h 1890168"/>
              <a:gd name="connsiteX19" fmla="*/ 1933538 w 1955264"/>
              <a:gd name="connsiteY19" fmla="*/ 564081 h 1890168"/>
              <a:gd name="connsiteX20" fmla="*/ 1749280 w 1955264"/>
              <a:gd name="connsiteY20" fmla="*/ 510570 h 1890168"/>
              <a:gd name="connsiteX21" fmla="*/ 1643177 w 1955264"/>
              <a:gd name="connsiteY21" fmla="*/ 605561 h 1890168"/>
              <a:gd name="connsiteX22" fmla="*/ 1646788 w 1955264"/>
              <a:gd name="connsiteY22" fmla="*/ 611562 h 1890168"/>
              <a:gd name="connsiteX23" fmla="*/ 1648289 w 1955264"/>
              <a:gd name="connsiteY23" fmla="*/ 622397 h 1890168"/>
              <a:gd name="connsiteX24" fmla="*/ 1644677 w 1955264"/>
              <a:gd name="connsiteY24" fmla="*/ 630816 h 1890168"/>
              <a:gd name="connsiteX25" fmla="*/ 1613893 w 1955264"/>
              <a:gd name="connsiteY25" fmla="*/ 652959 h 1890168"/>
              <a:gd name="connsiteX26" fmla="*/ 1602586 w 1955264"/>
              <a:gd name="connsiteY26" fmla="*/ 652181 h 1890168"/>
              <a:gd name="connsiteX27" fmla="*/ 1584916 w 1955264"/>
              <a:gd name="connsiteY27" fmla="*/ 635344 h 1890168"/>
              <a:gd name="connsiteX28" fmla="*/ 1559994 w 1955264"/>
              <a:gd name="connsiteY28" fmla="*/ 639734 h 1890168"/>
              <a:gd name="connsiteX29" fmla="*/ 1482729 w 1955264"/>
              <a:gd name="connsiteY29" fmla="*/ 674963 h 1890168"/>
              <a:gd name="connsiteX30" fmla="*/ 1474089 w 1955264"/>
              <a:gd name="connsiteY30" fmla="*/ 674241 h 1890168"/>
              <a:gd name="connsiteX31" fmla="*/ 1464226 w 1955264"/>
              <a:gd name="connsiteY31" fmla="*/ 667600 h 1890168"/>
              <a:gd name="connsiteX32" fmla="*/ 1460308 w 1955264"/>
              <a:gd name="connsiteY32" fmla="*/ 659960 h 1890168"/>
              <a:gd name="connsiteX33" fmla="*/ 1464670 w 1955264"/>
              <a:gd name="connsiteY33" fmla="*/ 652570 h 1890168"/>
              <a:gd name="connsiteX34" fmla="*/ 1545992 w 1955264"/>
              <a:gd name="connsiteY34" fmla="*/ 604505 h 1890168"/>
              <a:gd name="connsiteX35" fmla="*/ 1607642 w 1955264"/>
              <a:gd name="connsiteY35" fmla="*/ 450975 h 1890168"/>
              <a:gd name="connsiteX36" fmla="*/ 1501122 w 1955264"/>
              <a:gd name="connsiteY36" fmla="*/ 420553 h 1890168"/>
              <a:gd name="connsiteX37" fmla="*/ 1471060 w 1955264"/>
              <a:gd name="connsiteY37" fmla="*/ 439807 h 1890168"/>
              <a:gd name="connsiteX38" fmla="*/ 1465476 w 1955264"/>
              <a:gd name="connsiteY38" fmla="*/ 441168 h 1890168"/>
              <a:gd name="connsiteX39" fmla="*/ 1296582 w 1955264"/>
              <a:gd name="connsiteY39" fmla="*/ 425860 h 1890168"/>
              <a:gd name="connsiteX40" fmla="*/ 1270411 w 1955264"/>
              <a:gd name="connsiteY40" fmla="*/ 459699 h 1890168"/>
              <a:gd name="connsiteX41" fmla="*/ 1270827 w 1955264"/>
              <a:gd name="connsiteY41" fmla="*/ 465978 h 1890168"/>
              <a:gd name="connsiteX42" fmla="*/ 1281552 w 1955264"/>
              <a:gd name="connsiteY42" fmla="*/ 471757 h 1890168"/>
              <a:gd name="connsiteX43" fmla="*/ 1285803 w 1955264"/>
              <a:gd name="connsiteY43" fmla="*/ 476897 h 1890168"/>
              <a:gd name="connsiteX44" fmla="*/ 1288998 w 1955264"/>
              <a:gd name="connsiteY44" fmla="*/ 486982 h 1890168"/>
              <a:gd name="connsiteX45" fmla="*/ 1285497 w 1955264"/>
              <a:gd name="connsiteY45" fmla="*/ 497012 h 1890168"/>
              <a:gd name="connsiteX46" fmla="*/ 1277857 w 1955264"/>
              <a:gd name="connsiteY46" fmla="*/ 502152 h 1890168"/>
              <a:gd name="connsiteX47" fmla="*/ 1267771 w 1955264"/>
              <a:gd name="connsiteY47" fmla="*/ 502041 h 1890168"/>
              <a:gd name="connsiteX48" fmla="*/ 1261381 w 1955264"/>
              <a:gd name="connsiteY48" fmla="*/ 497540 h 1890168"/>
              <a:gd name="connsiteX49" fmla="*/ 1260048 w 1955264"/>
              <a:gd name="connsiteY49" fmla="*/ 497985 h 1890168"/>
              <a:gd name="connsiteX50" fmla="*/ 1255074 w 1955264"/>
              <a:gd name="connsiteY50" fmla="*/ 536297 h 1890168"/>
              <a:gd name="connsiteX51" fmla="*/ 1250490 w 1955264"/>
              <a:gd name="connsiteY51" fmla="*/ 542965 h 1890168"/>
              <a:gd name="connsiteX52" fmla="*/ 1037227 w 1955264"/>
              <a:gd name="connsiteY52" fmla="*/ 658376 h 1890168"/>
              <a:gd name="connsiteX53" fmla="*/ 1030615 w 1955264"/>
              <a:gd name="connsiteY53" fmla="*/ 659127 h 1890168"/>
              <a:gd name="connsiteX54" fmla="*/ 1012889 w 1955264"/>
              <a:gd name="connsiteY54" fmla="*/ 654209 h 1890168"/>
              <a:gd name="connsiteX55" fmla="*/ 1006555 w 1955264"/>
              <a:gd name="connsiteY55" fmla="*/ 647347 h 1890168"/>
              <a:gd name="connsiteX56" fmla="*/ 1009861 w 1955264"/>
              <a:gd name="connsiteY56" fmla="*/ 638595 h 1890168"/>
              <a:gd name="connsiteX57" fmla="*/ 1009944 w 1955264"/>
              <a:gd name="connsiteY57" fmla="*/ 638511 h 1890168"/>
              <a:gd name="connsiteX58" fmla="*/ 984495 w 1955264"/>
              <a:gd name="connsiteY58" fmla="*/ 632094 h 1890168"/>
              <a:gd name="connsiteX59" fmla="*/ 977882 w 1955264"/>
              <a:gd name="connsiteY59" fmla="*/ 624787 h 1890168"/>
              <a:gd name="connsiteX60" fmla="*/ 982105 w 1955264"/>
              <a:gd name="connsiteY60" fmla="*/ 615868 h 1890168"/>
              <a:gd name="connsiteX61" fmla="*/ 1026030 w 1955264"/>
              <a:gd name="connsiteY61" fmla="*/ 589502 h 1890168"/>
              <a:gd name="connsiteX62" fmla="*/ 1033921 w 1955264"/>
              <a:gd name="connsiteY62" fmla="*/ 588863 h 1890168"/>
              <a:gd name="connsiteX63" fmla="*/ 1045812 w 1955264"/>
              <a:gd name="connsiteY63" fmla="*/ 593642 h 1890168"/>
              <a:gd name="connsiteX64" fmla="*/ 1075206 w 1955264"/>
              <a:gd name="connsiteY64" fmla="*/ 556718 h 1890168"/>
              <a:gd name="connsiteX65" fmla="*/ 1068483 w 1955264"/>
              <a:gd name="connsiteY65" fmla="*/ 561886 h 1890168"/>
              <a:gd name="connsiteX66" fmla="*/ 1063093 w 1955264"/>
              <a:gd name="connsiteY66" fmla="*/ 563719 h 1890168"/>
              <a:gd name="connsiteX67" fmla="*/ 1061704 w 1955264"/>
              <a:gd name="connsiteY67" fmla="*/ 563608 h 1890168"/>
              <a:gd name="connsiteX68" fmla="*/ 1016417 w 1955264"/>
              <a:gd name="connsiteY68" fmla="*/ 556412 h 1890168"/>
              <a:gd name="connsiteX69" fmla="*/ 1010000 w 1955264"/>
              <a:gd name="connsiteY69" fmla="*/ 551884 h 1890168"/>
              <a:gd name="connsiteX70" fmla="*/ 807377 w 1955264"/>
              <a:gd name="connsiteY70" fmla="*/ 178145 h 1890168"/>
              <a:gd name="connsiteX71" fmla="*/ 638873 w 1955264"/>
              <a:gd name="connsiteY71" fmla="*/ 101964 h 1890168"/>
              <a:gd name="connsiteX72" fmla="*/ 633761 w 1955264"/>
              <a:gd name="connsiteY72" fmla="*/ 95352 h 1890168"/>
              <a:gd name="connsiteX73" fmla="*/ 626176 w 1955264"/>
              <a:gd name="connsiteY73" fmla="*/ 50093 h 1890168"/>
              <a:gd name="connsiteX74" fmla="*/ 627621 w 1955264"/>
              <a:gd name="connsiteY74" fmla="*/ 43564 h 1890168"/>
              <a:gd name="connsiteX75" fmla="*/ 639873 w 1955264"/>
              <a:gd name="connsiteY75" fmla="*/ 25838 h 1890168"/>
              <a:gd name="connsiteX76" fmla="*/ 595309 w 1955264"/>
              <a:gd name="connsiteY76" fmla="*/ 0 h 1890168"/>
              <a:gd name="connsiteX77" fmla="*/ 561497 w 1955264"/>
              <a:gd name="connsiteY77" fmla="*/ 4001 h 1890168"/>
              <a:gd name="connsiteX78" fmla="*/ 539520 w 1955264"/>
              <a:gd name="connsiteY78" fmla="*/ 22004 h 1890168"/>
              <a:gd name="connsiteX79" fmla="*/ 532186 w 1955264"/>
              <a:gd name="connsiteY79" fmla="*/ 23838 h 1890168"/>
              <a:gd name="connsiteX80" fmla="*/ 476092 w 1955264"/>
              <a:gd name="connsiteY80" fmla="*/ 12891 h 1890168"/>
              <a:gd name="connsiteX81" fmla="*/ 448003 w 1955264"/>
              <a:gd name="connsiteY81" fmla="*/ 24671 h 1890168"/>
              <a:gd name="connsiteX82" fmla="*/ 440751 w 1955264"/>
              <a:gd name="connsiteY82" fmla="*/ 47704 h 1890168"/>
              <a:gd name="connsiteX83" fmla="*/ 462422 w 1955264"/>
              <a:gd name="connsiteY83" fmla="*/ 74514 h 1890168"/>
              <a:gd name="connsiteX84" fmla="*/ 464256 w 1955264"/>
              <a:gd name="connsiteY84" fmla="*/ 81655 h 1890168"/>
              <a:gd name="connsiteX85" fmla="*/ 461922 w 1955264"/>
              <a:gd name="connsiteY85" fmla="*/ 94768 h 1890168"/>
              <a:gd name="connsiteX86" fmla="*/ 458394 w 1955264"/>
              <a:gd name="connsiteY86" fmla="*/ 100408 h 1890168"/>
              <a:gd name="connsiteX87" fmla="*/ 447586 w 1955264"/>
              <a:gd name="connsiteY87" fmla="*/ 108271 h 1890168"/>
              <a:gd name="connsiteX88" fmla="*/ 441974 w 1955264"/>
              <a:gd name="connsiteY88" fmla="*/ 109966 h 1890168"/>
              <a:gd name="connsiteX89" fmla="*/ 236823 w 1955264"/>
              <a:gd name="connsiteY89" fmla="*/ 100714 h 1890168"/>
              <a:gd name="connsiteX90" fmla="*/ 221765 w 1955264"/>
              <a:gd name="connsiteY90" fmla="*/ 127441 h 1890168"/>
              <a:gd name="connsiteX91" fmla="*/ 217125 w 1955264"/>
              <a:gd name="connsiteY91" fmla="*/ 131414 h 1890168"/>
              <a:gd name="connsiteX92" fmla="*/ 8113 w 1955264"/>
              <a:gd name="connsiteY92" fmla="*/ 209179 h 1890168"/>
              <a:gd name="connsiteX93" fmla="*/ 0 w 1955264"/>
              <a:gd name="connsiteY93" fmla="*/ 208151 h 1890168"/>
              <a:gd name="connsiteX94" fmla="*/ 6140 w 1955264"/>
              <a:gd name="connsiteY94" fmla="*/ 350345 h 1890168"/>
              <a:gd name="connsiteX95" fmla="*/ 87017 w 1955264"/>
              <a:gd name="connsiteY95" fmla="*/ 540770 h 1890168"/>
              <a:gd name="connsiteX96" fmla="*/ 377962 w 1955264"/>
              <a:gd name="connsiteY96" fmla="*/ 707330 h 1890168"/>
              <a:gd name="connsiteX97" fmla="*/ 381879 w 1955264"/>
              <a:gd name="connsiteY97" fmla="*/ 711942 h 1890168"/>
              <a:gd name="connsiteX98" fmla="*/ 390519 w 1955264"/>
              <a:gd name="connsiteY98" fmla="*/ 735058 h 1890168"/>
              <a:gd name="connsiteX99" fmla="*/ 390297 w 1955264"/>
              <a:gd name="connsiteY99" fmla="*/ 741781 h 1890168"/>
              <a:gd name="connsiteX100" fmla="*/ 90156 w 1955264"/>
              <a:gd name="connsiteY100" fmla="*/ 1415216 h 1890168"/>
              <a:gd name="connsiteX101" fmla="*/ 136276 w 1955264"/>
              <a:gd name="connsiteY101" fmla="*/ 1501816 h 1890168"/>
              <a:gd name="connsiteX102" fmla="*/ 300002 w 1955264"/>
              <a:gd name="connsiteY102" fmla="*/ 1787704 h 1890168"/>
              <a:gd name="connsiteX103" fmla="*/ 409495 w 1955264"/>
              <a:gd name="connsiteY103" fmla="*/ 1832018 h 1890168"/>
              <a:gd name="connsiteX104" fmla="*/ 1317336 w 1955264"/>
              <a:gd name="connsiteY104" fmla="*/ 1890169 h 1890168"/>
              <a:gd name="connsiteX105" fmla="*/ 1468699 w 1955264"/>
              <a:gd name="connsiteY105" fmla="*/ 1655818 h 1890168"/>
              <a:gd name="connsiteX106" fmla="*/ 1466976 w 1955264"/>
              <a:gd name="connsiteY106" fmla="*/ 1633258 h 189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1955264" h="1890168" fill="norm" stroke="1" extrusionOk="0">
                <a:moveTo>
                  <a:pt x="1466948" y="1633369"/>
                </a:moveTo>
                <a:cubicBezTo>
                  <a:pt x="1466810" y="1631424"/>
                  <a:pt x="1467282" y="1629480"/>
                  <a:pt x="1468365" y="1627840"/>
                </a:cubicBezTo>
                <a:lnTo>
                  <a:pt x="1478673" y="1611976"/>
                </a:lnTo>
                <a:lnTo>
                  <a:pt x="1454779" y="1550909"/>
                </a:lnTo>
                <a:cubicBezTo>
                  <a:pt x="1454001" y="1548936"/>
                  <a:pt x="1453974" y="1546741"/>
                  <a:pt x="1454668" y="1544713"/>
                </a:cubicBezTo>
                <a:lnTo>
                  <a:pt x="1493981" y="1433192"/>
                </a:lnTo>
                <a:cubicBezTo>
                  <a:pt x="1494731" y="1431053"/>
                  <a:pt x="1496288" y="1429274"/>
                  <a:pt x="1498316" y="1428219"/>
                </a:cubicBezTo>
                <a:lnTo>
                  <a:pt x="1561939" y="1395823"/>
                </a:lnTo>
                <a:lnTo>
                  <a:pt x="1629646" y="1251824"/>
                </a:lnTo>
                <a:lnTo>
                  <a:pt x="1571857" y="1219234"/>
                </a:lnTo>
                <a:cubicBezTo>
                  <a:pt x="1571691" y="1219151"/>
                  <a:pt x="1571580" y="1219012"/>
                  <a:pt x="1571441" y="1218901"/>
                </a:cubicBezTo>
                <a:cubicBezTo>
                  <a:pt x="1571191" y="1218734"/>
                  <a:pt x="1570969" y="1218539"/>
                  <a:pt x="1570718" y="1218345"/>
                </a:cubicBezTo>
                <a:cubicBezTo>
                  <a:pt x="1570163" y="1217901"/>
                  <a:pt x="1569690" y="1217428"/>
                  <a:pt x="1569274" y="1216873"/>
                </a:cubicBezTo>
                <a:cubicBezTo>
                  <a:pt x="1569163" y="1216734"/>
                  <a:pt x="1568996" y="1216650"/>
                  <a:pt x="1568885" y="1216484"/>
                </a:cubicBezTo>
                <a:lnTo>
                  <a:pt x="1563939" y="1209204"/>
                </a:lnTo>
                <a:cubicBezTo>
                  <a:pt x="1561939" y="1206259"/>
                  <a:pt x="1561883" y="1202425"/>
                  <a:pt x="1563800" y="1199425"/>
                </a:cubicBezTo>
                <a:lnTo>
                  <a:pt x="1955264" y="588419"/>
                </a:lnTo>
                <a:lnTo>
                  <a:pt x="1952236" y="587641"/>
                </a:lnTo>
                <a:cubicBezTo>
                  <a:pt x="1950125" y="587085"/>
                  <a:pt x="1948263" y="585779"/>
                  <a:pt x="1947041" y="583945"/>
                </a:cubicBezTo>
                <a:cubicBezTo>
                  <a:pt x="1942067" y="576444"/>
                  <a:pt x="1936205" y="567776"/>
                  <a:pt x="1933538" y="564081"/>
                </a:cubicBezTo>
                <a:lnTo>
                  <a:pt x="1749280" y="510570"/>
                </a:lnTo>
                <a:lnTo>
                  <a:pt x="1643177" y="605561"/>
                </a:lnTo>
                <a:cubicBezTo>
                  <a:pt x="1645094" y="606950"/>
                  <a:pt x="1646455" y="609089"/>
                  <a:pt x="1646788" y="611562"/>
                </a:cubicBezTo>
                <a:lnTo>
                  <a:pt x="1648289" y="622397"/>
                </a:lnTo>
                <a:cubicBezTo>
                  <a:pt x="1648733" y="625648"/>
                  <a:pt x="1647344" y="628899"/>
                  <a:pt x="1644677" y="630816"/>
                </a:cubicBezTo>
                <a:lnTo>
                  <a:pt x="1613893" y="652959"/>
                </a:lnTo>
                <a:cubicBezTo>
                  <a:pt x="1610420" y="655459"/>
                  <a:pt x="1605670" y="655126"/>
                  <a:pt x="1602586" y="652181"/>
                </a:cubicBezTo>
                <a:lnTo>
                  <a:pt x="1584916" y="635344"/>
                </a:lnTo>
                <a:lnTo>
                  <a:pt x="1559994" y="639734"/>
                </a:lnTo>
                <a:lnTo>
                  <a:pt x="1482729" y="674963"/>
                </a:lnTo>
                <a:cubicBezTo>
                  <a:pt x="1479923" y="676241"/>
                  <a:pt x="1476645" y="675963"/>
                  <a:pt x="1474089" y="674241"/>
                </a:cubicBezTo>
                <a:lnTo>
                  <a:pt x="1464226" y="667600"/>
                </a:lnTo>
                <a:cubicBezTo>
                  <a:pt x="1461697" y="665906"/>
                  <a:pt x="1460225" y="663016"/>
                  <a:pt x="1460308" y="659960"/>
                </a:cubicBezTo>
                <a:cubicBezTo>
                  <a:pt x="1460392" y="656904"/>
                  <a:pt x="1462031" y="654126"/>
                  <a:pt x="1464670" y="652570"/>
                </a:cubicBezTo>
                <a:lnTo>
                  <a:pt x="1545992" y="604505"/>
                </a:lnTo>
                <a:lnTo>
                  <a:pt x="1607642" y="450975"/>
                </a:lnTo>
                <a:lnTo>
                  <a:pt x="1501122" y="420553"/>
                </a:lnTo>
                <a:lnTo>
                  <a:pt x="1471060" y="439807"/>
                </a:lnTo>
                <a:cubicBezTo>
                  <a:pt x="1469393" y="440862"/>
                  <a:pt x="1467449" y="441363"/>
                  <a:pt x="1465476" y="441168"/>
                </a:cubicBezTo>
                <a:lnTo>
                  <a:pt x="1296582" y="425860"/>
                </a:lnTo>
                <a:lnTo>
                  <a:pt x="1270411" y="459699"/>
                </a:lnTo>
                <a:lnTo>
                  <a:pt x="1270827" y="465978"/>
                </a:lnTo>
                <a:lnTo>
                  <a:pt x="1281552" y="471757"/>
                </a:lnTo>
                <a:cubicBezTo>
                  <a:pt x="1283580" y="472841"/>
                  <a:pt x="1285108" y="474702"/>
                  <a:pt x="1285803" y="476897"/>
                </a:cubicBezTo>
                <a:lnTo>
                  <a:pt x="1288998" y="486982"/>
                </a:lnTo>
                <a:cubicBezTo>
                  <a:pt x="1290192" y="490733"/>
                  <a:pt x="1288747" y="494817"/>
                  <a:pt x="1285497" y="497012"/>
                </a:cubicBezTo>
                <a:lnTo>
                  <a:pt x="1277857" y="502152"/>
                </a:lnTo>
                <a:cubicBezTo>
                  <a:pt x="1274800" y="504208"/>
                  <a:pt x="1270772" y="504180"/>
                  <a:pt x="1267771" y="502041"/>
                </a:cubicBezTo>
                <a:lnTo>
                  <a:pt x="1261381" y="497540"/>
                </a:lnTo>
                <a:lnTo>
                  <a:pt x="1260048" y="497985"/>
                </a:lnTo>
                <a:lnTo>
                  <a:pt x="1255074" y="536297"/>
                </a:lnTo>
                <a:cubicBezTo>
                  <a:pt x="1254713" y="539131"/>
                  <a:pt x="1252991" y="541604"/>
                  <a:pt x="1250490" y="542965"/>
                </a:cubicBezTo>
                <a:lnTo>
                  <a:pt x="1037227" y="658376"/>
                </a:lnTo>
                <a:cubicBezTo>
                  <a:pt x="1035199" y="659460"/>
                  <a:pt x="1032837" y="659738"/>
                  <a:pt x="1030615" y="659127"/>
                </a:cubicBezTo>
                <a:lnTo>
                  <a:pt x="1012889" y="654209"/>
                </a:lnTo>
                <a:cubicBezTo>
                  <a:pt x="1009638" y="653320"/>
                  <a:pt x="1007193" y="650653"/>
                  <a:pt x="1006555" y="647347"/>
                </a:cubicBezTo>
                <a:cubicBezTo>
                  <a:pt x="1005916" y="644040"/>
                  <a:pt x="1007193" y="640651"/>
                  <a:pt x="1009861" y="638595"/>
                </a:cubicBezTo>
                <a:lnTo>
                  <a:pt x="1009944" y="638511"/>
                </a:lnTo>
                <a:lnTo>
                  <a:pt x="984495" y="632094"/>
                </a:lnTo>
                <a:cubicBezTo>
                  <a:pt x="981022" y="631205"/>
                  <a:pt x="978410" y="628343"/>
                  <a:pt x="977882" y="624787"/>
                </a:cubicBezTo>
                <a:cubicBezTo>
                  <a:pt x="977354" y="621230"/>
                  <a:pt x="979021" y="617730"/>
                  <a:pt x="982105" y="615868"/>
                </a:cubicBezTo>
                <a:lnTo>
                  <a:pt x="1026030" y="589502"/>
                </a:lnTo>
                <a:cubicBezTo>
                  <a:pt x="1028420" y="588085"/>
                  <a:pt x="1031337" y="587835"/>
                  <a:pt x="1033921" y="588863"/>
                </a:cubicBezTo>
                <a:lnTo>
                  <a:pt x="1045812" y="593642"/>
                </a:lnTo>
                <a:lnTo>
                  <a:pt x="1075206" y="556718"/>
                </a:lnTo>
                <a:lnTo>
                  <a:pt x="1068483" y="561886"/>
                </a:lnTo>
                <a:cubicBezTo>
                  <a:pt x="1066927" y="563080"/>
                  <a:pt x="1065010" y="563719"/>
                  <a:pt x="1063093" y="563719"/>
                </a:cubicBezTo>
                <a:cubicBezTo>
                  <a:pt x="1062621" y="563719"/>
                  <a:pt x="1062176" y="563692"/>
                  <a:pt x="1061704" y="563608"/>
                </a:cubicBezTo>
                <a:lnTo>
                  <a:pt x="1016417" y="556412"/>
                </a:lnTo>
                <a:cubicBezTo>
                  <a:pt x="1013695" y="555968"/>
                  <a:pt x="1011305" y="554301"/>
                  <a:pt x="1010000" y="551884"/>
                </a:cubicBezTo>
                <a:lnTo>
                  <a:pt x="807377" y="178145"/>
                </a:lnTo>
                <a:lnTo>
                  <a:pt x="638873" y="101964"/>
                </a:lnTo>
                <a:cubicBezTo>
                  <a:pt x="636178" y="100742"/>
                  <a:pt x="634261" y="98269"/>
                  <a:pt x="633761" y="95352"/>
                </a:cubicBezTo>
                <a:lnTo>
                  <a:pt x="626176" y="50093"/>
                </a:lnTo>
                <a:cubicBezTo>
                  <a:pt x="625787" y="47815"/>
                  <a:pt x="626315" y="45481"/>
                  <a:pt x="627621" y="43564"/>
                </a:cubicBezTo>
                <a:lnTo>
                  <a:pt x="639873" y="25838"/>
                </a:lnTo>
                <a:lnTo>
                  <a:pt x="595309" y="0"/>
                </a:lnTo>
                <a:lnTo>
                  <a:pt x="561497" y="4001"/>
                </a:lnTo>
                <a:lnTo>
                  <a:pt x="539520" y="22004"/>
                </a:lnTo>
                <a:cubicBezTo>
                  <a:pt x="537464" y="23671"/>
                  <a:pt x="534797" y="24366"/>
                  <a:pt x="532186" y="23838"/>
                </a:cubicBezTo>
                <a:lnTo>
                  <a:pt x="476092" y="12891"/>
                </a:lnTo>
                <a:lnTo>
                  <a:pt x="448003" y="24671"/>
                </a:lnTo>
                <a:lnTo>
                  <a:pt x="440751" y="47704"/>
                </a:lnTo>
                <a:lnTo>
                  <a:pt x="462422" y="74514"/>
                </a:lnTo>
                <a:cubicBezTo>
                  <a:pt x="464034" y="76515"/>
                  <a:pt x="464700" y="79126"/>
                  <a:pt x="464256" y="81655"/>
                </a:cubicBezTo>
                <a:lnTo>
                  <a:pt x="461922" y="94768"/>
                </a:lnTo>
                <a:cubicBezTo>
                  <a:pt x="461533" y="97019"/>
                  <a:pt x="460255" y="99047"/>
                  <a:pt x="458394" y="100408"/>
                </a:cubicBezTo>
                <a:lnTo>
                  <a:pt x="447586" y="108271"/>
                </a:lnTo>
                <a:cubicBezTo>
                  <a:pt x="445947" y="109465"/>
                  <a:pt x="443974" y="110077"/>
                  <a:pt x="441974" y="109966"/>
                </a:cubicBezTo>
                <a:lnTo>
                  <a:pt x="236823" y="100714"/>
                </a:lnTo>
                <a:lnTo>
                  <a:pt x="221765" y="127441"/>
                </a:lnTo>
                <a:cubicBezTo>
                  <a:pt x="220737" y="129275"/>
                  <a:pt x="219098" y="130664"/>
                  <a:pt x="217125" y="131414"/>
                </a:cubicBezTo>
                <a:lnTo>
                  <a:pt x="8113" y="209179"/>
                </a:lnTo>
                <a:cubicBezTo>
                  <a:pt x="5334" y="210207"/>
                  <a:pt x="2334" y="209762"/>
                  <a:pt x="0" y="208151"/>
                </a:cubicBezTo>
                <a:lnTo>
                  <a:pt x="6140" y="350345"/>
                </a:lnTo>
                <a:lnTo>
                  <a:pt x="87017" y="540770"/>
                </a:lnTo>
                <a:lnTo>
                  <a:pt x="377962" y="707330"/>
                </a:lnTo>
                <a:cubicBezTo>
                  <a:pt x="379767" y="708358"/>
                  <a:pt x="381157" y="709997"/>
                  <a:pt x="381879" y="711942"/>
                </a:cubicBezTo>
                <a:lnTo>
                  <a:pt x="390519" y="735058"/>
                </a:lnTo>
                <a:cubicBezTo>
                  <a:pt x="391325" y="737253"/>
                  <a:pt x="391270" y="739642"/>
                  <a:pt x="390297" y="741781"/>
                </a:cubicBezTo>
                <a:lnTo>
                  <a:pt x="90156" y="1415216"/>
                </a:lnTo>
                <a:lnTo>
                  <a:pt x="136276" y="1501816"/>
                </a:lnTo>
                <a:lnTo>
                  <a:pt x="300002" y="1787704"/>
                </a:lnTo>
                <a:lnTo>
                  <a:pt x="409495" y="1832018"/>
                </a:lnTo>
                <a:lnTo>
                  <a:pt x="1317336" y="1890169"/>
                </a:lnTo>
                <a:lnTo>
                  <a:pt x="1468699" y="1655818"/>
                </a:lnTo>
                <a:lnTo>
                  <a:pt x="1466976" y="163325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43" name="Forma Livre: Forma 142"/>
          <p:cNvSpPr/>
          <p:nvPr/>
        </p:nvSpPr>
        <p:spPr bwMode="auto">
          <a:xfrm>
            <a:off x="7481074" y="607245"/>
            <a:ext cx="881808" cy="981299"/>
          </a:xfrm>
          <a:custGeom>
            <a:avLst/>
            <a:gdLst>
              <a:gd name="connsiteX0" fmla="*/ 244241 w 881808"/>
              <a:gd name="connsiteY0" fmla="*/ 455060 h 981299"/>
              <a:gd name="connsiteX1" fmla="*/ 249826 w 881808"/>
              <a:gd name="connsiteY1" fmla="*/ 462700 h 981299"/>
              <a:gd name="connsiteX2" fmla="*/ 295501 w 881808"/>
              <a:gd name="connsiteY2" fmla="*/ 478842 h 981299"/>
              <a:gd name="connsiteX3" fmla="*/ 301280 w 881808"/>
              <a:gd name="connsiteY3" fmla="*/ 485704 h 981299"/>
              <a:gd name="connsiteX4" fmla="*/ 370988 w 881808"/>
              <a:gd name="connsiteY4" fmla="*/ 889504 h 981299"/>
              <a:gd name="connsiteX5" fmla="*/ 460061 w 881808"/>
              <a:gd name="connsiteY5" fmla="*/ 981299 h 981299"/>
              <a:gd name="connsiteX6" fmla="*/ 464423 w 881808"/>
              <a:gd name="connsiteY6" fmla="*/ 978021 h 981299"/>
              <a:gd name="connsiteX7" fmla="*/ 488927 w 881808"/>
              <a:gd name="connsiteY7" fmla="*/ 881002 h 981299"/>
              <a:gd name="connsiteX8" fmla="*/ 494984 w 881808"/>
              <a:gd name="connsiteY8" fmla="*/ 874668 h 981299"/>
              <a:gd name="connsiteX9" fmla="*/ 564164 w 881808"/>
              <a:gd name="connsiteY9" fmla="*/ 853997 h 981299"/>
              <a:gd name="connsiteX10" fmla="*/ 571165 w 881808"/>
              <a:gd name="connsiteY10" fmla="*/ 854831 h 981299"/>
              <a:gd name="connsiteX11" fmla="*/ 634539 w 881808"/>
              <a:gd name="connsiteY11" fmla="*/ 891727 h 981299"/>
              <a:gd name="connsiteX12" fmla="*/ 646541 w 881808"/>
              <a:gd name="connsiteY12" fmla="*/ 888337 h 981299"/>
              <a:gd name="connsiteX13" fmla="*/ 690549 w 881808"/>
              <a:gd name="connsiteY13" fmla="*/ 768925 h 981299"/>
              <a:gd name="connsiteX14" fmla="*/ 697495 w 881808"/>
              <a:gd name="connsiteY14" fmla="*/ 763230 h 981299"/>
              <a:gd name="connsiteX15" fmla="*/ 881808 w 881808"/>
              <a:gd name="connsiteY15" fmla="*/ 733863 h 981299"/>
              <a:gd name="connsiteX16" fmla="*/ 875335 w 881808"/>
              <a:gd name="connsiteY16" fmla="*/ 584334 h 981299"/>
              <a:gd name="connsiteX17" fmla="*/ 867361 w 881808"/>
              <a:gd name="connsiteY17" fmla="*/ 584696 h 981299"/>
              <a:gd name="connsiteX18" fmla="*/ 861499 w 881808"/>
              <a:gd name="connsiteY18" fmla="*/ 582834 h 981299"/>
              <a:gd name="connsiteX19" fmla="*/ 758146 w 881808"/>
              <a:gd name="connsiteY19" fmla="*/ 502124 h 981299"/>
              <a:gd name="connsiteX20" fmla="*/ 754895 w 881808"/>
              <a:gd name="connsiteY20" fmla="*/ 496845 h 981299"/>
              <a:gd name="connsiteX21" fmla="*/ 742809 w 881808"/>
              <a:gd name="connsiteY21" fmla="*/ 435667 h 981299"/>
              <a:gd name="connsiteX22" fmla="*/ 734558 w 881808"/>
              <a:gd name="connsiteY22" fmla="*/ 430472 h 981299"/>
              <a:gd name="connsiteX23" fmla="*/ 730446 w 881808"/>
              <a:gd name="connsiteY23" fmla="*/ 422331 h 981299"/>
              <a:gd name="connsiteX24" fmla="*/ 744226 w 881808"/>
              <a:gd name="connsiteY24" fmla="*/ 224821 h 981299"/>
              <a:gd name="connsiteX25" fmla="*/ 746699 w 881808"/>
              <a:gd name="connsiteY25" fmla="*/ 219264 h 981299"/>
              <a:gd name="connsiteX26" fmla="*/ 771898 w 881808"/>
              <a:gd name="connsiteY26" fmla="*/ 193232 h 981299"/>
              <a:gd name="connsiteX27" fmla="*/ 745921 w 881808"/>
              <a:gd name="connsiteY27" fmla="*/ 112438 h 981299"/>
              <a:gd name="connsiteX28" fmla="*/ 699634 w 881808"/>
              <a:gd name="connsiteY28" fmla="*/ 94296 h 981299"/>
              <a:gd name="connsiteX29" fmla="*/ 694050 w 881808"/>
              <a:gd name="connsiteY29" fmla="*/ 85072 h 981299"/>
              <a:gd name="connsiteX30" fmla="*/ 695689 w 881808"/>
              <a:gd name="connsiteY30" fmla="*/ 69986 h 981299"/>
              <a:gd name="connsiteX31" fmla="*/ 703746 w 881808"/>
              <a:gd name="connsiteY31" fmla="*/ 11169 h 981299"/>
              <a:gd name="connsiteX32" fmla="*/ 629288 w 881808"/>
              <a:gd name="connsiteY32" fmla="*/ 0 h 981299"/>
              <a:gd name="connsiteX33" fmla="*/ 622397 w 881808"/>
              <a:gd name="connsiteY33" fmla="*/ 44397 h 981299"/>
              <a:gd name="connsiteX34" fmla="*/ 617202 w 881808"/>
              <a:gd name="connsiteY34" fmla="*/ 51149 h 981299"/>
              <a:gd name="connsiteX35" fmla="*/ 302225 w 881808"/>
              <a:gd name="connsiteY35" fmla="*/ 190092 h 981299"/>
              <a:gd name="connsiteX36" fmla="*/ 266912 w 881808"/>
              <a:gd name="connsiteY36" fmla="*/ 248437 h 981299"/>
              <a:gd name="connsiteX37" fmla="*/ 260967 w 881808"/>
              <a:gd name="connsiteY37" fmla="*/ 252576 h 981299"/>
              <a:gd name="connsiteX38" fmla="*/ 253938 w 881808"/>
              <a:gd name="connsiteY38" fmla="*/ 250909 h 981299"/>
              <a:gd name="connsiteX39" fmla="*/ 187092 w 881808"/>
              <a:gd name="connsiteY39" fmla="*/ 199844 h 981299"/>
              <a:gd name="connsiteX40" fmla="*/ 99991 w 881808"/>
              <a:gd name="connsiteY40" fmla="*/ 207734 h 981299"/>
              <a:gd name="connsiteX41" fmla="*/ 91934 w 881808"/>
              <a:gd name="connsiteY41" fmla="*/ 204011 h 981299"/>
              <a:gd name="connsiteX42" fmla="*/ 74903 w 881808"/>
              <a:gd name="connsiteY42" fmla="*/ 179785 h 981299"/>
              <a:gd name="connsiteX43" fmla="*/ 16364 w 881808"/>
              <a:gd name="connsiteY43" fmla="*/ 178895 h 981299"/>
              <a:gd name="connsiteX44" fmla="*/ 11002 w 881808"/>
              <a:gd name="connsiteY44" fmla="*/ 177006 h 981299"/>
              <a:gd name="connsiteX45" fmla="*/ 0 w 881808"/>
              <a:gd name="connsiteY45" fmla="*/ 168338 h 981299"/>
              <a:gd name="connsiteX46" fmla="*/ 111994 w 881808"/>
              <a:gd name="connsiteY46" fmla="*/ 409412 h 981299"/>
              <a:gd name="connsiteX47" fmla="*/ 188703 w 881808"/>
              <a:gd name="connsiteY47" fmla="*/ 417358 h 981299"/>
              <a:gd name="connsiteX48" fmla="*/ 195482 w 881808"/>
              <a:gd name="connsiteY48" fmla="*/ 421748 h 981299"/>
              <a:gd name="connsiteX49" fmla="*/ 209457 w 881808"/>
              <a:gd name="connsiteY49" fmla="*/ 445780 h 981299"/>
              <a:gd name="connsiteX50" fmla="*/ 238768 w 881808"/>
              <a:gd name="connsiteY50" fmla="*/ 451614 h 981299"/>
              <a:gd name="connsiteX51" fmla="*/ 244214 w 881808"/>
              <a:gd name="connsiteY51" fmla="*/ 455087 h 981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881808" h="981299" fill="norm" stroke="1" extrusionOk="0">
                <a:moveTo>
                  <a:pt x="244241" y="455060"/>
                </a:moveTo>
                <a:lnTo>
                  <a:pt x="249826" y="462700"/>
                </a:lnTo>
                <a:lnTo>
                  <a:pt x="295501" y="478842"/>
                </a:lnTo>
                <a:cubicBezTo>
                  <a:pt x="298530" y="479925"/>
                  <a:pt x="300752" y="482537"/>
                  <a:pt x="301280" y="485704"/>
                </a:cubicBezTo>
                <a:lnTo>
                  <a:pt x="370988" y="889504"/>
                </a:lnTo>
                <a:lnTo>
                  <a:pt x="460061" y="981299"/>
                </a:lnTo>
                <a:lnTo>
                  <a:pt x="464423" y="978021"/>
                </a:lnTo>
                <a:lnTo>
                  <a:pt x="488927" y="881002"/>
                </a:lnTo>
                <a:cubicBezTo>
                  <a:pt x="489705" y="877974"/>
                  <a:pt x="492011" y="875557"/>
                  <a:pt x="494984" y="874668"/>
                </a:cubicBezTo>
                <a:lnTo>
                  <a:pt x="564164" y="853997"/>
                </a:lnTo>
                <a:cubicBezTo>
                  <a:pt x="566526" y="853303"/>
                  <a:pt x="569054" y="853608"/>
                  <a:pt x="571165" y="854831"/>
                </a:cubicBezTo>
                <a:lnTo>
                  <a:pt x="634539" y="891727"/>
                </a:lnTo>
                <a:lnTo>
                  <a:pt x="646541" y="888337"/>
                </a:lnTo>
                <a:lnTo>
                  <a:pt x="690549" y="768925"/>
                </a:lnTo>
                <a:cubicBezTo>
                  <a:pt x="691661" y="765925"/>
                  <a:pt x="694300" y="763730"/>
                  <a:pt x="697495" y="763230"/>
                </a:cubicBezTo>
                <a:lnTo>
                  <a:pt x="881808" y="733863"/>
                </a:lnTo>
                <a:lnTo>
                  <a:pt x="875335" y="584334"/>
                </a:lnTo>
                <a:lnTo>
                  <a:pt x="867361" y="584696"/>
                </a:lnTo>
                <a:cubicBezTo>
                  <a:pt x="865194" y="584834"/>
                  <a:pt x="863166" y="584140"/>
                  <a:pt x="861499" y="582834"/>
                </a:cubicBezTo>
                <a:lnTo>
                  <a:pt x="758146" y="502124"/>
                </a:lnTo>
                <a:cubicBezTo>
                  <a:pt x="756479" y="500818"/>
                  <a:pt x="755312" y="498929"/>
                  <a:pt x="754895" y="496845"/>
                </a:cubicBezTo>
                <a:lnTo>
                  <a:pt x="742809" y="435667"/>
                </a:lnTo>
                <a:lnTo>
                  <a:pt x="734558" y="430472"/>
                </a:lnTo>
                <a:cubicBezTo>
                  <a:pt x="731807" y="428721"/>
                  <a:pt x="730224" y="425609"/>
                  <a:pt x="730446" y="422331"/>
                </a:cubicBezTo>
                <a:lnTo>
                  <a:pt x="744226" y="224821"/>
                </a:lnTo>
                <a:cubicBezTo>
                  <a:pt x="744365" y="222737"/>
                  <a:pt x="745254" y="220765"/>
                  <a:pt x="746699" y="219264"/>
                </a:cubicBezTo>
                <a:lnTo>
                  <a:pt x="771898" y="193232"/>
                </a:lnTo>
                <a:lnTo>
                  <a:pt x="745921" y="112438"/>
                </a:lnTo>
                <a:lnTo>
                  <a:pt x="699634" y="94296"/>
                </a:lnTo>
                <a:cubicBezTo>
                  <a:pt x="695912" y="92823"/>
                  <a:pt x="693605" y="89045"/>
                  <a:pt x="694050" y="85072"/>
                </a:cubicBezTo>
                <a:lnTo>
                  <a:pt x="695689" y="69986"/>
                </a:lnTo>
                <a:lnTo>
                  <a:pt x="703746" y="11169"/>
                </a:lnTo>
                <a:lnTo>
                  <a:pt x="629288" y="0"/>
                </a:lnTo>
                <a:lnTo>
                  <a:pt x="622397" y="44397"/>
                </a:lnTo>
                <a:cubicBezTo>
                  <a:pt x="621925" y="47398"/>
                  <a:pt x="619980" y="49954"/>
                  <a:pt x="617202" y="51149"/>
                </a:cubicBezTo>
                <a:lnTo>
                  <a:pt x="302225" y="190092"/>
                </a:lnTo>
                <a:lnTo>
                  <a:pt x="266912" y="248437"/>
                </a:lnTo>
                <a:cubicBezTo>
                  <a:pt x="265607" y="250604"/>
                  <a:pt x="263440" y="252104"/>
                  <a:pt x="260967" y="252576"/>
                </a:cubicBezTo>
                <a:cubicBezTo>
                  <a:pt x="258494" y="253049"/>
                  <a:pt x="255938" y="252437"/>
                  <a:pt x="253938" y="250909"/>
                </a:cubicBezTo>
                <a:lnTo>
                  <a:pt x="187092" y="199844"/>
                </a:lnTo>
                <a:lnTo>
                  <a:pt x="99991" y="207734"/>
                </a:lnTo>
                <a:cubicBezTo>
                  <a:pt x="96880" y="208040"/>
                  <a:pt x="93768" y="206595"/>
                  <a:pt x="91934" y="204011"/>
                </a:cubicBezTo>
                <a:lnTo>
                  <a:pt x="74903" y="179785"/>
                </a:lnTo>
                <a:lnTo>
                  <a:pt x="16364" y="178895"/>
                </a:lnTo>
                <a:cubicBezTo>
                  <a:pt x="14419" y="178868"/>
                  <a:pt x="12530" y="178201"/>
                  <a:pt x="11002" y="177006"/>
                </a:cubicBezTo>
                <a:lnTo>
                  <a:pt x="0" y="168338"/>
                </a:lnTo>
                <a:lnTo>
                  <a:pt x="111994" y="409412"/>
                </a:lnTo>
                <a:lnTo>
                  <a:pt x="188703" y="417358"/>
                </a:lnTo>
                <a:cubicBezTo>
                  <a:pt x="191537" y="417664"/>
                  <a:pt x="194037" y="419275"/>
                  <a:pt x="195482" y="421748"/>
                </a:cubicBezTo>
                <a:lnTo>
                  <a:pt x="209457" y="445780"/>
                </a:lnTo>
                <a:lnTo>
                  <a:pt x="238768" y="451614"/>
                </a:lnTo>
                <a:cubicBezTo>
                  <a:pt x="240963" y="452059"/>
                  <a:pt x="242908" y="453281"/>
                  <a:pt x="244214" y="45508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44" name="Forma Livre: Forma 143"/>
          <p:cNvSpPr/>
          <p:nvPr/>
        </p:nvSpPr>
        <p:spPr bwMode="auto">
          <a:xfrm>
            <a:off x="6118174" y="2596933"/>
            <a:ext cx="1082152" cy="551328"/>
          </a:xfrm>
          <a:custGeom>
            <a:avLst/>
            <a:gdLst>
              <a:gd name="connsiteX0" fmla="*/ 24088 w 1082152"/>
              <a:gd name="connsiteY0" fmla="*/ 14364 h 551328"/>
              <a:gd name="connsiteX1" fmla="*/ 20698 w 1082152"/>
              <a:gd name="connsiteY1" fmla="*/ 19893 h 551328"/>
              <a:gd name="connsiteX2" fmla="*/ 0 w 1082152"/>
              <a:gd name="connsiteY2" fmla="*/ 35535 h 551328"/>
              <a:gd name="connsiteX3" fmla="*/ 556 w 1082152"/>
              <a:gd name="connsiteY3" fmla="*/ 68152 h 551328"/>
              <a:gd name="connsiteX4" fmla="*/ 153335 w 1082152"/>
              <a:gd name="connsiteY4" fmla="*/ 269857 h 551328"/>
              <a:gd name="connsiteX5" fmla="*/ 154585 w 1082152"/>
              <a:gd name="connsiteY5" fmla="*/ 278331 h 551328"/>
              <a:gd name="connsiteX6" fmla="*/ 135887 w 1082152"/>
              <a:gd name="connsiteY6" fmla="*/ 328230 h 551328"/>
              <a:gd name="connsiteX7" fmla="*/ 136221 w 1082152"/>
              <a:gd name="connsiteY7" fmla="*/ 329508 h 551328"/>
              <a:gd name="connsiteX8" fmla="*/ 239768 w 1082152"/>
              <a:gd name="connsiteY8" fmla="*/ 336565 h 551328"/>
              <a:gd name="connsiteX9" fmla="*/ 246770 w 1082152"/>
              <a:gd name="connsiteY9" fmla="*/ 340871 h 551328"/>
              <a:gd name="connsiteX10" fmla="*/ 288361 w 1082152"/>
              <a:gd name="connsiteY10" fmla="*/ 410273 h 551328"/>
              <a:gd name="connsiteX11" fmla="*/ 375239 w 1082152"/>
              <a:gd name="connsiteY11" fmla="*/ 408801 h 551328"/>
              <a:gd name="connsiteX12" fmla="*/ 490511 w 1082152"/>
              <a:gd name="connsiteY12" fmla="*/ 325757 h 551328"/>
              <a:gd name="connsiteX13" fmla="*/ 495873 w 1082152"/>
              <a:gd name="connsiteY13" fmla="*/ 324090 h 551328"/>
              <a:gd name="connsiteX14" fmla="*/ 511265 w 1082152"/>
              <a:gd name="connsiteY14" fmla="*/ 324423 h 551328"/>
              <a:gd name="connsiteX15" fmla="*/ 519933 w 1082152"/>
              <a:gd name="connsiteY15" fmla="*/ 332758 h 551328"/>
              <a:gd name="connsiteX16" fmla="*/ 532741 w 1082152"/>
              <a:gd name="connsiteY16" fmla="*/ 541437 h 551328"/>
              <a:gd name="connsiteX17" fmla="*/ 803293 w 1082152"/>
              <a:gd name="connsiteY17" fmla="*/ 551328 h 551328"/>
              <a:gd name="connsiteX18" fmla="*/ 1082152 w 1082152"/>
              <a:gd name="connsiteY18" fmla="*/ 366404 h 551328"/>
              <a:gd name="connsiteX19" fmla="*/ 1082069 w 1082152"/>
              <a:gd name="connsiteY19" fmla="*/ 366015 h 551328"/>
              <a:gd name="connsiteX20" fmla="*/ 1081013 w 1082152"/>
              <a:gd name="connsiteY20" fmla="*/ 361820 h 551328"/>
              <a:gd name="connsiteX21" fmla="*/ 26644 w 1082152"/>
              <a:gd name="connsiteY21" fmla="*/ 0 h 551328"/>
              <a:gd name="connsiteX22" fmla="*/ 24060 w 1082152"/>
              <a:gd name="connsiteY22" fmla="*/ 14364 h 55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082152" h="551328" fill="norm" stroke="1" extrusionOk="0">
                <a:moveTo>
                  <a:pt x="24088" y="14364"/>
                </a:moveTo>
                <a:cubicBezTo>
                  <a:pt x="23699" y="16559"/>
                  <a:pt x="22477" y="18531"/>
                  <a:pt x="20698" y="19893"/>
                </a:cubicBezTo>
                <a:lnTo>
                  <a:pt x="0" y="35535"/>
                </a:lnTo>
                <a:lnTo>
                  <a:pt x="556" y="68152"/>
                </a:lnTo>
                <a:lnTo>
                  <a:pt x="153335" y="269857"/>
                </a:lnTo>
                <a:cubicBezTo>
                  <a:pt x="155169" y="272275"/>
                  <a:pt x="155641" y="275497"/>
                  <a:pt x="154585" y="278331"/>
                </a:cubicBezTo>
                <a:lnTo>
                  <a:pt x="135887" y="328230"/>
                </a:lnTo>
                <a:lnTo>
                  <a:pt x="136221" y="329508"/>
                </a:lnTo>
                <a:lnTo>
                  <a:pt x="239768" y="336565"/>
                </a:lnTo>
                <a:cubicBezTo>
                  <a:pt x="242658" y="336759"/>
                  <a:pt x="245297" y="338371"/>
                  <a:pt x="246770" y="340871"/>
                </a:cubicBezTo>
                <a:lnTo>
                  <a:pt x="288361" y="410273"/>
                </a:lnTo>
                <a:lnTo>
                  <a:pt x="375239" y="408801"/>
                </a:lnTo>
                <a:lnTo>
                  <a:pt x="490511" y="325757"/>
                </a:lnTo>
                <a:cubicBezTo>
                  <a:pt x="492067" y="324646"/>
                  <a:pt x="494012" y="324007"/>
                  <a:pt x="495873" y="324090"/>
                </a:cubicBezTo>
                <a:lnTo>
                  <a:pt x="511265" y="324423"/>
                </a:lnTo>
                <a:cubicBezTo>
                  <a:pt x="515877" y="324507"/>
                  <a:pt x="519655" y="328146"/>
                  <a:pt x="519933" y="332758"/>
                </a:cubicBezTo>
                <a:lnTo>
                  <a:pt x="532741" y="541437"/>
                </a:lnTo>
                <a:lnTo>
                  <a:pt x="803293" y="551328"/>
                </a:lnTo>
                <a:lnTo>
                  <a:pt x="1082152" y="366404"/>
                </a:lnTo>
                <a:lnTo>
                  <a:pt x="1082069" y="366015"/>
                </a:lnTo>
                <a:lnTo>
                  <a:pt x="1081013" y="361820"/>
                </a:lnTo>
                <a:lnTo>
                  <a:pt x="26644" y="0"/>
                </a:lnTo>
                <a:lnTo>
                  <a:pt x="24060" y="1436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45" name="Forma Livre: Forma 144"/>
          <p:cNvSpPr/>
          <p:nvPr/>
        </p:nvSpPr>
        <p:spPr bwMode="auto">
          <a:xfrm>
            <a:off x="8669330" y="5570476"/>
            <a:ext cx="1034448" cy="986106"/>
          </a:xfrm>
          <a:custGeom>
            <a:avLst/>
            <a:gdLst>
              <a:gd name="connsiteX0" fmla="*/ 1022280 w 1034448"/>
              <a:gd name="connsiteY0" fmla="*/ 316477 h 986106"/>
              <a:gd name="connsiteX1" fmla="*/ 1016751 w 1034448"/>
              <a:gd name="connsiteY1" fmla="*/ 316616 h 986106"/>
              <a:gd name="connsiteX2" fmla="*/ 1012333 w 1034448"/>
              <a:gd name="connsiteY2" fmla="*/ 321006 h 986106"/>
              <a:gd name="connsiteX3" fmla="*/ 1006082 w 1034448"/>
              <a:gd name="connsiteY3" fmla="*/ 323590 h 986106"/>
              <a:gd name="connsiteX4" fmla="*/ 994302 w 1034448"/>
              <a:gd name="connsiteY4" fmla="*/ 323590 h 986106"/>
              <a:gd name="connsiteX5" fmla="*/ 986773 w 1034448"/>
              <a:gd name="connsiteY5" fmla="*/ 319422 h 986106"/>
              <a:gd name="connsiteX6" fmla="*/ 980216 w 1034448"/>
              <a:gd name="connsiteY6" fmla="*/ 308920 h 986106"/>
              <a:gd name="connsiteX7" fmla="*/ 978882 w 1034448"/>
              <a:gd name="connsiteY7" fmla="*/ 303919 h 986106"/>
              <a:gd name="connsiteX8" fmla="*/ 979160 w 1034448"/>
              <a:gd name="connsiteY8" fmla="*/ 295723 h 986106"/>
              <a:gd name="connsiteX9" fmla="*/ 982522 w 1034448"/>
              <a:gd name="connsiteY9" fmla="*/ 289055 h 986106"/>
              <a:gd name="connsiteX10" fmla="*/ 995997 w 1034448"/>
              <a:gd name="connsiteY10" fmla="*/ 278414 h 986106"/>
              <a:gd name="connsiteX11" fmla="*/ 1007416 w 1034448"/>
              <a:gd name="connsiteY11" fmla="*/ 237546 h 986106"/>
              <a:gd name="connsiteX12" fmla="*/ 1010750 w 1034448"/>
              <a:gd name="connsiteY12" fmla="*/ 232739 h 986106"/>
              <a:gd name="connsiteX13" fmla="*/ 1023696 w 1034448"/>
              <a:gd name="connsiteY13" fmla="*/ 223348 h 986106"/>
              <a:gd name="connsiteX14" fmla="*/ 1029337 w 1034448"/>
              <a:gd name="connsiteY14" fmla="*/ 204484 h 986106"/>
              <a:gd name="connsiteX15" fmla="*/ 1028142 w 1034448"/>
              <a:gd name="connsiteY15" fmla="*/ 202233 h 986106"/>
              <a:gd name="connsiteX16" fmla="*/ 986634 w 1034448"/>
              <a:gd name="connsiteY16" fmla="*/ 209596 h 986106"/>
              <a:gd name="connsiteX17" fmla="*/ 982050 w 1034448"/>
              <a:gd name="connsiteY17" fmla="*/ 209207 h 986106"/>
              <a:gd name="connsiteX18" fmla="*/ 917120 w 1034448"/>
              <a:gd name="connsiteY18" fmla="*/ 185619 h 986106"/>
              <a:gd name="connsiteX19" fmla="*/ 913064 w 1034448"/>
              <a:gd name="connsiteY19" fmla="*/ 182618 h 986106"/>
              <a:gd name="connsiteX20" fmla="*/ 849080 w 1034448"/>
              <a:gd name="connsiteY20" fmla="*/ 97963 h 986106"/>
              <a:gd name="connsiteX21" fmla="*/ 839911 w 1034448"/>
              <a:gd name="connsiteY21" fmla="*/ 98797 h 986106"/>
              <a:gd name="connsiteX22" fmla="*/ 831493 w 1034448"/>
              <a:gd name="connsiteY22" fmla="*/ 94546 h 986106"/>
              <a:gd name="connsiteX23" fmla="*/ 818991 w 1034448"/>
              <a:gd name="connsiteY23" fmla="*/ 73820 h 986106"/>
              <a:gd name="connsiteX24" fmla="*/ 498902 w 1034448"/>
              <a:gd name="connsiteY24" fmla="*/ 0 h 986106"/>
              <a:gd name="connsiteX25" fmla="*/ 246492 w 1034448"/>
              <a:gd name="connsiteY25" fmla="*/ 158030 h 986106"/>
              <a:gd name="connsiteX26" fmla="*/ 242880 w 1034448"/>
              <a:gd name="connsiteY26" fmla="*/ 180007 h 986106"/>
              <a:gd name="connsiteX27" fmla="*/ 240769 w 1034448"/>
              <a:gd name="connsiteY27" fmla="*/ 184452 h 986106"/>
              <a:gd name="connsiteX28" fmla="*/ 44175 w 1034448"/>
              <a:gd name="connsiteY28" fmla="*/ 407189 h 986106"/>
              <a:gd name="connsiteX29" fmla="*/ 37674 w 1034448"/>
              <a:gd name="connsiteY29" fmla="*/ 410190 h 986106"/>
              <a:gd name="connsiteX30" fmla="*/ 30339 w 1034448"/>
              <a:gd name="connsiteY30" fmla="*/ 410329 h 986106"/>
              <a:gd name="connsiteX31" fmla="*/ 0 w 1034448"/>
              <a:gd name="connsiteY31" fmla="*/ 462644 h 986106"/>
              <a:gd name="connsiteX32" fmla="*/ 12502 w 1034448"/>
              <a:gd name="connsiteY32" fmla="*/ 466701 h 986106"/>
              <a:gd name="connsiteX33" fmla="*/ 61734 w 1034448"/>
              <a:gd name="connsiteY33" fmla="*/ 439529 h 986106"/>
              <a:gd name="connsiteX34" fmla="*/ 72264 w 1034448"/>
              <a:gd name="connsiteY34" fmla="*/ 440973 h 986106"/>
              <a:gd name="connsiteX35" fmla="*/ 214819 w 1034448"/>
              <a:gd name="connsiteY35" fmla="*/ 581584 h 986106"/>
              <a:gd name="connsiteX36" fmla="*/ 220153 w 1034448"/>
              <a:gd name="connsiteY36" fmla="*/ 580834 h 986106"/>
              <a:gd name="connsiteX37" fmla="*/ 234156 w 1034448"/>
              <a:gd name="connsiteY37" fmla="*/ 558274 h 986106"/>
              <a:gd name="connsiteX38" fmla="*/ 241713 w 1034448"/>
              <a:gd name="connsiteY38" fmla="*/ 554078 h 986106"/>
              <a:gd name="connsiteX39" fmla="*/ 254021 w 1034448"/>
              <a:gd name="connsiteY39" fmla="*/ 554078 h 986106"/>
              <a:gd name="connsiteX40" fmla="*/ 259828 w 1034448"/>
              <a:gd name="connsiteY40" fmla="*/ 556246 h 986106"/>
              <a:gd name="connsiteX41" fmla="*/ 572999 w 1034448"/>
              <a:gd name="connsiteY41" fmla="*/ 826964 h 986106"/>
              <a:gd name="connsiteX42" fmla="*/ 574638 w 1034448"/>
              <a:gd name="connsiteY42" fmla="*/ 843106 h 986106"/>
              <a:gd name="connsiteX43" fmla="*/ 538881 w 1034448"/>
              <a:gd name="connsiteY43" fmla="*/ 910480 h 986106"/>
              <a:gd name="connsiteX44" fmla="*/ 560886 w 1034448"/>
              <a:gd name="connsiteY44" fmla="*/ 986106 h 986106"/>
              <a:gd name="connsiteX45" fmla="*/ 691522 w 1034448"/>
              <a:gd name="connsiteY45" fmla="*/ 843078 h 986106"/>
              <a:gd name="connsiteX46" fmla="*/ 690355 w 1034448"/>
              <a:gd name="connsiteY46" fmla="*/ 817324 h 986106"/>
              <a:gd name="connsiteX47" fmla="*/ 895033 w 1034448"/>
              <a:gd name="connsiteY47" fmla="*/ 588669 h 986106"/>
              <a:gd name="connsiteX48" fmla="*/ 992496 w 1034448"/>
              <a:gd name="connsiteY48" fmla="*/ 389325 h 986106"/>
              <a:gd name="connsiteX49" fmla="*/ 1034449 w 1034448"/>
              <a:gd name="connsiteY49" fmla="*/ 329924 h 986106"/>
              <a:gd name="connsiteX50" fmla="*/ 1022252 w 1034448"/>
              <a:gd name="connsiteY50" fmla="*/ 316449 h 986106"/>
              <a:gd name="connsiteX51" fmla="*/ 892672 w 1034448"/>
              <a:gd name="connsiteY51" fmla="*/ 472868 h 986106"/>
              <a:gd name="connsiteX52" fmla="*/ 884059 w 1034448"/>
              <a:gd name="connsiteY52" fmla="*/ 547466 h 986106"/>
              <a:gd name="connsiteX53" fmla="*/ 732113 w 1034448"/>
              <a:gd name="connsiteY53" fmla="*/ 748227 h 986106"/>
              <a:gd name="connsiteX54" fmla="*/ 707358 w 1034448"/>
              <a:gd name="connsiteY54" fmla="*/ 736891 h 986106"/>
              <a:gd name="connsiteX55" fmla="*/ 711470 w 1034448"/>
              <a:gd name="connsiteY55" fmla="*/ 680158 h 986106"/>
              <a:gd name="connsiteX56" fmla="*/ 831910 w 1034448"/>
              <a:gd name="connsiteY56" fmla="*/ 489261 h 986106"/>
              <a:gd name="connsiteX57" fmla="*/ 831410 w 1034448"/>
              <a:gd name="connsiteY57" fmla="*/ 486871 h 986106"/>
              <a:gd name="connsiteX58" fmla="*/ 858498 w 1034448"/>
              <a:gd name="connsiteY58" fmla="*/ 461505 h 986106"/>
              <a:gd name="connsiteX59" fmla="*/ 892672 w 1034448"/>
              <a:gd name="connsiteY59" fmla="*/ 472868 h 986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034448" h="986106" fill="norm" stroke="1" extrusionOk="0">
                <a:moveTo>
                  <a:pt x="1022280" y="316477"/>
                </a:moveTo>
                <a:lnTo>
                  <a:pt x="1016751" y="316616"/>
                </a:lnTo>
                <a:lnTo>
                  <a:pt x="1012333" y="321006"/>
                </a:lnTo>
                <a:cubicBezTo>
                  <a:pt x="1010666" y="322673"/>
                  <a:pt x="1008416" y="323590"/>
                  <a:pt x="1006082" y="323590"/>
                </a:cubicBezTo>
                <a:lnTo>
                  <a:pt x="994302" y="323590"/>
                </a:lnTo>
                <a:cubicBezTo>
                  <a:pt x="991246" y="323590"/>
                  <a:pt x="988384" y="322006"/>
                  <a:pt x="986773" y="319422"/>
                </a:cubicBezTo>
                <a:lnTo>
                  <a:pt x="980216" y="308920"/>
                </a:lnTo>
                <a:cubicBezTo>
                  <a:pt x="979271" y="307420"/>
                  <a:pt x="978799" y="305670"/>
                  <a:pt x="978882" y="303919"/>
                </a:cubicBezTo>
                <a:lnTo>
                  <a:pt x="979160" y="295723"/>
                </a:lnTo>
                <a:cubicBezTo>
                  <a:pt x="979243" y="293112"/>
                  <a:pt x="980494" y="290667"/>
                  <a:pt x="982522" y="289055"/>
                </a:cubicBezTo>
                <a:lnTo>
                  <a:pt x="995997" y="278414"/>
                </a:lnTo>
                <a:lnTo>
                  <a:pt x="1007416" y="237546"/>
                </a:lnTo>
                <a:cubicBezTo>
                  <a:pt x="1007971" y="235601"/>
                  <a:pt x="1009138" y="233934"/>
                  <a:pt x="1010750" y="232739"/>
                </a:cubicBezTo>
                <a:lnTo>
                  <a:pt x="1023696" y="223348"/>
                </a:lnTo>
                <a:lnTo>
                  <a:pt x="1029337" y="204484"/>
                </a:lnTo>
                <a:lnTo>
                  <a:pt x="1028142" y="202233"/>
                </a:lnTo>
                <a:lnTo>
                  <a:pt x="986634" y="209596"/>
                </a:lnTo>
                <a:cubicBezTo>
                  <a:pt x="985078" y="209873"/>
                  <a:pt x="983522" y="209735"/>
                  <a:pt x="982050" y="209207"/>
                </a:cubicBezTo>
                <a:lnTo>
                  <a:pt x="917120" y="185619"/>
                </a:lnTo>
                <a:cubicBezTo>
                  <a:pt x="915509" y="185035"/>
                  <a:pt x="914092" y="183980"/>
                  <a:pt x="913064" y="182618"/>
                </a:cubicBezTo>
                <a:lnTo>
                  <a:pt x="849080" y="97963"/>
                </a:lnTo>
                <a:lnTo>
                  <a:pt x="839911" y="98797"/>
                </a:lnTo>
                <a:cubicBezTo>
                  <a:pt x="836549" y="99130"/>
                  <a:pt x="833243" y="97463"/>
                  <a:pt x="831493" y="94546"/>
                </a:cubicBezTo>
                <a:lnTo>
                  <a:pt x="818991" y="73820"/>
                </a:lnTo>
                <a:lnTo>
                  <a:pt x="498902" y="0"/>
                </a:lnTo>
                <a:lnTo>
                  <a:pt x="246492" y="158030"/>
                </a:lnTo>
                <a:lnTo>
                  <a:pt x="242880" y="180007"/>
                </a:lnTo>
                <a:cubicBezTo>
                  <a:pt x="242602" y="181646"/>
                  <a:pt x="241880" y="183202"/>
                  <a:pt x="240769" y="184452"/>
                </a:cubicBezTo>
                <a:lnTo>
                  <a:pt x="44175" y="407189"/>
                </a:lnTo>
                <a:cubicBezTo>
                  <a:pt x="42536" y="409051"/>
                  <a:pt x="40174" y="410134"/>
                  <a:pt x="37674" y="410190"/>
                </a:cubicBezTo>
                <a:lnTo>
                  <a:pt x="30339" y="410329"/>
                </a:lnTo>
                <a:lnTo>
                  <a:pt x="0" y="462644"/>
                </a:lnTo>
                <a:lnTo>
                  <a:pt x="12502" y="466701"/>
                </a:lnTo>
                <a:lnTo>
                  <a:pt x="61734" y="439529"/>
                </a:lnTo>
                <a:cubicBezTo>
                  <a:pt x="65179" y="437639"/>
                  <a:pt x="69458" y="438223"/>
                  <a:pt x="72264" y="440973"/>
                </a:cubicBezTo>
                <a:lnTo>
                  <a:pt x="214819" y="581584"/>
                </a:lnTo>
                <a:lnTo>
                  <a:pt x="220153" y="580834"/>
                </a:lnTo>
                <a:lnTo>
                  <a:pt x="234156" y="558274"/>
                </a:lnTo>
                <a:cubicBezTo>
                  <a:pt x="235767" y="555662"/>
                  <a:pt x="238629" y="554078"/>
                  <a:pt x="241713" y="554078"/>
                </a:cubicBezTo>
                <a:lnTo>
                  <a:pt x="254021" y="554078"/>
                </a:lnTo>
                <a:cubicBezTo>
                  <a:pt x="256160" y="554078"/>
                  <a:pt x="258216" y="554856"/>
                  <a:pt x="259828" y="556246"/>
                </a:cubicBezTo>
                <a:lnTo>
                  <a:pt x="572999" y="826964"/>
                </a:lnTo>
                <a:cubicBezTo>
                  <a:pt x="573860" y="835716"/>
                  <a:pt x="574638" y="843106"/>
                  <a:pt x="574638" y="843106"/>
                </a:cubicBezTo>
                <a:cubicBezTo>
                  <a:pt x="574638" y="843106"/>
                  <a:pt x="538881" y="899478"/>
                  <a:pt x="538881" y="910480"/>
                </a:cubicBezTo>
                <a:cubicBezTo>
                  <a:pt x="538881" y="918565"/>
                  <a:pt x="560886" y="986106"/>
                  <a:pt x="560886" y="986106"/>
                </a:cubicBezTo>
                <a:lnTo>
                  <a:pt x="691522" y="843078"/>
                </a:lnTo>
                <a:lnTo>
                  <a:pt x="690355" y="817324"/>
                </a:lnTo>
                <a:lnTo>
                  <a:pt x="895033" y="588669"/>
                </a:lnTo>
                <a:lnTo>
                  <a:pt x="992496" y="389325"/>
                </a:lnTo>
                <a:lnTo>
                  <a:pt x="1034449" y="329924"/>
                </a:lnTo>
                <a:lnTo>
                  <a:pt x="1022252" y="316449"/>
                </a:lnTo>
                <a:close/>
                <a:moveTo>
                  <a:pt x="892672" y="472868"/>
                </a:moveTo>
                <a:cubicBezTo>
                  <a:pt x="887893" y="512598"/>
                  <a:pt x="884059" y="547466"/>
                  <a:pt x="884059" y="547466"/>
                </a:cubicBezTo>
                <a:lnTo>
                  <a:pt x="732113" y="748227"/>
                </a:lnTo>
                <a:lnTo>
                  <a:pt x="707358" y="736891"/>
                </a:lnTo>
                <a:lnTo>
                  <a:pt x="711470" y="680158"/>
                </a:lnTo>
                <a:cubicBezTo>
                  <a:pt x="710359" y="677463"/>
                  <a:pt x="831910" y="489261"/>
                  <a:pt x="831910" y="489261"/>
                </a:cubicBezTo>
                <a:lnTo>
                  <a:pt x="831410" y="486871"/>
                </a:lnTo>
                <a:lnTo>
                  <a:pt x="858498" y="461505"/>
                </a:lnTo>
                <a:lnTo>
                  <a:pt x="892672" y="472868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grpSp>
        <p:nvGrpSpPr>
          <p:cNvPr id="146" name="Gráfico 4"/>
          <p:cNvGrpSpPr/>
          <p:nvPr/>
        </p:nvGrpSpPr>
        <p:grpSpPr bwMode="auto">
          <a:xfrm>
            <a:off x="7480518" y="2037131"/>
            <a:ext cx="163975" cy="76570"/>
            <a:chOff x="4326536" y="1884731"/>
            <a:chExt cx="163975" cy="76570"/>
          </a:xfrm>
          <a:solidFill>
            <a:srgbClr val="231F20"/>
          </a:solidFill>
        </p:grpSpPr>
        <p:sp>
          <p:nvSpPr>
            <p:cNvPr id="147" name="Forma Livre: Forma 146"/>
            <p:cNvSpPr/>
            <p:nvPr/>
          </p:nvSpPr>
          <p:spPr bwMode="auto">
            <a:xfrm>
              <a:off x="4326536" y="1884731"/>
              <a:ext cx="74819" cy="76570"/>
            </a:xfrm>
            <a:custGeom>
              <a:avLst/>
              <a:gdLst>
                <a:gd name="connsiteX0" fmla="*/ 46203 w 74819"/>
                <a:gd name="connsiteY0" fmla="*/ 0 h 76570"/>
                <a:gd name="connsiteX1" fmla="*/ 74820 w 74819"/>
                <a:gd name="connsiteY1" fmla="*/ 76570 h 76570"/>
                <a:gd name="connsiteX2" fmla="*/ 57344 w 74819"/>
                <a:gd name="connsiteY2" fmla="*/ 76570 h 76570"/>
                <a:gd name="connsiteX3" fmla="*/ 51565 w 74819"/>
                <a:gd name="connsiteY3" fmla="*/ 59512 h 76570"/>
                <a:gd name="connsiteX4" fmla="*/ 22949 w 74819"/>
                <a:gd name="connsiteY4" fmla="*/ 59512 h 76570"/>
                <a:gd name="connsiteX5" fmla="*/ 16948 w 74819"/>
                <a:gd name="connsiteY5" fmla="*/ 76570 h 76570"/>
                <a:gd name="connsiteX6" fmla="*/ 0 w 74819"/>
                <a:gd name="connsiteY6" fmla="*/ 76570 h 76570"/>
                <a:gd name="connsiteX7" fmla="*/ 28950 w 74819"/>
                <a:gd name="connsiteY7" fmla="*/ 0 h 76570"/>
                <a:gd name="connsiteX8" fmla="*/ 46203 w 74819"/>
                <a:gd name="connsiteY8" fmla="*/ 0 h 76570"/>
                <a:gd name="connsiteX9" fmla="*/ 47176 w 74819"/>
                <a:gd name="connsiteY9" fmla="*/ 46981 h 76570"/>
                <a:gd name="connsiteX10" fmla="*/ 37535 w 74819"/>
                <a:gd name="connsiteY10" fmla="*/ 18892 h 76570"/>
                <a:gd name="connsiteX11" fmla="*/ 37313 w 74819"/>
                <a:gd name="connsiteY11" fmla="*/ 18892 h 76570"/>
                <a:gd name="connsiteX12" fmla="*/ 27339 w 74819"/>
                <a:gd name="connsiteY12" fmla="*/ 46981 h 76570"/>
                <a:gd name="connsiteX13" fmla="*/ 47176 w 74819"/>
                <a:gd name="connsiteY13" fmla="*/ 46981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819" h="76570" fill="norm" stroke="1" extrusionOk="0">
                  <a:moveTo>
                    <a:pt x="46203" y="0"/>
                  </a:moveTo>
                  <a:lnTo>
                    <a:pt x="74820" y="76570"/>
                  </a:lnTo>
                  <a:lnTo>
                    <a:pt x="57344" y="76570"/>
                  </a:lnTo>
                  <a:lnTo>
                    <a:pt x="51565" y="59512"/>
                  </a:lnTo>
                  <a:lnTo>
                    <a:pt x="22949" y="59512"/>
                  </a:lnTo>
                  <a:lnTo>
                    <a:pt x="16948" y="76570"/>
                  </a:lnTo>
                  <a:lnTo>
                    <a:pt x="0" y="76570"/>
                  </a:lnTo>
                  <a:lnTo>
                    <a:pt x="28950" y="0"/>
                  </a:lnTo>
                  <a:lnTo>
                    <a:pt x="46203" y="0"/>
                  </a:lnTo>
                  <a:close/>
                  <a:moveTo>
                    <a:pt x="47176" y="46981"/>
                  </a:moveTo>
                  <a:lnTo>
                    <a:pt x="37535" y="18892"/>
                  </a:lnTo>
                  <a:lnTo>
                    <a:pt x="37313" y="18892"/>
                  </a:lnTo>
                  <a:lnTo>
                    <a:pt x="27339" y="46981"/>
                  </a:lnTo>
                  <a:lnTo>
                    <a:pt x="47176" y="46981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48" name="Forma Livre: Forma 147"/>
            <p:cNvSpPr/>
            <p:nvPr/>
          </p:nvSpPr>
          <p:spPr bwMode="auto">
            <a:xfrm>
              <a:off x="4408080" y="1884731"/>
              <a:ext cx="82432" cy="76570"/>
            </a:xfrm>
            <a:custGeom>
              <a:avLst/>
              <a:gdLst>
                <a:gd name="connsiteX0" fmla="*/ 23643 w 82432"/>
                <a:gd name="connsiteY0" fmla="*/ 0 h 76570"/>
                <a:gd name="connsiteX1" fmla="*/ 41563 w 82432"/>
                <a:gd name="connsiteY1" fmla="*/ 52649 h 76570"/>
                <a:gd name="connsiteX2" fmla="*/ 41786 w 82432"/>
                <a:gd name="connsiteY2" fmla="*/ 52649 h 76570"/>
                <a:gd name="connsiteX3" fmla="*/ 58734 w 82432"/>
                <a:gd name="connsiteY3" fmla="*/ 0 h 76570"/>
                <a:gd name="connsiteX4" fmla="*/ 82432 w 82432"/>
                <a:gd name="connsiteY4" fmla="*/ 0 h 76570"/>
                <a:gd name="connsiteX5" fmla="*/ 82432 w 82432"/>
                <a:gd name="connsiteY5" fmla="*/ 76570 h 76570"/>
                <a:gd name="connsiteX6" fmla="*/ 66679 w 82432"/>
                <a:gd name="connsiteY6" fmla="*/ 76570 h 76570"/>
                <a:gd name="connsiteX7" fmla="*/ 66679 w 82432"/>
                <a:gd name="connsiteY7" fmla="*/ 22310 h 76570"/>
                <a:gd name="connsiteX8" fmla="*/ 66457 w 82432"/>
                <a:gd name="connsiteY8" fmla="*/ 22310 h 76570"/>
                <a:gd name="connsiteX9" fmla="*/ 47704 w 82432"/>
                <a:gd name="connsiteY9" fmla="*/ 76570 h 76570"/>
                <a:gd name="connsiteX10" fmla="*/ 34729 w 82432"/>
                <a:gd name="connsiteY10" fmla="*/ 76570 h 76570"/>
                <a:gd name="connsiteX11" fmla="*/ 15975 w 82432"/>
                <a:gd name="connsiteY11" fmla="*/ 22838 h 76570"/>
                <a:gd name="connsiteX12" fmla="*/ 15753 w 82432"/>
                <a:gd name="connsiteY12" fmla="*/ 22838 h 76570"/>
                <a:gd name="connsiteX13" fmla="*/ 15753 w 82432"/>
                <a:gd name="connsiteY13" fmla="*/ 76570 h 76570"/>
                <a:gd name="connsiteX14" fmla="*/ 0 w 82432"/>
                <a:gd name="connsiteY14" fmla="*/ 76570 h 76570"/>
                <a:gd name="connsiteX15" fmla="*/ 0 w 82432"/>
                <a:gd name="connsiteY15" fmla="*/ 0 h 76570"/>
                <a:gd name="connsiteX16" fmla="*/ 23699 w 82432"/>
                <a:gd name="connsiteY16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2432" h="76570" fill="norm" stroke="1" extrusionOk="0">
                  <a:moveTo>
                    <a:pt x="23643" y="0"/>
                  </a:moveTo>
                  <a:lnTo>
                    <a:pt x="41563" y="52649"/>
                  </a:lnTo>
                  <a:lnTo>
                    <a:pt x="41786" y="52649"/>
                  </a:lnTo>
                  <a:lnTo>
                    <a:pt x="58734" y="0"/>
                  </a:lnTo>
                  <a:lnTo>
                    <a:pt x="82432" y="0"/>
                  </a:lnTo>
                  <a:lnTo>
                    <a:pt x="82432" y="76570"/>
                  </a:lnTo>
                  <a:lnTo>
                    <a:pt x="66679" y="76570"/>
                  </a:lnTo>
                  <a:lnTo>
                    <a:pt x="66679" y="22310"/>
                  </a:lnTo>
                  <a:lnTo>
                    <a:pt x="66457" y="22310"/>
                  </a:lnTo>
                  <a:lnTo>
                    <a:pt x="47704" y="76570"/>
                  </a:lnTo>
                  <a:lnTo>
                    <a:pt x="34729" y="76570"/>
                  </a:lnTo>
                  <a:lnTo>
                    <a:pt x="15975" y="22838"/>
                  </a:lnTo>
                  <a:lnTo>
                    <a:pt x="15753" y="22838"/>
                  </a:lnTo>
                  <a:lnTo>
                    <a:pt x="15753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23699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49" name="Gráfico 4"/>
          <p:cNvGrpSpPr/>
          <p:nvPr/>
        </p:nvGrpSpPr>
        <p:grpSpPr bwMode="auto">
          <a:xfrm>
            <a:off x="10360683" y="2125120"/>
            <a:ext cx="164003" cy="76570"/>
            <a:chOff x="7206701" y="1972720"/>
            <a:chExt cx="164003" cy="76570"/>
          </a:xfrm>
          <a:solidFill>
            <a:srgbClr val="231F20"/>
          </a:solidFill>
        </p:grpSpPr>
        <p:sp>
          <p:nvSpPr>
            <p:cNvPr id="150" name="Forma Livre: Forma 149"/>
            <p:cNvSpPr/>
            <p:nvPr/>
          </p:nvSpPr>
          <p:spPr bwMode="auto">
            <a:xfrm>
              <a:off x="7206701" y="1972720"/>
              <a:ext cx="82432" cy="76570"/>
            </a:xfrm>
            <a:custGeom>
              <a:avLst/>
              <a:gdLst>
                <a:gd name="connsiteX0" fmla="*/ 23643 w 82432"/>
                <a:gd name="connsiteY0" fmla="*/ 0 h 76570"/>
                <a:gd name="connsiteX1" fmla="*/ 41563 w 82432"/>
                <a:gd name="connsiteY1" fmla="*/ 52649 h 76570"/>
                <a:gd name="connsiteX2" fmla="*/ 41786 w 82432"/>
                <a:gd name="connsiteY2" fmla="*/ 52649 h 76570"/>
                <a:gd name="connsiteX3" fmla="*/ 58734 w 82432"/>
                <a:gd name="connsiteY3" fmla="*/ 0 h 76570"/>
                <a:gd name="connsiteX4" fmla="*/ 82433 w 82432"/>
                <a:gd name="connsiteY4" fmla="*/ 0 h 76570"/>
                <a:gd name="connsiteX5" fmla="*/ 82433 w 82432"/>
                <a:gd name="connsiteY5" fmla="*/ 76570 h 76570"/>
                <a:gd name="connsiteX6" fmla="*/ 66679 w 82432"/>
                <a:gd name="connsiteY6" fmla="*/ 76570 h 76570"/>
                <a:gd name="connsiteX7" fmla="*/ 66679 w 82432"/>
                <a:gd name="connsiteY7" fmla="*/ 22310 h 76570"/>
                <a:gd name="connsiteX8" fmla="*/ 66457 w 82432"/>
                <a:gd name="connsiteY8" fmla="*/ 22310 h 76570"/>
                <a:gd name="connsiteX9" fmla="*/ 47704 w 82432"/>
                <a:gd name="connsiteY9" fmla="*/ 76570 h 76570"/>
                <a:gd name="connsiteX10" fmla="*/ 34729 w 82432"/>
                <a:gd name="connsiteY10" fmla="*/ 76570 h 76570"/>
                <a:gd name="connsiteX11" fmla="*/ 15975 w 82432"/>
                <a:gd name="connsiteY11" fmla="*/ 22838 h 76570"/>
                <a:gd name="connsiteX12" fmla="*/ 15753 w 82432"/>
                <a:gd name="connsiteY12" fmla="*/ 22838 h 76570"/>
                <a:gd name="connsiteX13" fmla="*/ 15753 w 82432"/>
                <a:gd name="connsiteY13" fmla="*/ 76570 h 76570"/>
                <a:gd name="connsiteX14" fmla="*/ 0 w 82432"/>
                <a:gd name="connsiteY14" fmla="*/ 76570 h 76570"/>
                <a:gd name="connsiteX15" fmla="*/ 0 w 82432"/>
                <a:gd name="connsiteY15" fmla="*/ 0 h 76570"/>
                <a:gd name="connsiteX16" fmla="*/ 23699 w 82432"/>
                <a:gd name="connsiteY16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2432" h="76570" fill="norm" stroke="1" extrusionOk="0">
                  <a:moveTo>
                    <a:pt x="23643" y="0"/>
                  </a:moveTo>
                  <a:lnTo>
                    <a:pt x="41563" y="52649"/>
                  </a:lnTo>
                  <a:lnTo>
                    <a:pt x="41786" y="52649"/>
                  </a:lnTo>
                  <a:lnTo>
                    <a:pt x="58734" y="0"/>
                  </a:lnTo>
                  <a:lnTo>
                    <a:pt x="82433" y="0"/>
                  </a:lnTo>
                  <a:lnTo>
                    <a:pt x="82433" y="76570"/>
                  </a:lnTo>
                  <a:lnTo>
                    <a:pt x="66679" y="76570"/>
                  </a:lnTo>
                  <a:lnTo>
                    <a:pt x="66679" y="22310"/>
                  </a:lnTo>
                  <a:lnTo>
                    <a:pt x="66457" y="22310"/>
                  </a:lnTo>
                  <a:lnTo>
                    <a:pt x="47704" y="76570"/>
                  </a:lnTo>
                  <a:lnTo>
                    <a:pt x="34729" y="76570"/>
                  </a:lnTo>
                  <a:lnTo>
                    <a:pt x="15975" y="22838"/>
                  </a:lnTo>
                  <a:lnTo>
                    <a:pt x="15753" y="22838"/>
                  </a:lnTo>
                  <a:lnTo>
                    <a:pt x="15753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23699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51" name="Forma Livre: Forma 150"/>
            <p:cNvSpPr/>
            <p:nvPr/>
          </p:nvSpPr>
          <p:spPr bwMode="auto">
            <a:xfrm>
              <a:off x="7295856" y="1972720"/>
              <a:ext cx="74847" cy="76570"/>
            </a:xfrm>
            <a:custGeom>
              <a:avLst/>
              <a:gdLst>
                <a:gd name="connsiteX0" fmla="*/ 46203 w 74847"/>
                <a:gd name="connsiteY0" fmla="*/ 0 h 76570"/>
                <a:gd name="connsiteX1" fmla="*/ 74848 w 74847"/>
                <a:gd name="connsiteY1" fmla="*/ 76570 h 76570"/>
                <a:gd name="connsiteX2" fmla="*/ 57372 w 74847"/>
                <a:gd name="connsiteY2" fmla="*/ 76570 h 76570"/>
                <a:gd name="connsiteX3" fmla="*/ 51593 w 74847"/>
                <a:gd name="connsiteY3" fmla="*/ 59511 h 76570"/>
                <a:gd name="connsiteX4" fmla="*/ 22949 w 74847"/>
                <a:gd name="connsiteY4" fmla="*/ 59511 h 76570"/>
                <a:gd name="connsiteX5" fmla="*/ 16948 w 74847"/>
                <a:gd name="connsiteY5" fmla="*/ 76570 h 76570"/>
                <a:gd name="connsiteX6" fmla="*/ 0 w 74847"/>
                <a:gd name="connsiteY6" fmla="*/ 76570 h 76570"/>
                <a:gd name="connsiteX7" fmla="*/ 28950 w 74847"/>
                <a:gd name="connsiteY7" fmla="*/ 0 h 76570"/>
                <a:gd name="connsiteX8" fmla="*/ 46203 w 74847"/>
                <a:gd name="connsiteY8" fmla="*/ 0 h 76570"/>
                <a:gd name="connsiteX9" fmla="*/ 47176 w 74847"/>
                <a:gd name="connsiteY9" fmla="*/ 46981 h 76570"/>
                <a:gd name="connsiteX10" fmla="*/ 37535 w 74847"/>
                <a:gd name="connsiteY10" fmla="*/ 18892 h 76570"/>
                <a:gd name="connsiteX11" fmla="*/ 37313 w 74847"/>
                <a:gd name="connsiteY11" fmla="*/ 18892 h 76570"/>
                <a:gd name="connsiteX12" fmla="*/ 27338 w 74847"/>
                <a:gd name="connsiteY12" fmla="*/ 46981 h 76570"/>
                <a:gd name="connsiteX13" fmla="*/ 47176 w 74847"/>
                <a:gd name="connsiteY13" fmla="*/ 46981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847" h="76570" fill="norm" stroke="1" extrusionOk="0">
                  <a:moveTo>
                    <a:pt x="46203" y="0"/>
                  </a:moveTo>
                  <a:lnTo>
                    <a:pt x="74848" y="76570"/>
                  </a:lnTo>
                  <a:lnTo>
                    <a:pt x="57372" y="76570"/>
                  </a:lnTo>
                  <a:lnTo>
                    <a:pt x="51593" y="59511"/>
                  </a:lnTo>
                  <a:lnTo>
                    <a:pt x="22949" y="59511"/>
                  </a:lnTo>
                  <a:lnTo>
                    <a:pt x="16948" y="76570"/>
                  </a:lnTo>
                  <a:lnTo>
                    <a:pt x="0" y="76570"/>
                  </a:lnTo>
                  <a:lnTo>
                    <a:pt x="28950" y="0"/>
                  </a:lnTo>
                  <a:lnTo>
                    <a:pt x="46203" y="0"/>
                  </a:lnTo>
                  <a:close/>
                  <a:moveTo>
                    <a:pt x="47176" y="46981"/>
                  </a:moveTo>
                  <a:lnTo>
                    <a:pt x="37535" y="18892"/>
                  </a:lnTo>
                  <a:lnTo>
                    <a:pt x="37313" y="18892"/>
                  </a:lnTo>
                  <a:lnTo>
                    <a:pt x="27338" y="46981"/>
                  </a:lnTo>
                  <a:lnTo>
                    <a:pt x="47176" y="46981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52" name="Gráfico 4"/>
          <p:cNvGrpSpPr/>
          <p:nvPr/>
        </p:nvGrpSpPr>
        <p:grpSpPr bwMode="auto">
          <a:xfrm>
            <a:off x="9220102" y="2120063"/>
            <a:ext cx="130386" cy="76570"/>
            <a:chOff x="6066120" y="1967663"/>
            <a:chExt cx="130386" cy="76570"/>
          </a:xfrm>
          <a:solidFill>
            <a:srgbClr val="231F20"/>
          </a:solidFill>
        </p:grpSpPr>
        <p:sp>
          <p:nvSpPr>
            <p:cNvPr id="153" name="Forma Livre: Forma 152"/>
            <p:cNvSpPr/>
            <p:nvPr/>
          </p:nvSpPr>
          <p:spPr bwMode="auto">
            <a:xfrm>
              <a:off x="6066120" y="1967663"/>
              <a:ext cx="61011" cy="76570"/>
            </a:xfrm>
            <a:custGeom>
              <a:avLst/>
              <a:gdLst>
                <a:gd name="connsiteX0" fmla="*/ 34535 w 61011"/>
                <a:gd name="connsiteY0" fmla="*/ 0 h 76570"/>
                <a:gd name="connsiteX1" fmla="*/ 46759 w 61011"/>
                <a:gd name="connsiteY1" fmla="*/ 2084 h 76570"/>
                <a:gd name="connsiteX2" fmla="*/ 54955 w 61011"/>
                <a:gd name="connsiteY2" fmla="*/ 7613 h 76570"/>
                <a:gd name="connsiteX3" fmla="*/ 59567 w 61011"/>
                <a:gd name="connsiteY3" fmla="*/ 15447 h 76570"/>
                <a:gd name="connsiteX4" fmla="*/ 61012 w 61011"/>
                <a:gd name="connsiteY4" fmla="*/ 24560 h 76570"/>
                <a:gd name="connsiteX5" fmla="*/ 59567 w 61011"/>
                <a:gd name="connsiteY5" fmla="*/ 33617 h 76570"/>
                <a:gd name="connsiteX6" fmla="*/ 54955 w 61011"/>
                <a:gd name="connsiteY6" fmla="*/ 41508 h 76570"/>
                <a:gd name="connsiteX7" fmla="*/ 46759 w 61011"/>
                <a:gd name="connsiteY7" fmla="*/ 47037 h 76570"/>
                <a:gd name="connsiteX8" fmla="*/ 34535 w 61011"/>
                <a:gd name="connsiteY8" fmla="*/ 49121 h 76570"/>
                <a:gd name="connsiteX9" fmla="*/ 16837 w 61011"/>
                <a:gd name="connsiteY9" fmla="*/ 49121 h 76570"/>
                <a:gd name="connsiteX10" fmla="*/ 16837 w 61011"/>
                <a:gd name="connsiteY10" fmla="*/ 76570 h 76570"/>
                <a:gd name="connsiteX11" fmla="*/ 0 w 61011"/>
                <a:gd name="connsiteY11" fmla="*/ 76570 h 76570"/>
                <a:gd name="connsiteX12" fmla="*/ 0 w 61011"/>
                <a:gd name="connsiteY12" fmla="*/ 0 h 76570"/>
                <a:gd name="connsiteX13" fmla="*/ 34535 w 61011"/>
                <a:gd name="connsiteY13" fmla="*/ 0 h 76570"/>
                <a:gd name="connsiteX14" fmla="*/ 29922 w 61011"/>
                <a:gd name="connsiteY14" fmla="*/ 36035 h 76570"/>
                <a:gd name="connsiteX15" fmla="*/ 35507 w 61011"/>
                <a:gd name="connsiteY15" fmla="*/ 35618 h 76570"/>
                <a:gd name="connsiteX16" fmla="*/ 40230 w 61011"/>
                <a:gd name="connsiteY16" fmla="*/ 33951 h 76570"/>
                <a:gd name="connsiteX17" fmla="*/ 43508 w 61011"/>
                <a:gd name="connsiteY17" fmla="*/ 30478 h 76570"/>
                <a:gd name="connsiteX18" fmla="*/ 44731 w 61011"/>
                <a:gd name="connsiteY18" fmla="*/ 24588 h 76570"/>
                <a:gd name="connsiteX19" fmla="*/ 43508 w 61011"/>
                <a:gd name="connsiteY19" fmla="*/ 18698 h 76570"/>
                <a:gd name="connsiteX20" fmla="*/ 40230 w 61011"/>
                <a:gd name="connsiteY20" fmla="*/ 15225 h 76570"/>
                <a:gd name="connsiteX21" fmla="*/ 35507 w 61011"/>
                <a:gd name="connsiteY21" fmla="*/ 13558 h 76570"/>
                <a:gd name="connsiteX22" fmla="*/ 29922 w 61011"/>
                <a:gd name="connsiteY22" fmla="*/ 13141 h 76570"/>
                <a:gd name="connsiteX23" fmla="*/ 16837 w 61011"/>
                <a:gd name="connsiteY23" fmla="*/ 13141 h 76570"/>
                <a:gd name="connsiteX24" fmla="*/ 16837 w 61011"/>
                <a:gd name="connsiteY24" fmla="*/ 36090 h 76570"/>
                <a:gd name="connsiteX25" fmla="*/ 29922 w 61011"/>
                <a:gd name="connsiteY25" fmla="*/ 3609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011" h="76570" fill="norm" stroke="1" extrusionOk="0">
                  <a:moveTo>
                    <a:pt x="34535" y="0"/>
                  </a:moveTo>
                  <a:cubicBezTo>
                    <a:pt x="39313" y="0"/>
                    <a:pt x="43397" y="695"/>
                    <a:pt x="46759" y="2084"/>
                  </a:cubicBezTo>
                  <a:cubicBezTo>
                    <a:pt x="50121" y="3473"/>
                    <a:pt x="52844" y="5306"/>
                    <a:pt x="54955" y="7613"/>
                  </a:cubicBezTo>
                  <a:cubicBezTo>
                    <a:pt x="57067" y="9891"/>
                    <a:pt x="58594" y="12502"/>
                    <a:pt x="59567" y="15447"/>
                  </a:cubicBezTo>
                  <a:cubicBezTo>
                    <a:pt x="60540" y="18392"/>
                    <a:pt x="61012" y="21421"/>
                    <a:pt x="61012" y="24560"/>
                  </a:cubicBezTo>
                  <a:cubicBezTo>
                    <a:pt x="61012" y="27700"/>
                    <a:pt x="60540" y="30645"/>
                    <a:pt x="59567" y="33617"/>
                  </a:cubicBezTo>
                  <a:cubicBezTo>
                    <a:pt x="58594" y="36590"/>
                    <a:pt x="57067" y="39202"/>
                    <a:pt x="54955" y="41508"/>
                  </a:cubicBezTo>
                  <a:cubicBezTo>
                    <a:pt x="52844" y="43786"/>
                    <a:pt x="50121" y="45648"/>
                    <a:pt x="46759" y="47037"/>
                  </a:cubicBezTo>
                  <a:cubicBezTo>
                    <a:pt x="43397" y="48426"/>
                    <a:pt x="39313" y="49121"/>
                    <a:pt x="34535" y="49121"/>
                  </a:cubicBezTo>
                  <a:lnTo>
                    <a:pt x="16837" y="49121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34535" y="0"/>
                  </a:lnTo>
                  <a:close/>
                  <a:moveTo>
                    <a:pt x="29922" y="36035"/>
                  </a:moveTo>
                  <a:cubicBezTo>
                    <a:pt x="31839" y="36035"/>
                    <a:pt x="33701" y="35896"/>
                    <a:pt x="35507" y="35618"/>
                  </a:cubicBezTo>
                  <a:cubicBezTo>
                    <a:pt x="37285" y="35340"/>
                    <a:pt x="38869" y="34784"/>
                    <a:pt x="40230" y="33951"/>
                  </a:cubicBezTo>
                  <a:cubicBezTo>
                    <a:pt x="41591" y="33117"/>
                    <a:pt x="42675" y="31978"/>
                    <a:pt x="43508" y="30478"/>
                  </a:cubicBezTo>
                  <a:cubicBezTo>
                    <a:pt x="44342" y="28978"/>
                    <a:pt x="44731" y="27005"/>
                    <a:pt x="44731" y="24588"/>
                  </a:cubicBezTo>
                  <a:cubicBezTo>
                    <a:pt x="44731" y="22171"/>
                    <a:pt x="44314" y="20198"/>
                    <a:pt x="43508" y="18698"/>
                  </a:cubicBezTo>
                  <a:cubicBezTo>
                    <a:pt x="42675" y="17198"/>
                    <a:pt x="41591" y="16031"/>
                    <a:pt x="40230" y="15225"/>
                  </a:cubicBezTo>
                  <a:cubicBezTo>
                    <a:pt x="38869" y="14392"/>
                    <a:pt x="37285" y="13836"/>
                    <a:pt x="35507" y="13558"/>
                  </a:cubicBezTo>
                  <a:cubicBezTo>
                    <a:pt x="33729" y="13280"/>
                    <a:pt x="31867" y="13141"/>
                    <a:pt x="29922" y="13141"/>
                  </a:cubicBezTo>
                  <a:lnTo>
                    <a:pt x="16837" y="13141"/>
                  </a:lnTo>
                  <a:lnTo>
                    <a:pt x="16837" y="36090"/>
                  </a:lnTo>
                  <a:lnTo>
                    <a:pt x="29922" y="3609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54" name="Forma Livre: Forma 153"/>
            <p:cNvSpPr/>
            <p:nvPr/>
          </p:nvSpPr>
          <p:spPr bwMode="auto">
            <a:xfrm>
              <a:off x="6121687" y="1967663"/>
              <a:ext cx="74820" cy="76570"/>
            </a:xfrm>
            <a:custGeom>
              <a:avLst/>
              <a:gdLst>
                <a:gd name="connsiteX0" fmla="*/ 46203 w 74820"/>
                <a:gd name="connsiteY0" fmla="*/ 0 h 76570"/>
                <a:gd name="connsiteX1" fmla="*/ 74820 w 74820"/>
                <a:gd name="connsiteY1" fmla="*/ 76570 h 76570"/>
                <a:gd name="connsiteX2" fmla="*/ 57344 w 74820"/>
                <a:gd name="connsiteY2" fmla="*/ 76570 h 76570"/>
                <a:gd name="connsiteX3" fmla="*/ 51566 w 74820"/>
                <a:gd name="connsiteY3" fmla="*/ 59511 h 76570"/>
                <a:gd name="connsiteX4" fmla="*/ 22949 w 74820"/>
                <a:gd name="connsiteY4" fmla="*/ 59511 h 76570"/>
                <a:gd name="connsiteX5" fmla="*/ 16948 w 74820"/>
                <a:gd name="connsiteY5" fmla="*/ 76570 h 76570"/>
                <a:gd name="connsiteX6" fmla="*/ 0 w 74820"/>
                <a:gd name="connsiteY6" fmla="*/ 76570 h 76570"/>
                <a:gd name="connsiteX7" fmla="*/ 28950 w 74820"/>
                <a:gd name="connsiteY7" fmla="*/ 0 h 76570"/>
                <a:gd name="connsiteX8" fmla="*/ 46203 w 74820"/>
                <a:gd name="connsiteY8" fmla="*/ 0 h 76570"/>
                <a:gd name="connsiteX9" fmla="*/ 47176 w 74820"/>
                <a:gd name="connsiteY9" fmla="*/ 46981 h 76570"/>
                <a:gd name="connsiteX10" fmla="*/ 37535 w 74820"/>
                <a:gd name="connsiteY10" fmla="*/ 18892 h 76570"/>
                <a:gd name="connsiteX11" fmla="*/ 37313 w 74820"/>
                <a:gd name="connsiteY11" fmla="*/ 18892 h 76570"/>
                <a:gd name="connsiteX12" fmla="*/ 27338 w 74820"/>
                <a:gd name="connsiteY12" fmla="*/ 46981 h 76570"/>
                <a:gd name="connsiteX13" fmla="*/ 47176 w 74820"/>
                <a:gd name="connsiteY13" fmla="*/ 46981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820" h="76570" fill="norm" stroke="1" extrusionOk="0">
                  <a:moveTo>
                    <a:pt x="46203" y="0"/>
                  </a:moveTo>
                  <a:lnTo>
                    <a:pt x="74820" y="76570"/>
                  </a:lnTo>
                  <a:lnTo>
                    <a:pt x="57344" y="76570"/>
                  </a:lnTo>
                  <a:lnTo>
                    <a:pt x="51566" y="59511"/>
                  </a:lnTo>
                  <a:lnTo>
                    <a:pt x="22949" y="59511"/>
                  </a:lnTo>
                  <a:lnTo>
                    <a:pt x="16948" y="76570"/>
                  </a:lnTo>
                  <a:lnTo>
                    <a:pt x="0" y="76570"/>
                  </a:lnTo>
                  <a:lnTo>
                    <a:pt x="28950" y="0"/>
                  </a:lnTo>
                  <a:lnTo>
                    <a:pt x="46203" y="0"/>
                  </a:lnTo>
                  <a:close/>
                  <a:moveTo>
                    <a:pt x="47176" y="46981"/>
                  </a:moveTo>
                  <a:lnTo>
                    <a:pt x="37535" y="18892"/>
                  </a:lnTo>
                  <a:lnTo>
                    <a:pt x="37313" y="18892"/>
                  </a:lnTo>
                  <a:lnTo>
                    <a:pt x="27338" y="46981"/>
                  </a:lnTo>
                  <a:lnTo>
                    <a:pt x="47176" y="46981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55" name="Gráfico 4"/>
          <p:cNvGrpSpPr/>
          <p:nvPr/>
        </p:nvGrpSpPr>
        <p:grpSpPr bwMode="auto">
          <a:xfrm>
            <a:off x="9381911" y="1174049"/>
            <a:ext cx="142499" cy="76570"/>
            <a:chOff x="6227928" y="1021649"/>
            <a:chExt cx="142499" cy="76570"/>
          </a:xfrm>
          <a:solidFill>
            <a:srgbClr val="231F20"/>
          </a:solidFill>
        </p:grpSpPr>
        <p:sp>
          <p:nvSpPr>
            <p:cNvPr id="156" name="Forma Livre: Forma 155"/>
            <p:cNvSpPr/>
            <p:nvPr/>
          </p:nvSpPr>
          <p:spPr bwMode="auto">
            <a:xfrm>
              <a:off x="6227928" y="1021649"/>
              <a:ext cx="74820" cy="76570"/>
            </a:xfrm>
            <a:custGeom>
              <a:avLst/>
              <a:gdLst>
                <a:gd name="connsiteX0" fmla="*/ 46203 w 74820"/>
                <a:gd name="connsiteY0" fmla="*/ 0 h 76570"/>
                <a:gd name="connsiteX1" fmla="*/ 74820 w 74820"/>
                <a:gd name="connsiteY1" fmla="*/ 76570 h 76570"/>
                <a:gd name="connsiteX2" fmla="*/ 57344 w 74820"/>
                <a:gd name="connsiteY2" fmla="*/ 76570 h 76570"/>
                <a:gd name="connsiteX3" fmla="*/ 51566 w 74820"/>
                <a:gd name="connsiteY3" fmla="*/ 59511 h 76570"/>
                <a:gd name="connsiteX4" fmla="*/ 22949 w 74820"/>
                <a:gd name="connsiteY4" fmla="*/ 59511 h 76570"/>
                <a:gd name="connsiteX5" fmla="*/ 16948 w 74820"/>
                <a:gd name="connsiteY5" fmla="*/ 76570 h 76570"/>
                <a:gd name="connsiteX6" fmla="*/ 0 w 74820"/>
                <a:gd name="connsiteY6" fmla="*/ 76570 h 76570"/>
                <a:gd name="connsiteX7" fmla="*/ 28950 w 74820"/>
                <a:gd name="connsiteY7" fmla="*/ 0 h 76570"/>
                <a:gd name="connsiteX8" fmla="*/ 46203 w 74820"/>
                <a:gd name="connsiteY8" fmla="*/ 0 h 76570"/>
                <a:gd name="connsiteX9" fmla="*/ 47176 w 74820"/>
                <a:gd name="connsiteY9" fmla="*/ 46981 h 76570"/>
                <a:gd name="connsiteX10" fmla="*/ 37535 w 74820"/>
                <a:gd name="connsiteY10" fmla="*/ 18893 h 76570"/>
                <a:gd name="connsiteX11" fmla="*/ 37313 w 74820"/>
                <a:gd name="connsiteY11" fmla="*/ 18893 h 76570"/>
                <a:gd name="connsiteX12" fmla="*/ 27339 w 74820"/>
                <a:gd name="connsiteY12" fmla="*/ 46981 h 76570"/>
                <a:gd name="connsiteX13" fmla="*/ 47176 w 74820"/>
                <a:gd name="connsiteY13" fmla="*/ 46981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820" h="76570" fill="norm" stroke="1" extrusionOk="0">
                  <a:moveTo>
                    <a:pt x="46203" y="0"/>
                  </a:moveTo>
                  <a:lnTo>
                    <a:pt x="74820" y="76570"/>
                  </a:lnTo>
                  <a:lnTo>
                    <a:pt x="57344" y="76570"/>
                  </a:lnTo>
                  <a:lnTo>
                    <a:pt x="51566" y="59511"/>
                  </a:lnTo>
                  <a:lnTo>
                    <a:pt x="22949" y="59511"/>
                  </a:lnTo>
                  <a:lnTo>
                    <a:pt x="16948" y="76570"/>
                  </a:lnTo>
                  <a:lnTo>
                    <a:pt x="0" y="76570"/>
                  </a:lnTo>
                  <a:lnTo>
                    <a:pt x="28950" y="0"/>
                  </a:lnTo>
                  <a:lnTo>
                    <a:pt x="46203" y="0"/>
                  </a:lnTo>
                  <a:close/>
                  <a:moveTo>
                    <a:pt x="47176" y="46981"/>
                  </a:moveTo>
                  <a:lnTo>
                    <a:pt x="37535" y="18893"/>
                  </a:lnTo>
                  <a:lnTo>
                    <a:pt x="37313" y="18893"/>
                  </a:lnTo>
                  <a:lnTo>
                    <a:pt x="27339" y="46981"/>
                  </a:lnTo>
                  <a:lnTo>
                    <a:pt x="47176" y="46981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57" name="Forma Livre: Forma 156"/>
            <p:cNvSpPr/>
            <p:nvPr/>
          </p:nvSpPr>
          <p:spPr bwMode="auto">
            <a:xfrm>
              <a:off x="6309417" y="1021649"/>
              <a:ext cx="61011" cy="76570"/>
            </a:xfrm>
            <a:custGeom>
              <a:avLst/>
              <a:gdLst>
                <a:gd name="connsiteX0" fmla="*/ 34534 w 61011"/>
                <a:gd name="connsiteY0" fmla="*/ 0 h 76570"/>
                <a:gd name="connsiteX1" fmla="*/ 46759 w 61011"/>
                <a:gd name="connsiteY1" fmla="*/ 2084 h 76570"/>
                <a:gd name="connsiteX2" fmla="*/ 54955 w 61011"/>
                <a:gd name="connsiteY2" fmla="*/ 7613 h 76570"/>
                <a:gd name="connsiteX3" fmla="*/ 59567 w 61011"/>
                <a:gd name="connsiteY3" fmla="*/ 15447 h 76570"/>
                <a:gd name="connsiteX4" fmla="*/ 61012 w 61011"/>
                <a:gd name="connsiteY4" fmla="*/ 24560 h 76570"/>
                <a:gd name="connsiteX5" fmla="*/ 59567 w 61011"/>
                <a:gd name="connsiteY5" fmla="*/ 33618 h 76570"/>
                <a:gd name="connsiteX6" fmla="*/ 54955 w 61011"/>
                <a:gd name="connsiteY6" fmla="*/ 41508 h 76570"/>
                <a:gd name="connsiteX7" fmla="*/ 46759 w 61011"/>
                <a:gd name="connsiteY7" fmla="*/ 47037 h 76570"/>
                <a:gd name="connsiteX8" fmla="*/ 34534 w 61011"/>
                <a:gd name="connsiteY8" fmla="*/ 49121 h 76570"/>
                <a:gd name="connsiteX9" fmla="*/ 16836 w 61011"/>
                <a:gd name="connsiteY9" fmla="*/ 49121 h 76570"/>
                <a:gd name="connsiteX10" fmla="*/ 16836 w 61011"/>
                <a:gd name="connsiteY10" fmla="*/ 76570 h 76570"/>
                <a:gd name="connsiteX11" fmla="*/ 0 w 61011"/>
                <a:gd name="connsiteY11" fmla="*/ 76570 h 76570"/>
                <a:gd name="connsiteX12" fmla="*/ 0 w 61011"/>
                <a:gd name="connsiteY12" fmla="*/ 0 h 76570"/>
                <a:gd name="connsiteX13" fmla="*/ 34534 w 61011"/>
                <a:gd name="connsiteY13" fmla="*/ 0 h 76570"/>
                <a:gd name="connsiteX14" fmla="*/ 29922 w 61011"/>
                <a:gd name="connsiteY14" fmla="*/ 36035 h 76570"/>
                <a:gd name="connsiteX15" fmla="*/ 35507 w 61011"/>
                <a:gd name="connsiteY15" fmla="*/ 35618 h 76570"/>
                <a:gd name="connsiteX16" fmla="*/ 40230 w 61011"/>
                <a:gd name="connsiteY16" fmla="*/ 33951 h 76570"/>
                <a:gd name="connsiteX17" fmla="*/ 43508 w 61011"/>
                <a:gd name="connsiteY17" fmla="*/ 30478 h 76570"/>
                <a:gd name="connsiteX18" fmla="*/ 44731 w 61011"/>
                <a:gd name="connsiteY18" fmla="*/ 24588 h 76570"/>
                <a:gd name="connsiteX19" fmla="*/ 43508 w 61011"/>
                <a:gd name="connsiteY19" fmla="*/ 18698 h 76570"/>
                <a:gd name="connsiteX20" fmla="*/ 40230 w 61011"/>
                <a:gd name="connsiteY20" fmla="*/ 15225 h 76570"/>
                <a:gd name="connsiteX21" fmla="*/ 35507 w 61011"/>
                <a:gd name="connsiteY21" fmla="*/ 13558 h 76570"/>
                <a:gd name="connsiteX22" fmla="*/ 29922 w 61011"/>
                <a:gd name="connsiteY22" fmla="*/ 13141 h 76570"/>
                <a:gd name="connsiteX23" fmla="*/ 16836 w 61011"/>
                <a:gd name="connsiteY23" fmla="*/ 13141 h 76570"/>
                <a:gd name="connsiteX24" fmla="*/ 16836 w 61011"/>
                <a:gd name="connsiteY24" fmla="*/ 36090 h 76570"/>
                <a:gd name="connsiteX25" fmla="*/ 29922 w 61011"/>
                <a:gd name="connsiteY25" fmla="*/ 3609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011" h="76570" fill="norm" stroke="1" extrusionOk="0">
                  <a:moveTo>
                    <a:pt x="34534" y="0"/>
                  </a:moveTo>
                  <a:cubicBezTo>
                    <a:pt x="39313" y="0"/>
                    <a:pt x="43397" y="695"/>
                    <a:pt x="46759" y="2084"/>
                  </a:cubicBezTo>
                  <a:cubicBezTo>
                    <a:pt x="50121" y="3473"/>
                    <a:pt x="52843" y="5307"/>
                    <a:pt x="54955" y="7613"/>
                  </a:cubicBezTo>
                  <a:cubicBezTo>
                    <a:pt x="57066" y="9891"/>
                    <a:pt x="58594" y="12502"/>
                    <a:pt x="59567" y="15447"/>
                  </a:cubicBezTo>
                  <a:cubicBezTo>
                    <a:pt x="60539" y="18392"/>
                    <a:pt x="61012" y="21421"/>
                    <a:pt x="61012" y="24560"/>
                  </a:cubicBezTo>
                  <a:cubicBezTo>
                    <a:pt x="61012" y="27700"/>
                    <a:pt x="60539" y="30645"/>
                    <a:pt x="59567" y="33618"/>
                  </a:cubicBezTo>
                  <a:cubicBezTo>
                    <a:pt x="58594" y="36590"/>
                    <a:pt x="57066" y="39202"/>
                    <a:pt x="54955" y="41508"/>
                  </a:cubicBezTo>
                  <a:cubicBezTo>
                    <a:pt x="52843" y="43786"/>
                    <a:pt x="50121" y="45648"/>
                    <a:pt x="46759" y="47037"/>
                  </a:cubicBezTo>
                  <a:cubicBezTo>
                    <a:pt x="43397" y="48426"/>
                    <a:pt x="39313" y="49121"/>
                    <a:pt x="34534" y="49121"/>
                  </a:cubicBezTo>
                  <a:lnTo>
                    <a:pt x="16836" y="49121"/>
                  </a:lnTo>
                  <a:lnTo>
                    <a:pt x="16836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34534" y="0"/>
                  </a:lnTo>
                  <a:close/>
                  <a:moveTo>
                    <a:pt x="29922" y="36035"/>
                  </a:moveTo>
                  <a:cubicBezTo>
                    <a:pt x="31839" y="36035"/>
                    <a:pt x="33701" y="35896"/>
                    <a:pt x="35507" y="35618"/>
                  </a:cubicBezTo>
                  <a:cubicBezTo>
                    <a:pt x="37285" y="35340"/>
                    <a:pt x="38869" y="34784"/>
                    <a:pt x="40230" y="33951"/>
                  </a:cubicBezTo>
                  <a:cubicBezTo>
                    <a:pt x="41591" y="33117"/>
                    <a:pt x="42675" y="31978"/>
                    <a:pt x="43508" y="30478"/>
                  </a:cubicBezTo>
                  <a:cubicBezTo>
                    <a:pt x="44342" y="28978"/>
                    <a:pt x="44731" y="27005"/>
                    <a:pt x="44731" y="24588"/>
                  </a:cubicBezTo>
                  <a:cubicBezTo>
                    <a:pt x="44731" y="22171"/>
                    <a:pt x="44314" y="20198"/>
                    <a:pt x="43508" y="18698"/>
                  </a:cubicBezTo>
                  <a:cubicBezTo>
                    <a:pt x="42675" y="17198"/>
                    <a:pt x="41591" y="16031"/>
                    <a:pt x="40230" y="15225"/>
                  </a:cubicBezTo>
                  <a:cubicBezTo>
                    <a:pt x="38869" y="14392"/>
                    <a:pt x="37285" y="13864"/>
                    <a:pt x="35507" y="13558"/>
                  </a:cubicBezTo>
                  <a:cubicBezTo>
                    <a:pt x="33728" y="13280"/>
                    <a:pt x="31867" y="13141"/>
                    <a:pt x="29922" y="13141"/>
                  </a:cubicBezTo>
                  <a:lnTo>
                    <a:pt x="16836" y="13141"/>
                  </a:lnTo>
                  <a:lnTo>
                    <a:pt x="16836" y="36090"/>
                  </a:lnTo>
                  <a:lnTo>
                    <a:pt x="29922" y="3609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58" name="Gráfico 4"/>
          <p:cNvGrpSpPr/>
          <p:nvPr/>
        </p:nvGrpSpPr>
        <p:grpSpPr bwMode="auto">
          <a:xfrm>
            <a:off x="7929466" y="1063249"/>
            <a:ext cx="143360" cy="76570"/>
            <a:chOff x="4775484" y="910849"/>
            <a:chExt cx="143360" cy="76570"/>
          </a:xfrm>
          <a:solidFill>
            <a:srgbClr val="231F20"/>
          </a:solidFill>
        </p:grpSpPr>
        <p:sp>
          <p:nvSpPr>
            <p:cNvPr id="159" name="Forma Livre: Forma 158"/>
            <p:cNvSpPr/>
            <p:nvPr/>
          </p:nvSpPr>
          <p:spPr bwMode="auto">
            <a:xfrm>
              <a:off x="4775484" y="910849"/>
              <a:ext cx="65957" cy="76570"/>
            </a:xfrm>
            <a:custGeom>
              <a:avLst/>
              <a:gdLst>
                <a:gd name="connsiteX0" fmla="*/ 41258 w 65957"/>
                <a:gd name="connsiteY0" fmla="*/ 28 h 76570"/>
                <a:gd name="connsiteX1" fmla="*/ 50537 w 65957"/>
                <a:gd name="connsiteY1" fmla="*/ 1695 h 76570"/>
                <a:gd name="connsiteX2" fmla="*/ 57622 w 65957"/>
                <a:gd name="connsiteY2" fmla="*/ 6251 h 76570"/>
                <a:gd name="connsiteX3" fmla="*/ 62123 w 65957"/>
                <a:gd name="connsiteY3" fmla="*/ 12947 h 76570"/>
                <a:gd name="connsiteX4" fmla="*/ 63679 w 65957"/>
                <a:gd name="connsiteY4" fmla="*/ 21143 h 76570"/>
                <a:gd name="connsiteX5" fmla="*/ 60845 w 65957"/>
                <a:gd name="connsiteY5" fmla="*/ 32840 h 76570"/>
                <a:gd name="connsiteX6" fmla="*/ 51565 w 65957"/>
                <a:gd name="connsiteY6" fmla="*/ 40341 h 76570"/>
                <a:gd name="connsiteX7" fmla="*/ 51565 w 65957"/>
                <a:gd name="connsiteY7" fmla="*/ 40563 h 76570"/>
                <a:gd name="connsiteX8" fmla="*/ 56705 w 65957"/>
                <a:gd name="connsiteY8" fmla="*/ 43203 h 76570"/>
                <a:gd name="connsiteX9" fmla="*/ 60039 w 65957"/>
                <a:gd name="connsiteY9" fmla="*/ 47370 h 76570"/>
                <a:gd name="connsiteX10" fmla="*/ 61928 w 65957"/>
                <a:gd name="connsiteY10" fmla="*/ 52677 h 76570"/>
                <a:gd name="connsiteX11" fmla="*/ 62734 w 65957"/>
                <a:gd name="connsiteY11" fmla="*/ 58456 h 76570"/>
                <a:gd name="connsiteX12" fmla="*/ 62956 w 65957"/>
                <a:gd name="connsiteY12" fmla="*/ 62734 h 76570"/>
                <a:gd name="connsiteX13" fmla="*/ 63318 w 65957"/>
                <a:gd name="connsiteY13" fmla="*/ 67763 h 76570"/>
                <a:gd name="connsiteX14" fmla="*/ 64179 w 65957"/>
                <a:gd name="connsiteY14" fmla="*/ 72653 h 76570"/>
                <a:gd name="connsiteX15" fmla="*/ 65957 w 65957"/>
                <a:gd name="connsiteY15" fmla="*/ 76570 h 76570"/>
                <a:gd name="connsiteX16" fmla="*/ 49121 w 65957"/>
                <a:gd name="connsiteY16" fmla="*/ 76570 h 76570"/>
                <a:gd name="connsiteX17" fmla="*/ 47398 w 65957"/>
                <a:gd name="connsiteY17" fmla="*/ 67874 h 76570"/>
                <a:gd name="connsiteX18" fmla="*/ 46426 w 65957"/>
                <a:gd name="connsiteY18" fmla="*/ 58233 h 76570"/>
                <a:gd name="connsiteX19" fmla="*/ 42786 w 65957"/>
                <a:gd name="connsiteY19" fmla="*/ 49426 h 76570"/>
                <a:gd name="connsiteX20" fmla="*/ 33673 w 65957"/>
                <a:gd name="connsiteY20" fmla="*/ 46648 h 76570"/>
                <a:gd name="connsiteX21" fmla="*/ 16837 w 65957"/>
                <a:gd name="connsiteY21" fmla="*/ 46648 h 76570"/>
                <a:gd name="connsiteX22" fmla="*/ 16837 w 65957"/>
                <a:gd name="connsiteY22" fmla="*/ 76570 h 76570"/>
                <a:gd name="connsiteX23" fmla="*/ 0 w 65957"/>
                <a:gd name="connsiteY23" fmla="*/ 76570 h 76570"/>
                <a:gd name="connsiteX24" fmla="*/ 0 w 65957"/>
                <a:gd name="connsiteY24" fmla="*/ 0 h 76570"/>
                <a:gd name="connsiteX25" fmla="*/ 41286 w 65957"/>
                <a:gd name="connsiteY25" fmla="*/ 0 h 76570"/>
                <a:gd name="connsiteX26" fmla="*/ 35257 w 65957"/>
                <a:gd name="connsiteY26" fmla="*/ 34673 h 76570"/>
                <a:gd name="connsiteX27" fmla="*/ 43953 w 65957"/>
                <a:gd name="connsiteY27" fmla="*/ 32090 h 76570"/>
                <a:gd name="connsiteX28" fmla="*/ 46842 w 65957"/>
                <a:gd name="connsiteY28" fmla="*/ 23727 h 76570"/>
                <a:gd name="connsiteX29" fmla="*/ 43953 w 65957"/>
                <a:gd name="connsiteY29" fmla="*/ 15642 h 76570"/>
                <a:gd name="connsiteX30" fmla="*/ 35257 w 65957"/>
                <a:gd name="connsiteY30" fmla="*/ 13114 h 76570"/>
                <a:gd name="connsiteX31" fmla="*/ 16809 w 65957"/>
                <a:gd name="connsiteY31" fmla="*/ 13114 h 76570"/>
                <a:gd name="connsiteX32" fmla="*/ 16809 w 65957"/>
                <a:gd name="connsiteY32" fmla="*/ 34673 h 76570"/>
                <a:gd name="connsiteX33" fmla="*/ 35257 w 65957"/>
                <a:gd name="connsiteY33" fmla="*/ 34673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5957" h="76570" fill="norm" stroke="1" extrusionOk="0">
                  <a:moveTo>
                    <a:pt x="41258" y="28"/>
                  </a:moveTo>
                  <a:cubicBezTo>
                    <a:pt x="44703" y="28"/>
                    <a:pt x="47787" y="583"/>
                    <a:pt x="50537" y="1695"/>
                  </a:cubicBezTo>
                  <a:cubicBezTo>
                    <a:pt x="53288" y="2806"/>
                    <a:pt x="55649" y="4334"/>
                    <a:pt x="57622" y="6251"/>
                  </a:cubicBezTo>
                  <a:cubicBezTo>
                    <a:pt x="59595" y="8196"/>
                    <a:pt x="61095" y="10419"/>
                    <a:pt x="62123" y="12947"/>
                  </a:cubicBezTo>
                  <a:cubicBezTo>
                    <a:pt x="63151" y="15475"/>
                    <a:pt x="63679" y="18226"/>
                    <a:pt x="63679" y="21143"/>
                  </a:cubicBezTo>
                  <a:cubicBezTo>
                    <a:pt x="63679" y="25644"/>
                    <a:pt x="62734" y="29533"/>
                    <a:pt x="60845" y="32840"/>
                  </a:cubicBezTo>
                  <a:cubicBezTo>
                    <a:pt x="58956" y="36118"/>
                    <a:pt x="55872" y="38619"/>
                    <a:pt x="51565" y="40341"/>
                  </a:cubicBezTo>
                  <a:lnTo>
                    <a:pt x="51565" y="40563"/>
                  </a:lnTo>
                  <a:cubicBezTo>
                    <a:pt x="53649" y="41147"/>
                    <a:pt x="55344" y="42008"/>
                    <a:pt x="56705" y="43203"/>
                  </a:cubicBezTo>
                  <a:cubicBezTo>
                    <a:pt x="58067" y="44370"/>
                    <a:pt x="59178" y="45787"/>
                    <a:pt x="60039" y="47370"/>
                  </a:cubicBezTo>
                  <a:cubicBezTo>
                    <a:pt x="60901" y="48982"/>
                    <a:pt x="61512" y="50760"/>
                    <a:pt x="61928" y="52677"/>
                  </a:cubicBezTo>
                  <a:cubicBezTo>
                    <a:pt x="62318" y="54594"/>
                    <a:pt x="62595" y="56539"/>
                    <a:pt x="62734" y="58456"/>
                  </a:cubicBezTo>
                  <a:cubicBezTo>
                    <a:pt x="62790" y="59678"/>
                    <a:pt x="62873" y="61095"/>
                    <a:pt x="62956" y="62734"/>
                  </a:cubicBezTo>
                  <a:cubicBezTo>
                    <a:pt x="63040" y="64373"/>
                    <a:pt x="63151" y="66068"/>
                    <a:pt x="63318" y="67763"/>
                  </a:cubicBezTo>
                  <a:cubicBezTo>
                    <a:pt x="63484" y="69486"/>
                    <a:pt x="63790" y="71097"/>
                    <a:pt x="64179" y="72653"/>
                  </a:cubicBezTo>
                  <a:cubicBezTo>
                    <a:pt x="64568" y="74181"/>
                    <a:pt x="65151" y="75487"/>
                    <a:pt x="65957" y="76570"/>
                  </a:cubicBezTo>
                  <a:lnTo>
                    <a:pt x="49121" y="76570"/>
                  </a:lnTo>
                  <a:cubicBezTo>
                    <a:pt x="48204" y="74153"/>
                    <a:pt x="47620" y="71236"/>
                    <a:pt x="47398" y="67874"/>
                  </a:cubicBezTo>
                  <a:cubicBezTo>
                    <a:pt x="47176" y="64512"/>
                    <a:pt x="46870" y="61290"/>
                    <a:pt x="46426" y="58233"/>
                  </a:cubicBezTo>
                  <a:cubicBezTo>
                    <a:pt x="45842" y="54233"/>
                    <a:pt x="44647" y="51288"/>
                    <a:pt x="42786" y="49426"/>
                  </a:cubicBezTo>
                  <a:cubicBezTo>
                    <a:pt x="40924" y="47565"/>
                    <a:pt x="37896" y="46648"/>
                    <a:pt x="33673" y="46648"/>
                  </a:cubicBezTo>
                  <a:lnTo>
                    <a:pt x="16837" y="46648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41286" y="0"/>
                  </a:lnTo>
                  <a:close/>
                  <a:moveTo>
                    <a:pt x="35257" y="34673"/>
                  </a:moveTo>
                  <a:cubicBezTo>
                    <a:pt x="39119" y="34673"/>
                    <a:pt x="42008" y="33812"/>
                    <a:pt x="43953" y="32090"/>
                  </a:cubicBezTo>
                  <a:cubicBezTo>
                    <a:pt x="45898" y="30367"/>
                    <a:pt x="46842" y="27589"/>
                    <a:pt x="46842" y="23727"/>
                  </a:cubicBezTo>
                  <a:cubicBezTo>
                    <a:pt x="46842" y="19865"/>
                    <a:pt x="45870" y="17309"/>
                    <a:pt x="43953" y="15642"/>
                  </a:cubicBezTo>
                  <a:cubicBezTo>
                    <a:pt x="42036" y="13975"/>
                    <a:pt x="39119" y="13114"/>
                    <a:pt x="35257" y="13114"/>
                  </a:cubicBezTo>
                  <a:lnTo>
                    <a:pt x="16809" y="13114"/>
                  </a:lnTo>
                  <a:lnTo>
                    <a:pt x="16809" y="34673"/>
                  </a:lnTo>
                  <a:lnTo>
                    <a:pt x="35257" y="34673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60" name="Forma Livre: Forma 159"/>
            <p:cNvSpPr/>
            <p:nvPr/>
          </p:nvSpPr>
          <p:spPr bwMode="auto">
            <a:xfrm>
              <a:off x="4852887" y="910849"/>
              <a:ext cx="65957" cy="76570"/>
            </a:xfrm>
            <a:custGeom>
              <a:avLst/>
              <a:gdLst>
                <a:gd name="connsiteX0" fmla="*/ 41258 w 65957"/>
                <a:gd name="connsiteY0" fmla="*/ 28 h 76570"/>
                <a:gd name="connsiteX1" fmla="*/ 50537 w 65957"/>
                <a:gd name="connsiteY1" fmla="*/ 1695 h 76570"/>
                <a:gd name="connsiteX2" fmla="*/ 57622 w 65957"/>
                <a:gd name="connsiteY2" fmla="*/ 6251 h 76570"/>
                <a:gd name="connsiteX3" fmla="*/ 62123 w 65957"/>
                <a:gd name="connsiteY3" fmla="*/ 12947 h 76570"/>
                <a:gd name="connsiteX4" fmla="*/ 63679 w 65957"/>
                <a:gd name="connsiteY4" fmla="*/ 21143 h 76570"/>
                <a:gd name="connsiteX5" fmla="*/ 60845 w 65957"/>
                <a:gd name="connsiteY5" fmla="*/ 32840 h 76570"/>
                <a:gd name="connsiteX6" fmla="*/ 51565 w 65957"/>
                <a:gd name="connsiteY6" fmla="*/ 40341 h 76570"/>
                <a:gd name="connsiteX7" fmla="*/ 51565 w 65957"/>
                <a:gd name="connsiteY7" fmla="*/ 40563 h 76570"/>
                <a:gd name="connsiteX8" fmla="*/ 56705 w 65957"/>
                <a:gd name="connsiteY8" fmla="*/ 43203 h 76570"/>
                <a:gd name="connsiteX9" fmla="*/ 60039 w 65957"/>
                <a:gd name="connsiteY9" fmla="*/ 47370 h 76570"/>
                <a:gd name="connsiteX10" fmla="*/ 61929 w 65957"/>
                <a:gd name="connsiteY10" fmla="*/ 52677 h 76570"/>
                <a:gd name="connsiteX11" fmla="*/ 62734 w 65957"/>
                <a:gd name="connsiteY11" fmla="*/ 58456 h 76570"/>
                <a:gd name="connsiteX12" fmla="*/ 62957 w 65957"/>
                <a:gd name="connsiteY12" fmla="*/ 62734 h 76570"/>
                <a:gd name="connsiteX13" fmla="*/ 63318 w 65957"/>
                <a:gd name="connsiteY13" fmla="*/ 67763 h 76570"/>
                <a:gd name="connsiteX14" fmla="*/ 64179 w 65957"/>
                <a:gd name="connsiteY14" fmla="*/ 72653 h 76570"/>
                <a:gd name="connsiteX15" fmla="*/ 65957 w 65957"/>
                <a:gd name="connsiteY15" fmla="*/ 76570 h 76570"/>
                <a:gd name="connsiteX16" fmla="*/ 49121 w 65957"/>
                <a:gd name="connsiteY16" fmla="*/ 76570 h 76570"/>
                <a:gd name="connsiteX17" fmla="*/ 47398 w 65957"/>
                <a:gd name="connsiteY17" fmla="*/ 67874 h 76570"/>
                <a:gd name="connsiteX18" fmla="*/ 46426 w 65957"/>
                <a:gd name="connsiteY18" fmla="*/ 58233 h 76570"/>
                <a:gd name="connsiteX19" fmla="*/ 42786 w 65957"/>
                <a:gd name="connsiteY19" fmla="*/ 49426 h 76570"/>
                <a:gd name="connsiteX20" fmla="*/ 33673 w 65957"/>
                <a:gd name="connsiteY20" fmla="*/ 46648 h 76570"/>
                <a:gd name="connsiteX21" fmla="*/ 16837 w 65957"/>
                <a:gd name="connsiteY21" fmla="*/ 46648 h 76570"/>
                <a:gd name="connsiteX22" fmla="*/ 16837 w 65957"/>
                <a:gd name="connsiteY22" fmla="*/ 76570 h 76570"/>
                <a:gd name="connsiteX23" fmla="*/ 0 w 65957"/>
                <a:gd name="connsiteY23" fmla="*/ 76570 h 76570"/>
                <a:gd name="connsiteX24" fmla="*/ 0 w 65957"/>
                <a:gd name="connsiteY24" fmla="*/ 0 h 76570"/>
                <a:gd name="connsiteX25" fmla="*/ 41286 w 65957"/>
                <a:gd name="connsiteY25" fmla="*/ 0 h 76570"/>
                <a:gd name="connsiteX26" fmla="*/ 35257 w 65957"/>
                <a:gd name="connsiteY26" fmla="*/ 34673 h 76570"/>
                <a:gd name="connsiteX27" fmla="*/ 43953 w 65957"/>
                <a:gd name="connsiteY27" fmla="*/ 32090 h 76570"/>
                <a:gd name="connsiteX28" fmla="*/ 46842 w 65957"/>
                <a:gd name="connsiteY28" fmla="*/ 23727 h 76570"/>
                <a:gd name="connsiteX29" fmla="*/ 43953 w 65957"/>
                <a:gd name="connsiteY29" fmla="*/ 15642 h 76570"/>
                <a:gd name="connsiteX30" fmla="*/ 35257 w 65957"/>
                <a:gd name="connsiteY30" fmla="*/ 13114 h 76570"/>
                <a:gd name="connsiteX31" fmla="*/ 16809 w 65957"/>
                <a:gd name="connsiteY31" fmla="*/ 13114 h 76570"/>
                <a:gd name="connsiteX32" fmla="*/ 16809 w 65957"/>
                <a:gd name="connsiteY32" fmla="*/ 34673 h 76570"/>
                <a:gd name="connsiteX33" fmla="*/ 35257 w 65957"/>
                <a:gd name="connsiteY33" fmla="*/ 34673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5957" h="76570" fill="norm" stroke="1" extrusionOk="0">
                  <a:moveTo>
                    <a:pt x="41258" y="28"/>
                  </a:moveTo>
                  <a:cubicBezTo>
                    <a:pt x="44703" y="28"/>
                    <a:pt x="47787" y="583"/>
                    <a:pt x="50537" y="1695"/>
                  </a:cubicBezTo>
                  <a:cubicBezTo>
                    <a:pt x="53288" y="2806"/>
                    <a:pt x="55650" y="4334"/>
                    <a:pt x="57622" y="6251"/>
                  </a:cubicBezTo>
                  <a:cubicBezTo>
                    <a:pt x="59595" y="8196"/>
                    <a:pt x="61095" y="10419"/>
                    <a:pt x="62123" y="12947"/>
                  </a:cubicBezTo>
                  <a:cubicBezTo>
                    <a:pt x="63151" y="15475"/>
                    <a:pt x="63679" y="18226"/>
                    <a:pt x="63679" y="21143"/>
                  </a:cubicBezTo>
                  <a:cubicBezTo>
                    <a:pt x="63679" y="25644"/>
                    <a:pt x="62734" y="29533"/>
                    <a:pt x="60845" y="32840"/>
                  </a:cubicBezTo>
                  <a:cubicBezTo>
                    <a:pt x="58956" y="36118"/>
                    <a:pt x="55872" y="38619"/>
                    <a:pt x="51565" y="40341"/>
                  </a:cubicBezTo>
                  <a:lnTo>
                    <a:pt x="51565" y="40563"/>
                  </a:lnTo>
                  <a:cubicBezTo>
                    <a:pt x="53649" y="41147"/>
                    <a:pt x="55344" y="42008"/>
                    <a:pt x="56705" y="43203"/>
                  </a:cubicBezTo>
                  <a:cubicBezTo>
                    <a:pt x="58067" y="44370"/>
                    <a:pt x="59178" y="45787"/>
                    <a:pt x="60039" y="47370"/>
                  </a:cubicBezTo>
                  <a:cubicBezTo>
                    <a:pt x="60901" y="48982"/>
                    <a:pt x="61512" y="50760"/>
                    <a:pt x="61929" y="52677"/>
                  </a:cubicBezTo>
                  <a:cubicBezTo>
                    <a:pt x="62318" y="54594"/>
                    <a:pt x="62595" y="56539"/>
                    <a:pt x="62734" y="58456"/>
                  </a:cubicBezTo>
                  <a:cubicBezTo>
                    <a:pt x="62790" y="59678"/>
                    <a:pt x="62873" y="61095"/>
                    <a:pt x="62957" y="62734"/>
                  </a:cubicBezTo>
                  <a:cubicBezTo>
                    <a:pt x="63040" y="64373"/>
                    <a:pt x="63151" y="66068"/>
                    <a:pt x="63318" y="67763"/>
                  </a:cubicBezTo>
                  <a:cubicBezTo>
                    <a:pt x="63485" y="69486"/>
                    <a:pt x="63790" y="71097"/>
                    <a:pt x="64179" y="72653"/>
                  </a:cubicBezTo>
                  <a:cubicBezTo>
                    <a:pt x="64568" y="74181"/>
                    <a:pt x="65151" y="75487"/>
                    <a:pt x="65957" y="76570"/>
                  </a:cubicBezTo>
                  <a:lnTo>
                    <a:pt x="49121" y="76570"/>
                  </a:lnTo>
                  <a:cubicBezTo>
                    <a:pt x="48204" y="74153"/>
                    <a:pt x="47620" y="71236"/>
                    <a:pt x="47398" y="67874"/>
                  </a:cubicBezTo>
                  <a:cubicBezTo>
                    <a:pt x="47176" y="64512"/>
                    <a:pt x="46870" y="61290"/>
                    <a:pt x="46426" y="58233"/>
                  </a:cubicBezTo>
                  <a:cubicBezTo>
                    <a:pt x="45842" y="54233"/>
                    <a:pt x="44647" y="51288"/>
                    <a:pt x="42786" y="49426"/>
                  </a:cubicBezTo>
                  <a:cubicBezTo>
                    <a:pt x="40925" y="47565"/>
                    <a:pt x="37896" y="46648"/>
                    <a:pt x="33673" y="46648"/>
                  </a:cubicBezTo>
                  <a:lnTo>
                    <a:pt x="16837" y="46648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41286" y="0"/>
                  </a:lnTo>
                  <a:close/>
                  <a:moveTo>
                    <a:pt x="35257" y="34673"/>
                  </a:moveTo>
                  <a:cubicBezTo>
                    <a:pt x="39119" y="34673"/>
                    <a:pt x="42008" y="33812"/>
                    <a:pt x="43953" y="32090"/>
                  </a:cubicBezTo>
                  <a:cubicBezTo>
                    <a:pt x="45898" y="30367"/>
                    <a:pt x="46842" y="27589"/>
                    <a:pt x="46842" y="23727"/>
                  </a:cubicBezTo>
                  <a:cubicBezTo>
                    <a:pt x="46842" y="19865"/>
                    <a:pt x="45870" y="17309"/>
                    <a:pt x="43953" y="15642"/>
                  </a:cubicBezTo>
                  <a:cubicBezTo>
                    <a:pt x="42036" y="13975"/>
                    <a:pt x="39119" y="13114"/>
                    <a:pt x="35257" y="13114"/>
                  </a:cubicBezTo>
                  <a:lnTo>
                    <a:pt x="16809" y="13114"/>
                  </a:lnTo>
                  <a:lnTo>
                    <a:pt x="16809" y="34673"/>
                  </a:lnTo>
                  <a:lnTo>
                    <a:pt x="35257" y="34673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61" name="Gráfico 4"/>
          <p:cNvGrpSpPr/>
          <p:nvPr/>
        </p:nvGrpSpPr>
        <p:grpSpPr bwMode="auto">
          <a:xfrm>
            <a:off x="6707453" y="2928052"/>
            <a:ext cx="149500" cy="80098"/>
            <a:chOff x="3553471" y="2775652"/>
            <a:chExt cx="149500" cy="80098"/>
          </a:xfrm>
          <a:solidFill>
            <a:srgbClr val="231F20"/>
          </a:solidFill>
        </p:grpSpPr>
        <p:sp>
          <p:nvSpPr>
            <p:cNvPr id="162" name="Forma Livre: Forma 161"/>
            <p:cNvSpPr/>
            <p:nvPr/>
          </p:nvSpPr>
          <p:spPr bwMode="auto">
            <a:xfrm>
              <a:off x="3553471" y="2777486"/>
              <a:ext cx="74819" cy="76570"/>
            </a:xfrm>
            <a:custGeom>
              <a:avLst/>
              <a:gdLst>
                <a:gd name="connsiteX0" fmla="*/ 46203 w 74819"/>
                <a:gd name="connsiteY0" fmla="*/ 0 h 76570"/>
                <a:gd name="connsiteX1" fmla="*/ 74820 w 74819"/>
                <a:gd name="connsiteY1" fmla="*/ 76570 h 76570"/>
                <a:gd name="connsiteX2" fmla="*/ 57344 w 74819"/>
                <a:gd name="connsiteY2" fmla="*/ 76570 h 76570"/>
                <a:gd name="connsiteX3" fmla="*/ 51565 w 74819"/>
                <a:gd name="connsiteY3" fmla="*/ 59511 h 76570"/>
                <a:gd name="connsiteX4" fmla="*/ 22949 w 74819"/>
                <a:gd name="connsiteY4" fmla="*/ 59511 h 76570"/>
                <a:gd name="connsiteX5" fmla="*/ 16948 w 74819"/>
                <a:gd name="connsiteY5" fmla="*/ 76570 h 76570"/>
                <a:gd name="connsiteX6" fmla="*/ 0 w 74819"/>
                <a:gd name="connsiteY6" fmla="*/ 76570 h 76570"/>
                <a:gd name="connsiteX7" fmla="*/ 28950 w 74819"/>
                <a:gd name="connsiteY7" fmla="*/ 0 h 76570"/>
                <a:gd name="connsiteX8" fmla="*/ 46203 w 74819"/>
                <a:gd name="connsiteY8" fmla="*/ 0 h 76570"/>
                <a:gd name="connsiteX9" fmla="*/ 47176 w 74819"/>
                <a:gd name="connsiteY9" fmla="*/ 46981 h 76570"/>
                <a:gd name="connsiteX10" fmla="*/ 37535 w 74819"/>
                <a:gd name="connsiteY10" fmla="*/ 18892 h 76570"/>
                <a:gd name="connsiteX11" fmla="*/ 37313 w 74819"/>
                <a:gd name="connsiteY11" fmla="*/ 18892 h 76570"/>
                <a:gd name="connsiteX12" fmla="*/ 27339 w 74819"/>
                <a:gd name="connsiteY12" fmla="*/ 46981 h 76570"/>
                <a:gd name="connsiteX13" fmla="*/ 47176 w 74819"/>
                <a:gd name="connsiteY13" fmla="*/ 46981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819" h="76570" fill="norm" stroke="1" extrusionOk="0">
                  <a:moveTo>
                    <a:pt x="46203" y="0"/>
                  </a:moveTo>
                  <a:lnTo>
                    <a:pt x="74820" y="76570"/>
                  </a:lnTo>
                  <a:lnTo>
                    <a:pt x="57344" y="76570"/>
                  </a:lnTo>
                  <a:lnTo>
                    <a:pt x="51565" y="59511"/>
                  </a:lnTo>
                  <a:lnTo>
                    <a:pt x="22949" y="59511"/>
                  </a:lnTo>
                  <a:lnTo>
                    <a:pt x="16948" y="76570"/>
                  </a:lnTo>
                  <a:lnTo>
                    <a:pt x="0" y="76570"/>
                  </a:lnTo>
                  <a:lnTo>
                    <a:pt x="28950" y="0"/>
                  </a:lnTo>
                  <a:lnTo>
                    <a:pt x="46203" y="0"/>
                  </a:lnTo>
                  <a:close/>
                  <a:moveTo>
                    <a:pt x="47176" y="46981"/>
                  </a:moveTo>
                  <a:lnTo>
                    <a:pt x="37535" y="18892"/>
                  </a:lnTo>
                  <a:lnTo>
                    <a:pt x="37313" y="18892"/>
                  </a:lnTo>
                  <a:lnTo>
                    <a:pt x="27339" y="46981"/>
                  </a:lnTo>
                  <a:lnTo>
                    <a:pt x="47176" y="46981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63" name="Forma Livre: Forma 162"/>
            <p:cNvSpPr/>
            <p:nvPr/>
          </p:nvSpPr>
          <p:spPr bwMode="auto">
            <a:xfrm>
              <a:off x="3631653" y="2775652"/>
              <a:ext cx="71319" cy="80098"/>
            </a:xfrm>
            <a:custGeom>
              <a:avLst/>
              <a:gdLst>
                <a:gd name="connsiteX0" fmla="*/ 52427 w 71319"/>
                <a:gd name="connsiteY0" fmla="*/ 22282 h 80098"/>
                <a:gd name="connsiteX1" fmla="*/ 48676 w 71319"/>
                <a:gd name="connsiteY1" fmla="*/ 18059 h 80098"/>
                <a:gd name="connsiteX2" fmla="*/ 43592 w 71319"/>
                <a:gd name="connsiteY2" fmla="*/ 15225 h 80098"/>
                <a:gd name="connsiteX3" fmla="*/ 37646 w 71319"/>
                <a:gd name="connsiteY3" fmla="*/ 14197 h 80098"/>
                <a:gd name="connsiteX4" fmla="*/ 28005 w 71319"/>
                <a:gd name="connsiteY4" fmla="*/ 16392 h 80098"/>
                <a:gd name="connsiteX5" fmla="*/ 21560 w 71319"/>
                <a:gd name="connsiteY5" fmla="*/ 22282 h 80098"/>
                <a:gd name="connsiteX6" fmla="*/ 17976 w 71319"/>
                <a:gd name="connsiteY6" fmla="*/ 30700 h 80098"/>
                <a:gd name="connsiteX7" fmla="*/ 16837 w 71319"/>
                <a:gd name="connsiteY7" fmla="*/ 40452 h 80098"/>
                <a:gd name="connsiteX8" fmla="*/ 17976 w 71319"/>
                <a:gd name="connsiteY8" fmla="*/ 49843 h 80098"/>
                <a:gd name="connsiteX9" fmla="*/ 21560 w 71319"/>
                <a:gd name="connsiteY9" fmla="*/ 58039 h 80098"/>
                <a:gd name="connsiteX10" fmla="*/ 28005 w 71319"/>
                <a:gd name="connsiteY10" fmla="*/ 63873 h 80098"/>
                <a:gd name="connsiteX11" fmla="*/ 37646 w 71319"/>
                <a:gd name="connsiteY11" fmla="*/ 66068 h 80098"/>
                <a:gd name="connsiteX12" fmla="*/ 49704 w 71319"/>
                <a:gd name="connsiteY12" fmla="*/ 61345 h 80098"/>
                <a:gd name="connsiteX13" fmla="*/ 55011 w 71319"/>
                <a:gd name="connsiteY13" fmla="*/ 48898 h 80098"/>
                <a:gd name="connsiteX14" fmla="*/ 71319 w 71319"/>
                <a:gd name="connsiteY14" fmla="*/ 48898 h 80098"/>
                <a:gd name="connsiteX15" fmla="*/ 67985 w 71319"/>
                <a:gd name="connsiteY15" fmla="*/ 61873 h 80098"/>
                <a:gd name="connsiteX16" fmla="*/ 60901 w 71319"/>
                <a:gd name="connsiteY16" fmla="*/ 71736 h 80098"/>
                <a:gd name="connsiteX17" fmla="*/ 50621 w 71319"/>
                <a:gd name="connsiteY17" fmla="*/ 77959 h 80098"/>
                <a:gd name="connsiteX18" fmla="*/ 37646 w 71319"/>
                <a:gd name="connsiteY18" fmla="*/ 80099 h 80098"/>
                <a:gd name="connsiteX19" fmla="*/ 21838 w 71319"/>
                <a:gd name="connsiteY19" fmla="*/ 77043 h 80098"/>
                <a:gd name="connsiteX20" fmla="*/ 9974 w 71319"/>
                <a:gd name="connsiteY20" fmla="*/ 68624 h 80098"/>
                <a:gd name="connsiteX21" fmla="*/ 2584 w 71319"/>
                <a:gd name="connsiteY21" fmla="*/ 56038 h 80098"/>
                <a:gd name="connsiteX22" fmla="*/ 0 w 71319"/>
                <a:gd name="connsiteY22" fmla="*/ 40424 h 80098"/>
                <a:gd name="connsiteX23" fmla="*/ 2584 w 71319"/>
                <a:gd name="connsiteY23" fmla="*/ 24505 h 80098"/>
                <a:gd name="connsiteX24" fmla="*/ 9974 w 71319"/>
                <a:gd name="connsiteY24" fmla="*/ 11697 h 80098"/>
                <a:gd name="connsiteX25" fmla="*/ 21838 w 71319"/>
                <a:gd name="connsiteY25" fmla="*/ 3112 h 80098"/>
                <a:gd name="connsiteX26" fmla="*/ 37646 w 71319"/>
                <a:gd name="connsiteY26" fmla="*/ 0 h 80098"/>
                <a:gd name="connsiteX27" fmla="*/ 49593 w 71319"/>
                <a:gd name="connsiteY27" fmla="*/ 1834 h 80098"/>
                <a:gd name="connsiteX28" fmla="*/ 59678 w 71319"/>
                <a:gd name="connsiteY28" fmla="*/ 7140 h 80098"/>
                <a:gd name="connsiteX29" fmla="*/ 67013 w 71319"/>
                <a:gd name="connsiteY29" fmla="*/ 15781 h 80098"/>
                <a:gd name="connsiteX30" fmla="*/ 70652 w 71319"/>
                <a:gd name="connsiteY30" fmla="*/ 27561 h 80098"/>
                <a:gd name="connsiteX31" fmla="*/ 54344 w 71319"/>
                <a:gd name="connsiteY31" fmla="*/ 27561 h 80098"/>
                <a:gd name="connsiteX32" fmla="*/ 52399 w 71319"/>
                <a:gd name="connsiteY32" fmla="*/ 22254 h 8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71319" h="80098" fill="norm" stroke="1" extrusionOk="0">
                  <a:moveTo>
                    <a:pt x="52427" y="22282"/>
                  </a:moveTo>
                  <a:cubicBezTo>
                    <a:pt x="51427" y="20671"/>
                    <a:pt x="50176" y="19254"/>
                    <a:pt x="48676" y="18059"/>
                  </a:cubicBezTo>
                  <a:cubicBezTo>
                    <a:pt x="47176" y="16837"/>
                    <a:pt x="45481" y="15892"/>
                    <a:pt x="43592" y="15225"/>
                  </a:cubicBezTo>
                  <a:cubicBezTo>
                    <a:pt x="41702" y="14558"/>
                    <a:pt x="39702" y="14197"/>
                    <a:pt x="37646" y="14197"/>
                  </a:cubicBezTo>
                  <a:cubicBezTo>
                    <a:pt x="33868" y="14197"/>
                    <a:pt x="30645" y="14920"/>
                    <a:pt x="28005" y="16392"/>
                  </a:cubicBezTo>
                  <a:cubicBezTo>
                    <a:pt x="25366" y="17865"/>
                    <a:pt x="23227" y="19837"/>
                    <a:pt x="21560" y="22282"/>
                  </a:cubicBezTo>
                  <a:cubicBezTo>
                    <a:pt x="19920" y="24755"/>
                    <a:pt x="18726" y="27561"/>
                    <a:pt x="17976" y="30700"/>
                  </a:cubicBezTo>
                  <a:cubicBezTo>
                    <a:pt x="17226" y="33840"/>
                    <a:pt x="16837" y="37090"/>
                    <a:pt x="16837" y="40452"/>
                  </a:cubicBezTo>
                  <a:cubicBezTo>
                    <a:pt x="16837" y="43814"/>
                    <a:pt x="17198" y="46787"/>
                    <a:pt x="17976" y="49843"/>
                  </a:cubicBezTo>
                  <a:cubicBezTo>
                    <a:pt x="18726" y="52871"/>
                    <a:pt x="19920" y="55622"/>
                    <a:pt x="21560" y="58039"/>
                  </a:cubicBezTo>
                  <a:cubicBezTo>
                    <a:pt x="23199" y="60484"/>
                    <a:pt x="25338" y="62429"/>
                    <a:pt x="28005" y="63873"/>
                  </a:cubicBezTo>
                  <a:cubicBezTo>
                    <a:pt x="30645" y="65346"/>
                    <a:pt x="33868" y="66068"/>
                    <a:pt x="37646" y="66068"/>
                  </a:cubicBezTo>
                  <a:cubicBezTo>
                    <a:pt x="42786" y="66068"/>
                    <a:pt x="46815" y="64484"/>
                    <a:pt x="49704" y="61345"/>
                  </a:cubicBezTo>
                  <a:cubicBezTo>
                    <a:pt x="52593" y="58205"/>
                    <a:pt x="54372" y="54066"/>
                    <a:pt x="55011" y="48898"/>
                  </a:cubicBezTo>
                  <a:lnTo>
                    <a:pt x="71319" y="48898"/>
                  </a:lnTo>
                  <a:cubicBezTo>
                    <a:pt x="70903" y="53677"/>
                    <a:pt x="69791" y="58011"/>
                    <a:pt x="67985" y="61873"/>
                  </a:cubicBezTo>
                  <a:cubicBezTo>
                    <a:pt x="66207" y="65735"/>
                    <a:pt x="63846" y="69013"/>
                    <a:pt x="60901" y="71736"/>
                  </a:cubicBezTo>
                  <a:cubicBezTo>
                    <a:pt x="57983" y="74459"/>
                    <a:pt x="54538" y="76515"/>
                    <a:pt x="50621" y="77959"/>
                  </a:cubicBezTo>
                  <a:cubicBezTo>
                    <a:pt x="46703" y="79376"/>
                    <a:pt x="42369" y="80099"/>
                    <a:pt x="37646" y="80099"/>
                  </a:cubicBezTo>
                  <a:cubicBezTo>
                    <a:pt x="31784" y="80099"/>
                    <a:pt x="26505" y="79071"/>
                    <a:pt x="21838" y="77043"/>
                  </a:cubicBezTo>
                  <a:cubicBezTo>
                    <a:pt x="17142" y="75014"/>
                    <a:pt x="13197" y="72208"/>
                    <a:pt x="9974" y="68624"/>
                  </a:cubicBezTo>
                  <a:cubicBezTo>
                    <a:pt x="6751" y="65040"/>
                    <a:pt x="4306" y="60845"/>
                    <a:pt x="2584" y="56038"/>
                  </a:cubicBezTo>
                  <a:cubicBezTo>
                    <a:pt x="861" y="51204"/>
                    <a:pt x="0" y="46009"/>
                    <a:pt x="0" y="40424"/>
                  </a:cubicBezTo>
                  <a:cubicBezTo>
                    <a:pt x="0" y="34840"/>
                    <a:pt x="861" y="29394"/>
                    <a:pt x="2584" y="24505"/>
                  </a:cubicBezTo>
                  <a:cubicBezTo>
                    <a:pt x="4306" y="19615"/>
                    <a:pt x="6779" y="15336"/>
                    <a:pt x="9974" y="11697"/>
                  </a:cubicBezTo>
                  <a:cubicBezTo>
                    <a:pt x="13197" y="8057"/>
                    <a:pt x="17142" y="5195"/>
                    <a:pt x="21838" y="3112"/>
                  </a:cubicBezTo>
                  <a:cubicBezTo>
                    <a:pt x="26505" y="1028"/>
                    <a:pt x="31784" y="0"/>
                    <a:pt x="37646" y="0"/>
                  </a:cubicBezTo>
                  <a:cubicBezTo>
                    <a:pt x="41869" y="0"/>
                    <a:pt x="45842" y="611"/>
                    <a:pt x="49593" y="1834"/>
                  </a:cubicBezTo>
                  <a:cubicBezTo>
                    <a:pt x="53344" y="3056"/>
                    <a:pt x="56705" y="4834"/>
                    <a:pt x="59678" y="7140"/>
                  </a:cubicBezTo>
                  <a:cubicBezTo>
                    <a:pt x="62651" y="9474"/>
                    <a:pt x="65096" y="12336"/>
                    <a:pt x="67013" y="15781"/>
                  </a:cubicBezTo>
                  <a:cubicBezTo>
                    <a:pt x="68958" y="19226"/>
                    <a:pt x="70152" y="23143"/>
                    <a:pt x="70652" y="27561"/>
                  </a:cubicBezTo>
                  <a:lnTo>
                    <a:pt x="54344" y="27561"/>
                  </a:lnTo>
                  <a:cubicBezTo>
                    <a:pt x="54066" y="25644"/>
                    <a:pt x="53427" y="23866"/>
                    <a:pt x="52399" y="22254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64" name="Gráfico 4"/>
          <p:cNvGrpSpPr/>
          <p:nvPr/>
        </p:nvGrpSpPr>
        <p:grpSpPr bwMode="auto">
          <a:xfrm>
            <a:off x="7703895" y="3056549"/>
            <a:ext cx="149334" cy="80098"/>
            <a:chOff x="4549913" y="2904149"/>
            <a:chExt cx="149334" cy="80098"/>
          </a:xfrm>
          <a:solidFill>
            <a:srgbClr val="231F20"/>
          </a:solidFill>
        </p:grpSpPr>
        <p:sp>
          <p:nvSpPr>
            <p:cNvPr id="165" name="Forma Livre: Forma 164"/>
            <p:cNvSpPr/>
            <p:nvPr/>
          </p:nvSpPr>
          <p:spPr bwMode="auto">
            <a:xfrm>
              <a:off x="4549913" y="2905954"/>
              <a:ext cx="65957" cy="76570"/>
            </a:xfrm>
            <a:custGeom>
              <a:avLst/>
              <a:gdLst>
                <a:gd name="connsiteX0" fmla="*/ 41258 w 65957"/>
                <a:gd name="connsiteY0" fmla="*/ 0 h 76570"/>
                <a:gd name="connsiteX1" fmla="*/ 50537 w 65957"/>
                <a:gd name="connsiteY1" fmla="*/ 1667 h 76570"/>
                <a:gd name="connsiteX2" fmla="*/ 57622 w 65957"/>
                <a:gd name="connsiteY2" fmla="*/ 6223 h 76570"/>
                <a:gd name="connsiteX3" fmla="*/ 62123 w 65957"/>
                <a:gd name="connsiteY3" fmla="*/ 12919 h 76570"/>
                <a:gd name="connsiteX4" fmla="*/ 63679 w 65957"/>
                <a:gd name="connsiteY4" fmla="*/ 21115 h 76570"/>
                <a:gd name="connsiteX5" fmla="*/ 60845 w 65957"/>
                <a:gd name="connsiteY5" fmla="*/ 32812 h 76570"/>
                <a:gd name="connsiteX6" fmla="*/ 51565 w 65957"/>
                <a:gd name="connsiteY6" fmla="*/ 40313 h 76570"/>
                <a:gd name="connsiteX7" fmla="*/ 51565 w 65957"/>
                <a:gd name="connsiteY7" fmla="*/ 40536 h 76570"/>
                <a:gd name="connsiteX8" fmla="*/ 56705 w 65957"/>
                <a:gd name="connsiteY8" fmla="*/ 43175 h 76570"/>
                <a:gd name="connsiteX9" fmla="*/ 60039 w 65957"/>
                <a:gd name="connsiteY9" fmla="*/ 47343 h 76570"/>
                <a:gd name="connsiteX10" fmla="*/ 61928 w 65957"/>
                <a:gd name="connsiteY10" fmla="*/ 52649 h 76570"/>
                <a:gd name="connsiteX11" fmla="*/ 62734 w 65957"/>
                <a:gd name="connsiteY11" fmla="*/ 58428 h 76570"/>
                <a:gd name="connsiteX12" fmla="*/ 62956 w 65957"/>
                <a:gd name="connsiteY12" fmla="*/ 62707 h 76570"/>
                <a:gd name="connsiteX13" fmla="*/ 63318 w 65957"/>
                <a:gd name="connsiteY13" fmla="*/ 67735 h 76570"/>
                <a:gd name="connsiteX14" fmla="*/ 64179 w 65957"/>
                <a:gd name="connsiteY14" fmla="*/ 72625 h 76570"/>
                <a:gd name="connsiteX15" fmla="*/ 65957 w 65957"/>
                <a:gd name="connsiteY15" fmla="*/ 76542 h 76570"/>
                <a:gd name="connsiteX16" fmla="*/ 49121 w 65957"/>
                <a:gd name="connsiteY16" fmla="*/ 76542 h 76570"/>
                <a:gd name="connsiteX17" fmla="*/ 47398 w 65957"/>
                <a:gd name="connsiteY17" fmla="*/ 67846 h 76570"/>
                <a:gd name="connsiteX18" fmla="*/ 46426 w 65957"/>
                <a:gd name="connsiteY18" fmla="*/ 58206 h 76570"/>
                <a:gd name="connsiteX19" fmla="*/ 42786 w 65957"/>
                <a:gd name="connsiteY19" fmla="*/ 49426 h 76570"/>
                <a:gd name="connsiteX20" fmla="*/ 33673 w 65957"/>
                <a:gd name="connsiteY20" fmla="*/ 46648 h 76570"/>
                <a:gd name="connsiteX21" fmla="*/ 16837 w 65957"/>
                <a:gd name="connsiteY21" fmla="*/ 46648 h 76570"/>
                <a:gd name="connsiteX22" fmla="*/ 16837 w 65957"/>
                <a:gd name="connsiteY22" fmla="*/ 76570 h 76570"/>
                <a:gd name="connsiteX23" fmla="*/ 0 w 65957"/>
                <a:gd name="connsiteY23" fmla="*/ 76570 h 76570"/>
                <a:gd name="connsiteX24" fmla="*/ 0 w 65957"/>
                <a:gd name="connsiteY24" fmla="*/ 0 h 76570"/>
                <a:gd name="connsiteX25" fmla="*/ 41286 w 65957"/>
                <a:gd name="connsiteY25" fmla="*/ 0 h 76570"/>
                <a:gd name="connsiteX26" fmla="*/ 35257 w 65957"/>
                <a:gd name="connsiteY26" fmla="*/ 34646 h 76570"/>
                <a:gd name="connsiteX27" fmla="*/ 43953 w 65957"/>
                <a:gd name="connsiteY27" fmla="*/ 32062 h 76570"/>
                <a:gd name="connsiteX28" fmla="*/ 46842 w 65957"/>
                <a:gd name="connsiteY28" fmla="*/ 23699 h 76570"/>
                <a:gd name="connsiteX29" fmla="*/ 43953 w 65957"/>
                <a:gd name="connsiteY29" fmla="*/ 15614 h 76570"/>
                <a:gd name="connsiteX30" fmla="*/ 35257 w 65957"/>
                <a:gd name="connsiteY30" fmla="*/ 13086 h 76570"/>
                <a:gd name="connsiteX31" fmla="*/ 16809 w 65957"/>
                <a:gd name="connsiteY31" fmla="*/ 13086 h 76570"/>
                <a:gd name="connsiteX32" fmla="*/ 16809 w 65957"/>
                <a:gd name="connsiteY32" fmla="*/ 34646 h 76570"/>
                <a:gd name="connsiteX33" fmla="*/ 35257 w 65957"/>
                <a:gd name="connsiteY33" fmla="*/ 34646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5957" h="76570" fill="norm" stroke="1" extrusionOk="0">
                  <a:moveTo>
                    <a:pt x="41258" y="0"/>
                  </a:moveTo>
                  <a:cubicBezTo>
                    <a:pt x="44703" y="0"/>
                    <a:pt x="47787" y="556"/>
                    <a:pt x="50537" y="1667"/>
                  </a:cubicBezTo>
                  <a:cubicBezTo>
                    <a:pt x="53288" y="2778"/>
                    <a:pt x="55650" y="4306"/>
                    <a:pt x="57622" y="6223"/>
                  </a:cubicBezTo>
                  <a:cubicBezTo>
                    <a:pt x="59595" y="8168"/>
                    <a:pt x="61095" y="10391"/>
                    <a:pt x="62123" y="12919"/>
                  </a:cubicBezTo>
                  <a:cubicBezTo>
                    <a:pt x="63151" y="15447"/>
                    <a:pt x="63679" y="18198"/>
                    <a:pt x="63679" y="21115"/>
                  </a:cubicBezTo>
                  <a:cubicBezTo>
                    <a:pt x="63679" y="25616"/>
                    <a:pt x="62734" y="29506"/>
                    <a:pt x="60845" y="32812"/>
                  </a:cubicBezTo>
                  <a:cubicBezTo>
                    <a:pt x="58956" y="36090"/>
                    <a:pt x="55872" y="38591"/>
                    <a:pt x="51565" y="40313"/>
                  </a:cubicBezTo>
                  <a:lnTo>
                    <a:pt x="51565" y="40536"/>
                  </a:lnTo>
                  <a:cubicBezTo>
                    <a:pt x="53649" y="41119"/>
                    <a:pt x="55344" y="41980"/>
                    <a:pt x="56705" y="43175"/>
                  </a:cubicBezTo>
                  <a:cubicBezTo>
                    <a:pt x="58067" y="44342"/>
                    <a:pt x="59178" y="45759"/>
                    <a:pt x="60039" y="47343"/>
                  </a:cubicBezTo>
                  <a:cubicBezTo>
                    <a:pt x="60901" y="48954"/>
                    <a:pt x="61512" y="50732"/>
                    <a:pt x="61928" y="52649"/>
                  </a:cubicBezTo>
                  <a:cubicBezTo>
                    <a:pt x="62318" y="54566"/>
                    <a:pt x="62595" y="56511"/>
                    <a:pt x="62734" y="58428"/>
                  </a:cubicBezTo>
                  <a:cubicBezTo>
                    <a:pt x="62790" y="59650"/>
                    <a:pt x="62873" y="61067"/>
                    <a:pt x="62956" y="62707"/>
                  </a:cubicBezTo>
                  <a:cubicBezTo>
                    <a:pt x="63040" y="64346"/>
                    <a:pt x="63151" y="66041"/>
                    <a:pt x="63318" y="67735"/>
                  </a:cubicBezTo>
                  <a:cubicBezTo>
                    <a:pt x="63484" y="69458"/>
                    <a:pt x="63790" y="71069"/>
                    <a:pt x="64179" y="72625"/>
                  </a:cubicBezTo>
                  <a:cubicBezTo>
                    <a:pt x="64568" y="74153"/>
                    <a:pt x="65151" y="75459"/>
                    <a:pt x="65957" y="76542"/>
                  </a:cubicBezTo>
                  <a:lnTo>
                    <a:pt x="49121" y="76542"/>
                  </a:lnTo>
                  <a:cubicBezTo>
                    <a:pt x="48204" y="74125"/>
                    <a:pt x="47620" y="71208"/>
                    <a:pt x="47398" y="67846"/>
                  </a:cubicBezTo>
                  <a:cubicBezTo>
                    <a:pt x="47176" y="64485"/>
                    <a:pt x="46870" y="61262"/>
                    <a:pt x="46426" y="58206"/>
                  </a:cubicBezTo>
                  <a:cubicBezTo>
                    <a:pt x="45842" y="54205"/>
                    <a:pt x="44647" y="51260"/>
                    <a:pt x="42786" y="49426"/>
                  </a:cubicBezTo>
                  <a:cubicBezTo>
                    <a:pt x="40924" y="47565"/>
                    <a:pt x="37896" y="46648"/>
                    <a:pt x="33673" y="46648"/>
                  </a:cubicBezTo>
                  <a:lnTo>
                    <a:pt x="16837" y="46648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41286" y="0"/>
                  </a:lnTo>
                  <a:close/>
                  <a:moveTo>
                    <a:pt x="35257" y="34646"/>
                  </a:moveTo>
                  <a:cubicBezTo>
                    <a:pt x="39119" y="34646"/>
                    <a:pt x="42008" y="33784"/>
                    <a:pt x="43953" y="32062"/>
                  </a:cubicBezTo>
                  <a:cubicBezTo>
                    <a:pt x="45898" y="30339"/>
                    <a:pt x="46842" y="27561"/>
                    <a:pt x="46842" y="23699"/>
                  </a:cubicBezTo>
                  <a:cubicBezTo>
                    <a:pt x="46842" y="19837"/>
                    <a:pt x="45870" y="17281"/>
                    <a:pt x="43953" y="15614"/>
                  </a:cubicBezTo>
                  <a:cubicBezTo>
                    <a:pt x="42036" y="13947"/>
                    <a:pt x="39119" y="13086"/>
                    <a:pt x="35257" y="13086"/>
                  </a:cubicBezTo>
                  <a:lnTo>
                    <a:pt x="16809" y="13086"/>
                  </a:lnTo>
                  <a:lnTo>
                    <a:pt x="16809" y="34646"/>
                  </a:lnTo>
                  <a:lnTo>
                    <a:pt x="35257" y="34646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66" name="Forma Livre: Forma 165"/>
            <p:cNvSpPr/>
            <p:nvPr/>
          </p:nvSpPr>
          <p:spPr bwMode="auto">
            <a:xfrm>
              <a:off x="4623955" y="2904149"/>
              <a:ext cx="75292" cy="80098"/>
            </a:xfrm>
            <a:custGeom>
              <a:avLst/>
              <a:gdLst>
                <a:gd name="connsiteX0" fmla="*/ 2584 w 75292"/>
                <a:gd name="connsiteY0" fmla="*/ 24505 h 80098"/>
                <a:gd name="connsiteX1" fmla="*/ 9974 w 75292"/>
                <a:gd name="connsiteY1" fmla="*/ 11697 h 80098"/>
                <a:gd name="connsiteX2" fmla="*/ 21837 w 75292"/>
                <a:gd name="connsiteY2" fmla="*/ 3112 h 80098"/>
                <a:gd name="connsiteX3" fmla="*/ 37646 w 75292"/>
                <a:gd name="connsiteY3" fmla="*/ 0 h 80098"/>
                <a:gd name="connsiteX4" fmla="*/ 53510 w 75292"/>
                <a:gd name="connsiteY4" fmla="*/ 3112 h 80098"/>
                <a:gd name="connsiteX5" fmla="*/ 65318 w 75292"/>
                <a:gd name="connsiteY5" fmla="*/ 11697 h 80098"/>
                <a:gd name="connsiteX6" fmla="*/ 72708 w 75292"/>
                <a:gd name="connsiteY6" fmla="*/ 24505 h 80098"/>
                <a:gd name="connsiteX7" fmla="*/ 75292 w 75292"/>
                <a:gd name="connsiteY7" fmla="*/ 40424 h 80098"/>
                <a:gd name="connsiteX8" fmla="*/ 72708 w 75292"/>
                <a:gd name="connsiteY8" fmla="*/ 56038 h 80098"/>
                <a:gd name="connsiteX9" fmla="*/ 65318 w 75292"/>
                <a:gd name="connsiteY9" fmla="*/ 68624 h 80098"/>
                <a:gd name="connsiteX10" fmla="*/ 53510 w 75292"/>
                <a:gd name="connsiteY10" fmla="*/ 77043 h 80098"/>
                <a:gd name="connsiteX11" fmla="*/ 37646 w 75292"/>
                <a:gd name="connsiteY11" fmla="*/ 80099 h 80098"/>
                <a:gd name="connsiteX12" fmla="*/ 21837 w 75292"/>
                <a:gd name="connsiteY12" fmla="*/ 77043 h 80098"/>
                <a:gd name="connsiteX13" fmla="*/ 9974 w 75292"/>
                <a:gd name="connsiteY13" fmla="*/ 68624 h 80098"/>
                <a:gd name="connsiteX14" fmla="*/ 2584 w 75292"/>
                <a:gd name="connsiteY14" fmla="*/ 56038 h 80098"/>
                <a:gd name="connsiteX15" fmla="*/ 0 w 75292"/>
                <a:gd name="connsiteY15" fmla="*/ 40424 h 80098"/>
                <a:gd name="connsiteX16" fmla="*/ 2584 w 75292"/>
                <a:gd name="connsiteY16" fmla="*/ 24505 h 80098"/>
                <a:gd name="connsiteX17" fmla="*/ 17976 w 75292"/>
                <a:gd name="connsiteY17" fmla="*/ 49815 h 80098"/>
                <a:gd name="connsiteX18" fmla="*/ 21560 w 75292"/>
                <a:gd name="connsiteY18" fmla="*/ 58011 h 80098"/>
                <a:gd name="connsiteX19" fmla="*/ 28005 w 75292"/>
                <a:gd name="connsiteY19" fmla="*/ 63846 h 80098"/>
                <a:gd name="connsiteX20" fmla="*/ 37646 w 75292"/>
                <a:gd name="connsiteY20" fmla="*/ 66040 h 80098"/>
                <a:gd name="connsiteX21" fmla="*/ 47287 w 75292"/>
                <a:gd name="connsiteY21" fmla="*/ 63846 h 80098"/>
                <a:gd name="connsiteX22" fmla="*/ 53732 w 75292"/>
                <a:gd name="connsiteY22" fmla="*/ 58011 h 80098"/>
                <a:gd name="connsiteX23" fmla="*/ 57317 w 75292"/>
                <a:gd name="connsiteY23" fmla="*/ 49815 h 80098"/>
                <a:gd name="connsiteX24" fmla="*/ 58456 w 75292"/>
                <a:gd name="connsiteY24" fmla="*/ 40424 h 80098"/>
                <a:gd name="connsiteX25" fmla="*/ 57317 w 75292"/>
                <a:gd name="connsiteY25" fmla="*/ 30672 h 80098"/>
                <a:gd name="connsiteX26" fmla="*/ 53732 w 75292"/>
                <a:gd name="connsiteY26" fmla="*/ 22254 h 80098"/>
                <a:gd name="connsiteX27" fmla="*/ 47287 w 75292"/>
                <a:gd name="connsiteY27" fmla="*/ 16364 h 80098"/>
                <a:gd name="connsiteX28" fmla="*/ 37646 w 75292"/>
                <a:gd name="connsiteY28" fmla="*/ 14169 h 80098"/>
                <a:gd name="connsiteX29" fmla="*/ 28005 w 75292"/>
                <a:gd name="connsiteY29" fmla="*/ 16364 h 80098"/>
                <a:gd name="connsiteX30" fmla="*/ 21560 w 75292"/>
                <a:gd name="connsiteY30" fmla="*/ 22254 h 80098"/>
                <a:gd name="connsiteX31" fmla="*/ 17976 w 75292"/>
                <a:gd name="connsiteY31" fmla="*/ 30672 h 80098"/>
                <a:gd name="connsiteX32" fmla="*/ 16837 w 75292"/>
                <a:gd name="connsiteY32" fmla="*/ 40424 h 80098"/>
                <a:gd name="connsiteX33" fmla="*/ 17976 w 75292"/>
                <a:gd name="connsiteY33" fmla="*/ 49815 h 8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5292" h="80098" fill="norm" stroke="1" extrusionOk="0">
                  <a:moveTo>
                    <a:pt x="2584" y="24505"/>
                  </a:moveTo>
                  <a:cubicBezTo>
                    <a:pt x="4306" y="19615"/>
                    <a:pt x="6779" y="15336"/>
                    <a:pt x="9974" y="11697"/>
                  </a:cubicBezTo>
                  <a:cubicBezTo>
                    <a:pt x="13197" y="8057"/>
                    <a:pt x="17142" y="5195"/>
                    <a:pt x="21837" y="3112"/>
                  </a:cubicBezTo>
                  <a:cubicBezTo>
                    <a:pt x="26505" y="1028"/>
                    <a:pt x="31784" y="0"/>
                    <a:pt x="37646" y="0"/>
                  </a:cubicBezTo>
                  <a:cubicBezTo>
                    <a:pt x="43508" y="0"/>
                    <a:pt x="48870" y="1028"/>
                    <a:pt x="53510" y="3112"/>
                  </a:cubicBezTo>
                  <a:cubicBezTo>
                    <a:pt x="58150" y="5195"/>
                    <a:pt x="62095" y="8057"/>
                    <a:pt x="65318" y="11697"/>
                  </a:cubicBezTo>
                  <a:cubicBezTo>
                    <a:pt x="68541" y="15336"/>
                    <a:pt x="71014" y="19615"/>
                    <a:pt x="72708" y="24505"/>
                  </a:cubicBezTo>
                  <a:cubicBezTo>
                    <a:pt x="74431" y="29394"/>
                    <a:pt x="75292" y="34701"/>
                    <a:pt x="75292" y="40424"/>
                  </a:cubicBezTo>
                  <a:cubicBezTo>
                    <a:pt x="75292" y="46148"/>
                    <a:pt x="74431" y="51204"/>
                    <a:pt x="72708" y="56038"/>
                  </a:cubicBezTo>
                  <a:cubicBezTo>
                    <a:pt x="70986" y="60873"/>
                    <a:pt x="68541" y="65068"/>
                    <a:pt x="65318" y="68624"/>
                  </a:cubicBezTo>
                  <a:cubicBezTo>
                    <a:pt x="62095" y="72208"/>
                    <a:pt x="58178" y="75014"/>
                    <a:pt x="53510" y="77043"/>
                  </a:cubicBezTo>
                  <a:cubicBezTo>
                    <a:pt x="48870" y="79071"/>
                    <a:pt x="43564" y="80099"/>
                    <a:pt x="37646" y="80099"/>
                  </a:cubicBezTo>
                  <a:cubicBezTo>
                    <a:pt x="31728" y="80099"/>
                    <a:pt x="26505" y="79071"/>
                    <a:pt x="21837" y="77043"/>
                  </a:cubicBezTo>
                  <a:cubicBezTo>
                    <a:pt x="17142" y="75014"/>
                    <a:pt x="13197" y="72208"/>
                    <a:pt x="9974" y="68624"/>
                  </a:cubicBezTo>
                  <a:cubicBezTo>
                    <a:pt x="6751" y="65040"/>
                    <a:pt x="4306" y="60845"/>
                    <a:pt x="2584" y="56038"/>
                  </a:cubicBezTo>
                  <a:cubicBezTo>
                    <a:pt x="861" y="51204"/>
                    <a:pt x="0" y="46009"/>
                    <a:pt x="0" y="40424"/>
                  </a:cubicBezTo>
                  <a:cubicBezTo>
                    <a:pt x="0" y="34840"/>
                    <a:pt x="861" y="29394"/>
                    <a:pt x="2584" y="24505"/>
                  </a:cubicBezTo>
                  <a:close/>
                  <a:moveTo>
                    <a:pt x="17976" y="49815"/>
                  </a:moveTo>
                  <a:cubicBezTo>
                    <a:pt x="18726" y="52843"/>
                    <a:pt x="19920" y="55594"/>
                    <a:pt x="21560" y="58011"/>
                  </a:cubicBezTo>
                  <a:cubicBezTo>
                    <a:pt x="23199" y="60456"/>
                    <a:pt x="25338" y="62401"/>
                    <a:pt x="28005" y="63846"/>
                  </a:cubicBezTo>
                  <a:cubicBezTo>
                    <a:pt x="30645" y="65318"/>
                    <a:pt x="33868" y="66040"/>
                    <a:pt x="37646" y="66040"/>
                  </a:cubicBezTo>
                  <a:cubicBezTo>
                    <a:pt x="41425" y="66040"/>
                    <a:pt x="44647" y="65318"/>
                    <a:pt x="47287" y="63846"/>
                  </a:cubicBezTo>
                  <a:cubicBezTo>
                    <a:pt x="49926" y="62373"/>
                    <a:pt x="52066" y="60428"/>
                    <a:pt x="53732" y="58011"/>
                  </a:cubicBezTo>
                  <a:cubicBezTo>
                    <a:pt x="55400" y="55594"/>
                    <a:pt x="56566" y="52843"/>
                    <a:pt x="57317" y="49815"/>
                  </a:cubicBezTo>
                  <a:cubicBezTo>
                    <a:pt x="58067" y="46787"/>
                    <a:pt x="58456" y="43647"/>
                    <a:pt x="58456" y="40424"/>
                  </a:cubicBezTo>
                  <a:cubicBezTo>
                    <a:pt x="58456" y="37201"/>
                    <a:pt x="58094" y="33812"/>
                    <a:pt x="57317" y="30672"/>
                  </a:cubicBezTo>
                  <a:cubicBezTo>
                    <a:pt x="56566" y="27533"/>
                    <a:pt x="55372" y="24727"/>
                    <a:pt x="53732" y="22254"/>
                  </a:cubicBezTo>
                  <a:cubicBezTo>
                    <a:pt x="52093" y="19782"/>
                    <a:pt x="49954" y="17837"/>
                    <a:pt x="47287" y="16364"/>
                  </a:cubicBezTo>
                  <a:cubicBezTo>
                    <a:pt x="44647" y="14892"/>
                    <a:pt x="41425" y="14169"/>
                    <a:pt x="37646" y="14169"/>
                  </a:cubicBezTo>
                  <a:cubicBezTo>
                    <a:pt x="33868" y="14169"/>
                    <a:pt x="30645" y="14892"/>
                    <a:pt x="28005" y="16364"/>
                  </a:cubicBezTo>
                  <a:cubicBezTo>
                    <a:pt x="25366" y="17837"/>
                    <a:pt x="23227" y="19809"/>
                    <a:pt x="21560" y="22254"/>
                  </a:cubicBezTo>
                  <a:cubicBezTo>
                    <a:pt x="19920" y="24727"/>
                    <a:pt x="18726" y="27533"/>
                    <a:pt x="17976" y="30672"/>
                  </a:cubicBezTo>
                  <a:cubicBezTo>
                    <a:pt x="17225" y="33812"/>
                    <a:pt x="16837" y="37063"/>
                    <a:pt x="16837" y="40424"/>
                  </a:cubicBezTo>
                  <a:cubicBezTo>
                    <a:pt x="16837" y="43786"/>
                    <a:pt x="17198" y="46759"/>
                    <a:pt x="17976" y="49815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67" name="Gráfico 4"/>
          <p:cNvGrpSpPr/>
          <p:nvPr/>
        </p:nvGrpSpPr>
        <p:grpSpPr bwMode="auto">
          <a:xfrm>
            <a:off x="8808329" y="3349744"/>
            <a:ext cx="153946" cy="76570"/>
            <a:chOff x="5654347" y="3197344"/>
            <a:chExt cx="153946" cy="76570"/>
          </a:xfrm>
          <a:solidFill>
            <a:srgbClr val="231F20"/>
          </a:solidFill>
        </p:grpSpPr>
        <p:sp>
          <p:nvSpPr>
            <p:cNvPr id="168" name="Forma Livre: Forma 167"/>
            <p:cNvSpPr/>
            <p:nvPr/>
          </p:nvSpPr>
          <p:spPr bwMode="auto">
            <a:xfrm>
              <a:off x="5654347" y="3197344"/>
              <a:ext cx="82432" cy="76570"/>
            </a:xfrm>
            <a:custGeom>
              <a:avLst/>
              <a:gdLst>
                <a:gd name="connsiteX0" fmla="*/ 23643 w 82432"/>
                <a:gd name="connsiteY0" fmla="*/ 0 h 76570"/>
                <a:gd name="connsiteX1" fmla="*/ 41563 w 82432"/>
                <a:gd name="connsiteY1" fmla="*/ 52649 h 76570"/>
                <a:gd name="connsiteX2" fmla="*/ 41786 w 82432"/>
                <a:gd name="connsiteY2" fmla="*/ 52649 h 76570"/>
                <a:gd name="connsiteX3" fmla="*/ 58733 w 82432"/>
                <a:gd name="connsiteY3" fmla="*/ 0 h 76570"/>
                <a:gd name="connsiteX4" fmla="*/ 82432 w 82432"/>
                <a:gd name="connsiteY4" fmla="*/ 0 h 76570"/>
                <a:gd name="connsiteX5" fmla="*/ 82432 w 82432"/>
                <a:gd name="connsiteY5" fmla="*/ 76570 h 76570"/>
                <a:gd name="connsiteX6" fmla="*/ 66679 w 82432"/>
                <a:gd name="connsiteY6" fmla="*/ 76570 h 76570"/>
                <a:gd name="connsiteX7" fmla="*/ 66679 w 82432"/>
                <a:gd name="connsiteY7" fmla="*/ 22310 h 76570"/>
                <a:gd name="connsiteX8" fmla="*/ 66457 w 82432"/>
                <a:gd name="connsiteY8" fmla="*/ 22310 h 76570"/>
                <a:gd name="connsiteX9" fmla="*/ 47704 w 82432"/>
                <a:gd name="connsiteY9" fmla="*/ 76570 h 76570"/>
                <a:gd name="connsiteX10" fmla="*/ 34729 w 82432"/>
                <a:gd name="connsiteY10" fmla="*/ 76570 h 76570"/>
                <a:gd name="connsiteX11" fmla="*/ 15975 w 82432"/>
                <a:gd name="connsiteY11" fmla="*/ 22838 h 76570"/>
                <a:gd name="connsiteX12" fmla="*/ 15753 w 82432"/>
                <a:gd name="connsiteY12" fmla="*/ 22838 h 76570"/>
                <a:gd name="connsiteX13" fmla="*/ 15753 w 82432"/>
                <a:gd name="connsiteY13" fmla="*/ 76570 h 76570"/>
                <a:gd name="connsiteX14" fmla="*/ 0 w 82432"/>
                <a:gd name="connsiteY14" fmla="*/ 76570 h 76570"/>
                <a:gd name="connsiteX15" fmla="*/ 0 w 82432"/>
                <a:gd name="connsiteY15" fmla="*/ 0 h 76570"/>
                <a:gd name="connsiteX16" fmla="*/ 23699 w 82432"/>
                <a:gd name="connsiteY16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2432" h="76570" fill="norm" stroke="1" extrusionOk="0">
                  <a:moveTo>
                    <a:pt x="23643" y="0"/>
                  </a:moveTo>
                  <a:lnTo>
                    <a:pt x="41563" y="52649"/>
                  </a:lnTo>
                  <a:lnTo>
                    <a:pt x="41786" y="52649"/>
                  </a:lnTo>
                  <a:lnTo>
                    <a:pt x="58733" y="0"/>
                  </a:lnTo>
                  <a:lnTo>
                    <a:pt x="82432" y="0"/>
                  </a:lnTo>
                  <a:lnTo>
                    <a:pt x="82432" y="76570"/>
                  </a:lnTo>
                  <a:lnTo>
                    <a:pt x="66679" y="76570"/>
                  </a:lnTo>
                  <a:lnTo>
                    <a:pt x="66679" y="22310"/>
                  </a:lnTo>
                  <a:lnTo>
                    <a:pt x="66457" y="22310"/>
                  </a:lnTo>
                  <a:lnTo>
                    <a:pt x="47704" y="76570"/>
                  </a:lnTo>
                  <a:lnTo>
                    <a:pt x="34729" y="76570"/>
                  </a:lnTo>
                  <a:lnTo>
                    <a:pt x="15975" y="22838"/>
                  </a:lnTo>
                  <a:lnTo>
                    <a:pt x="15753" y="22838"/>
                  </a:lnTo>
                  <a:lnTo>
                    <a:pt x="15753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23699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69" name="Forma Livre: Forma 168"/>
            <p:cNvSpPr/>
            <p:nvPr/>
          </p:nvSpPr>
          <p:spPr bwMode="auto">
            <a:xfrm>
              <a:off x="5745559" y="3197344"/>
              <a:ext cx="62734" cy="76542"/>
            </a:xfrm>
            <a:custGeom>
              <a:avLst/>
              <a:gdLst>
                <a:gd name="connsiteX0" fmla="*/ 0 w 62734"/>
                <a:gd name="connsiteY0" fmla="*/ 14142 h 76542"/>
                <a:gd name="connsiteX1" fmla="*/ 0 w 62734"/>
                <a:gd name="connsiteY1" fmla="*/ 0 h 76542"/>
                <a:gd name="connsiteX2" fmla="*/ 62734 w 62734"/>
                <a:gd name="connsiteY2" fmla="*/ 0 h 76542"/>
                <a:gd name="connsiteX3" fmla="*/ 62734 w 62734"/>
                <a:gd name="connsiteY3" fmla="*/ 14142 h 76542"/>
                <a:gd name="connsiteX4" fmla="*/ 39785 w 62734"/>
                <a:gd name="connsiteY4" fmla="*/ 14142 h 76542"/>
                <a:gd name="connsiteX5" fmla="*/ 39785 w 62734"/>
                <a:gd name="connsiteY5" fmla="*/ 76542 h 76542"/>
                <a:gd name="connsiteX6" fmla="*/ 22949 w 62734"/>
                <a:gd name="connsiteY6" fmla="*/ 76542 h 76542"/>
                <a:gd name="connsiteX7" fmla="*/ 22949 w 62734"/>
                <a:gd name="connsiteY7" fmla="*/ 14142 h 76542"/>
                <a:gd name="connsiteX8" fmla="*/ 0 w 62734"/>
                <a:gd name="connsiteY8" fmla="*/ 14142 h 76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734" h="76542" fill="norm" stroke="1" extrusionOk="0">
                  <a:moveTo>
                    <a:pt x="0" y="14142"/>
                  </a:moveTo>
                  <a:lnTo>
                    <a:pt x="0" y="0"/>
                  </a:lnTo>
                  <a:lnTo>
                    <a:pt x="62734" y="0"/>
                  </a:lnTo>
                  <a:lnTo>
                    <a:pt x="62734" y="14142"/>
                  </a:lnTo>
                  <a:lnTo>
                    <a:pt x="39785" y="14142"/>
                  </a:lnTo>
                  <a:lnTo>
                    <a:pt x="39785" y="76542"/>
                  </a:lnTo>
                  <a:lnTo>
                    <a:pt x="22949" y="76542"/>
                  </a:lnTo>
                  <a:lnTo>
                    <a:pt x="22949" y="14142"/>
                  </a:lnTo>
                  <a:lnTo>
                    <a:pt x="0" y="14142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70" name="Gráfico 4"/>
          <p:cNvGrpSpPr/>
          <p:nvPr/>
        </p:nvGrpSpPr>
        <p:grpSpPr bwMode="auto">
          <a:xfrm>
            <a:off x="9898760" y="2928080"/>
            <a:ext cx="143499" cy="80098"/>
            <a:chOff x="6744778" y="2775680"/>
            <a:chExt cx="143499" cy="80098"/>
          </a:xfrm>
          <a:solidFill>
            <a:srgbClr val="231F20"/>
          </a:solidFill>
        </p:grpSpPr>
        <p:sp>
          <p:nvSpPr>
            <p:cNvPr id="171" name="Forma Livre: Forma 170"/>
            <p:cNvSpPr/>
            <p:nvPr/>
          </p:nvSpPr>
          <p:spPr bwMode="auto">
            <a:xfrm>
              <a:off x="6744778" y="2777513"/>
              <a:ext cx="62734" cy="76542"/>
            </a:xfrm>
            <a:custGeom>
              <a:avLst/>
              <a:gdLst>
                <a:gd name="connsiteX0" fmla="*/ 0 w 62734"/>
                <a:gd name="connsiteY0" fmla="*/ 14142 h 76542"/>
                <a:gd name="connsiteX1" fmla="*/ 0 w 62734"/>
                <a:gd name="connsiteY1" fmla="*/ 0 h 76542"/>
                <a:gd name="connsiteX2" fmla="*/ 62734 w 62734"/>
                <a:gd name="connsiteY2" fmla="*/ 0 h 76542"/>
                <a:gd name="connsiteX3" fmla="*/ 62734 w 62734"/>
                <a:gd name="connsiteY3" fmla="*/ 14142 h 76542"/>
                <a:gd name="connsiteX4" fmla="*/ 39785 w 62734"/>
                <a:gd name="connsiteY4" fmla="*/ 14142 h 76542"/>
                <a:gd name="connsiteX5" fmla="*/ 39785 w 62734"/>
                <a:gd name="connsiteY5" fmla="*/ 76542 h 76542"/>
                <a:gd name="connsiteX6" fmla="*/ 22949 w 62734"/>
                <a:gd name="connsiteY6" fmla="*/ 76542 h 76542"/>
                <a:gd name="connsiteX7" fmla="*/ 22949 w 62734"/>
                <a:gd name="connsiteY7" fmla="*/ 14142 h 76542"/>
                <a:gd name="connsiteX8" fmla="*/ 0 w 62734"/>
                <a:gd name="connsiteY8" fmla="*/ 14142 h 76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734" h="76542" fill="norm" stroke="1" extrusionOk="0">
                  <a:moveTo>
                    <a:pt x="0" y="14142"/>
                  </a:moveTo>
                  <a:lnTo>
                    <a:pt x="0" y="0"/>
                  </a:lnTo>
                  <a:lnTo>
                    <a:pt x="62734" y="0"/>
                  </a:lnTo>
                  <a:lnTo>
                    <a:pt x="62734" y="14142"/>
                  </a:lnTo>
                  <a:lnTo>
                    <a:pt x="39785" y="14142"/>
                  </a:lnTo>
                  <a:lnTo>
                    <a:pt x="39785" y="76542"/>
                  </a:lnTo>
                  <a:lnTo>
                    <a:pt x="22949" y="76542"/>
                  </a:lnTo>
                  <a:lnTo>
                    <a:pt x="22949" y="14142"/>
                  </a:lnTo>
                  <a:lnTo>
                    <a:pt x="0" y="14142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72" name="Forma Livre: Forma 171"/>
            <p:cNvSpPr/>
            <p:nvPr/>
          </p:nvSpPr>
          <p:spPr bwMode="auto">
            <a:xfrm>
              <a:off x="6812986" y="2775680"/>
              <a:ext cx="75292" cy="80098"/>
            </a:xfrm>
            <a:custGeom>
              <a:avLst/>
              <a:gdLst>
                <a:gd name="connsiteX0" fmla="*/ 2584 w 75292"/>
                <a:gd name="connsiteY0" fmla="*/ 24505 h 80098"/>
                <a:gd name="connsiteX1" fmla="*/ 9974 w 75292"/>
                <a:gd name="connsiteY1" fmla="*/ 11697 h 80098"/>
                <a:gd name="connsiteX2" fmla="*/ 21837 w 75292"/>
                <a:gd name="connsiteY2" fmla="*/ 3112 h 80098"/>
                <a:gd name="connsiteX3" fmla="*/ 37646 w 75292"/>
                <a:gd name="connsiteY3" fmla="*/ 0 h 80098"/>
                <a:gd name="connsiteX4" fmla="*/ 53510 w 75292"/>
                <a:gd name="connsiteY4" fmla="*/ 3112 h 80098"/>
                <a:gd name="connsiteX5" fmla="*/ 65318 w 75292"/>
                <a:gd name="connsiteY5" fmla="*/ 11697 h 80098"/>
                <a:gd name="connsiteX6" fmla="*/ 72708 w 75292"/>
                <a:gd name="connsiteY6" fmla="*/ 24505 h 80098"/>
                <a:gd name="connsiteX7" fmla="*/ 75292 w 75292"/>
                <a:gd name="connsiteY7" fmla="*/ 40425 h 80098"/>
                <a:gd name="connsiteX8" fmla="*/ 72708 w 75292"/>
                <a:gd name="connsiteY8" fmla="*/ 56039 h 80098"/>
                <a:gd name="connsiteX9" fmla="*/ 65318 w 75292"/>
                <a:gd name="connsiteY9" fmla="*/ 68624 h 80098"/>
                <a:gd name="connsiteX10" fmla="*/ 53510 w 75292"/>
                <a:gd name="connsiteY10" fmla="*/ 77043 h 80098"/>
                <a:gd name="connsiteX11" fmla="*/ 37646 w 75292"/>
                <a:gd name="connsiteY11" fmla="*/ 80099 h 80098"/>
                <a:gd name="connsiteX12" fmla="*/ 21837 w 75292"/>
                <a:gd name="connsiteY12" fmla="*/ 77043 h 80098"/>
                <a:gd name="connsiteX13" fmla="*/ 9974 w 75292"/>
                <a:gd name="connsiteY13" fmla="*/ 68624 h 80098"/>
                <a:gd name="connsiteX14" fmla="*/ 2584 w 75292"/>
                <a:gd name="connsiteY14" fmla="*/ 56039 h 80098"/>
                <a:gd name="connsiteX15" fmla="*/ 0 w 75292"/>
                <a:gd name="connsiteY15" fmla="*/ 40425 h 80098"/>
                <a:gd name="connsiteX16" fmla="*/ 2584 w 75292"/>
                <a:gd name="connsiteY16" fmla="*/ 24505 h 80098"/>
                <a:gd name="connsiteX17" fmla="*/ 17976 w 75292"/>
                <a:gd name="connsiteY17" fmla="*/ 49815 h 80098"/>
                <a:gd name="connsiteX18" fmla="*/ 21560 w 75292"/>
                <a:gd name="connsiteY18" fmla="*/ 58011 h 80098"/>
                <a:gd name="connsiteX19" fmla="*/ 28005 w 75292"/>
                <a:gd name="connsiteY19" fmla="*/ 63846 h 80098"/>
                <a:gd name="connsiteX20" fmla="*/ 37646 w 75292"/>
                <a:gd name="connsiteY20" fmla="*/ 66041 h 80098"/>
                <a:gd name="connsiteX21" fmla="*/ 47287 w 75292"/>
                <a:gd name="connsiteY21" fmla="*/ 63846 h 80098"/>
                <a:gd name="connsiteX22" fmla="*/ 53732 w 75292"/>
                <a:gd name="connsiteY22" fmla="*/ 58011 h 80098"/>
                <a:gd name="connsiteX23" fmla="*/ 57317 w 75292"/>
                <a:gd name="connsiteY23" fmla="*/ 49815 h 80098"/>
                <a:gd name="connsiteX24" fmla="*/ 58455 w 75292"/>
                <a:gd name="connsiteY24" fmla="*/ 40425 h 80098"/>
                <a:gd name="connsiteX25" fmla="*/ 57317 w 75292"/>
                <a:gd name="connsiteY25" fmla="*/ 30673 h 80098"/>
                <a:gd name="connsiteX26" fmla="*/ 53732 w 75292"/>
                <a:gd name="connsiteY26" fmla="*/ 22254 h 80098"/>
                <a:gd name="connsiteX27" fmla="*/ 47287 w 75292"/>
                <a:gd name="connsiteY27" fmla="*/ 16364 h 80098"/>
                <a:gd name="connsiteX28" fmla="*/ 37646 w 75292"/>
                <a:gd name="connsiteY28" fmla="*/ 14169 h 80098"/>
                <a:gd name="connsiteX29" fmla="*/ 28005 w 75292"/>
                <a:gd name="connsiteY29" fmla="*/ 16364 h 80098"/>
                <a:gd name="connsiteX30" fmla="*/ 21560 w 75292"/>
                <a:gd name="connsiteY30" fmla="*/ 22254 h 80098"/>
                <a:gd name="connsiteX31" fmla="*/ 17976 w 75292"/>
                <a:gd name="connsiteY31" fmla="*/ 30673 h 80098"/>
                <a:gd name="connsiteX32" fmla="*/ 16836 w 75292"/>
                <a:gd name="connsiteY32" fmla="*/ 40425 h 80098"/>
                <a:gd name="connsiteX33" fmla="*/ 17976 w 75292"/>
                <a:gd name="connsiteY33" fmla="*/ 49815 h 8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5292" h="80098" fill="norm" stroke="1" extrusionOk="0">
                  <a:moveTo>
                    <a:pt x="2584" y="24505"/>
                  </a:moveTo>
                  <a:cubicBezTo>
                    <a:pt x="4306" y="19615"/>
                    <a:pt x="6779" y="15336"/>
                    <a:pt x="9974" y="11697"/>
                  </a:cubicBezTo>
                  <a:cubicBezTo>
                    <a:pt x="13197" y="8057"/>
                    <a:pt x="17142" y="5195"/>
                    <a:pt x="21837" y="3112"/>
                  </a:cubicBezTo>
                  <a:cubicBezTo>
                    <a:pt x="26505" y="1028"/>
                    <a:pt x="31784" y="0"/>
                    <a:pt x="37646" y="0"/>
                  </a:cubicBezTo>
                  <a:cubicBezTo>
                    <a:pt x="43508" y="0"/>
                    <a:pt x="48870" y="1028"/>
                    <a:pt x="53510" y="3112"/>
                  </a:cubicBezTo>
                  <a:cubicBezTo>
                    <a:pt x="58150" y="5195"/>
                    <a:pt x="62095" y="8057"/>
                    <a:pt x="65318" y="11697"/>
                  </a:cubicBezTo>
                  <a:cubicBezTo>
                    <a:pt x="68541" y="15336"/>
                    <a:pt x="71013" y="19615"/>
                    <a:pt x="72708" y="24505"/>
                  </a:cubicBezTo>
                  <a:cubicBezTo>
                    <a:pt x="74431" y="29395"/>
                    <a:pt x="75292" y="34701"/>
                    <a:pt x="75292" y="40425"/>
                  </a:cubicBezTo>
                  <a:cubicBezTo>
                    <a:pt x="75292" y="46148"/>
                    <a:pt x="74431" y="51204"/>
                    <a:pt x="72708" y="56039"/>
                  </a:cubicBezTo>
                  <a:cubicBezTo>
                    <a:pt x="70986" y="60873"/>
                    <a:pt x="68541" y="65068"/>
                    <a:pt x="65318" y="68624"/>
                  </a:cubicBezTo>
                  <a:cubicBezTo>
                    <a:pt x="62095" y="72208"/>
                    <a:pt x="58178" y="75014"/>
                    <a:pt x="53510" y="77043"/>
                  </a:cubicBezTo>
                  <a:cubicBezTo>
                    <a:pt x="48843" y="79071"/>
                    <a:pt x="43564" y="80099"/>
                    <a:pt x="37646" y="80099"/>
                  </a:cubicBezTo>
                  <a:cubicBezTo>
                    <a:pt x="31728" y="80099"/>
                    <a:pt x="26505" y="79071"/>
                    <a:pt x="21837" y="77043"/>
                  </a:cubicBezTo>
                  <a:cubicBezTo>
                    <a:pt x="17142" y="75014"/>
                    <a:pt x="13197" y="72208"/>
                    <a:pt x="9974" y="68624"/>
                  </a:cubicBezTo>
                  <a:cubicBezTo>
                    <a:pt x="6751" y="65040"/>
                    <a:pt x="4278" y="60845"/>
                    <a:pt x="2584" y="56039"/>
                  </a:cubicBezTo>
                  <a:cubicBezTo>
                    <a:pt x="861" y="51204"/>
                    <a:pt x="0" y="46009"/>
                    <a:pt x="0" y="40425"/>
                  </a:cubicBezTo>
                  <a:cubicBezTo>
                    <a:pt x="0" y="34840"/>
                    <a:pt x="861" y="29395"/>
                    <a:pt x="2584" y="24505"/>
                  </a:cubicBezTo>
                  <a:close/>
                  <a:moveTo>
                    <a:pt x="17976" y="49815"/>
                  </a:moveTo>
                  <a:cubicBezTo>
                    <a:pt x="18726" y="52844"/>
                    <a:pt x="19920" y="55594"/>
                    <a:pt x="21560" y="58011"/>
                  </a:cubicBezTo>
                  <a:cubicBezTo>
                    <a:pt x="23199" y="60456"/>
                    <a:pt x="25338" y="62401"/>
                    <a:pt x="28005" y="63846"/>
                  </a:cubicBezTo>
                  <a:cubicBezTo>
                    <a:pt x="30645" y="65318"/>
                    <a:pt x="33867" y="66041"/>
                    <a:pt x="37646" y="66041"/>
                  </a:cubicBezTo>
                  <a:cubicBezTo>
                    <a:pt x="41424" y="66041"/>
                    <a:pt x="44647" y="65318"/>
                    <a:pt x="47287" y="63846"/>
                  </a:cubicBezTo>
                  <a:cubicBezTo>
                    <a:pt x="49926" y="62373"/>
                    <a:pt x="52066" y="60428"/>
                    <a:pt x="53732" y="58011"/>
                  </a:cubicBezTo>
                  <a:cubicBezTo>
                    <a:pt x="55399" y="55594"/>
                    <a:pt x="56566" y="52844"/>
                    <a:pt x="57317" y="49815"/>
                  </a:cubicBezTo>
                  <a:cubicBezTo>
                    <a:pt x="58066" y="46787"/>
                    <a:pt x="58455" y="43647"/>
                    <a:pt x="58455" y="40425"/>
                  </a:cubicBezTo>
                  <a:cubicBezTo>
                    <a:pt x="58455" y="37202"/>
                    <a:pt x="58094" y="33812"/>
                    <a:pt x="57317" y="30673"/>
                  </a:cubicBezTo>
                  <a:cubicBezTo>
                    <a:pt x="56566" y="27533"/>
                    <a:pt x="55372" y="24727"/>
                    <a:pt x="53732" y="22254"/>
                  </a:cubicBezTo>
                  <a:cubicBezTo>
                    <a:pt x="52093" y="19782"/>
                    <a:pt x="49954" y="17837"/>
                    <a:pt x="47287" y="16364"/>
                  </a:cubicBezTo>
                  <a:cubicBezTo>
                    <a:pt x="44647" y="14892"/>
                    <a:pt x="41424" y="14169"/>
                    <a:pt x="37646" y="14169"/>
                  </a:cubicBezTo>
                  <a:cubicBezTo>
                    <a:pt x="33867" y="14169"/>
                    <a:pt x="30645" y="14892"/>
                    <a:pt x="28005" y="16364"/>
                  </a:cubicBezTo>
                  <a:cubicBezTo>
                    <a:pt x="25366" y="17837"/>
                    <a:pt x="23227" y="19809"/>
                    <a:pt x="21560" y="22254"/>
                  </a:cubicBezTo>
                  <a:cubicBezTo>
                    <a:pt x="19920" y="24727"/>
                    <a:pt x="18726" y="27533"/>
                    <a:pt x="17976" y="30673"/>
                  </a:cubicBezTo>
                  <a:cubicBezTo>
                    <a:pt x="17225" y="33812"/>
                    <a:pt x="16836" y="37063"/>
                    <a:pt x="16836" y="40425"/>
                  </a:cubicBezTo>
                  <a:cubicBezTo>
                    <a:pt x="16836" y="43786"/>
                    <a:pt x="17198" y="46759"/>
                    <a:pt x="17976" y="49815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73" name="Gráfico 4"/>
          <p:cNvGrpSpPr/>
          <p:nvPr/>
        </p:nvGrpSpPr>
        <p:grpSpPr bwMode="auto">
          <a:xfrm>
            <a:off x="10710139" y="2601322"/>
            <a:ext cx="88350" cy="76570"/>
            <a:chOff x="7556157" y="2448922"/>
            <a:chExt cx="88350" cy="76570"/>
          </a:xfrm>
          <a:solidFill>
            <a:srgbClr val="231F20"/>
          </a:solidFill>
        </p:grpSpPr>
        <p:sp>
          <p:nvSpPr>
            <p:cNvPr id="174" name="Forma Livre: Forma 173"/>
            <p:cNvSpPr/>
            <p:nvPr/>
          </p:nvSpPr>
          <p:spPr bwMode="auto">
            <a:xfrm>
              <a:off x="7556157" y="2448922"/>
              <a:ext cx="61011" cy="76570"/>
            </a:xfrm>
            <a:custGeom>
              <a:avLst/>
              <a:gdLst>
                <a:gd name="connsiteX0" fmla="*/ 34534 w 61011"/>
                <a:gd name="connsiteY0" fmla="*/ 0 h 76570"/>
                <a:gd name="connsiteX1" fmla="*/ 46759 w 61011"/>
                <a:gd name="connsiteY1" fmla="*/ 2084 h 76570"/>
                <a:gd name="connsiteX2" fmla="*/ 54955 w 61011"/>
                <a:gd name="connsiteY2" fmla="*/ 7613 h 76570"/>
                <a:gd name="connsiteX3" fmla="*/ 59567 w 61011"/>
                <a:gd name="connsiteY3" fmla="*/ 15447 h 76570"/>
                <a:gd name="connsiteX4" fmla="*/ 61012 w 61011"/>
                <a:gd name="connsiteY4" fmla="*/ 24560 h 76570"/>
                <a:gd name="connsiteX5" fmla="*/ 59567 w 61011"/>
                <a:gd name="connsiteY5" fmla="*/ 33618 h 76570"/>
                <a:gd name="connsiteX6" fmla="*/ 54955 w 61011"/>
                <a:gd name="connsiteY6" fmla="*/ 41508 h 76570"/>
                <a:gd name="connsiteX7" fmla="*/ 46759 w 61011"/>
                <a:gd name="connsiteY7" fmla="*/ 47037 h 76570"/>
                <a:gd name="connsiteX8" fmla="*/ 34534 w 61011"/>
                <a:gd name="connsiteY8" fmla="*/ 49121 h 76570"/>
                <a:gd name="connsiteX9" fmla="*/ 16836 w 61011"/>
                <a:gd name="connsiteY9" fmla="*/ 49121 h 76570"/>
                <a:gd name="connsiteX10" fmla="*/ 16836 w 61011"/>
                <a:gd name="connsiteY10" fmla="*/ 76570 h 76570"/>
                <a:gd name="connsiteX11" fmla="*/ 0 w 61011"/>
                <a:gd name="connsiteY11" fmla="*/ 76570 h 76570"/>
                <a:gd name="connsiteX12" fmla="*/ 0 w 61011"/>
                <a:gd name="connsiteY12" fmla="*/ 0 h 76570"/>
                <a:gd name="connsiteX13" fmla="*/ 34534 w 61011"/>
                <a:gd name="connsiteY13" fmla="*/ 0 h 76570"/>
                <a:gd name="connsiteX14" fmla="*/ 29922 w 61011"/>
                <a:gd name="connsiteY14" fmla="*/ 36035 h 76570"/>
                <a:gd name="connsiteX15" fmla="*/ 35507 w 61011"/>
                <a:gd name="connsiteY15" fmla="*/ 35618 h 76570"/>
                <a:gd name="connsiteX16" fmla="*/ 40230 w 61011"/>
                <a:gd name="connsiteY16" fmla="*/ 33951 h 76570"/>
                <a:gd name="connsiteX17" fmla="*/ 43508 w 61011"/>
                <a:gd name="connsiteY17" fmla="*/ 30478 h 76570"/>
                <a:gd name="connsiteX18" fmla="*/ 44731 w 61011"/>
                <a:gd name="connsiteY18" fmla="*/ 24588 h 76570"/>
                <a:gd name="connsiteX19" fmla="*/ 43508 w 61011"/>
                <a:gd name="connsiteY19" fmla="*/ 18698 h 76570"/>
                <a:gd name="connsiteX20" fmla="*/ 40230 w 61011"/>
                <a:gd name="connsiteY20" fmla="*/ 15225 h 76570"/>
                <a:gd name="connsiteX21" fmla="*/ 35507 w 61011"/>
                <a:gd name="connsiteY21" fmla="*/ 13558 h 76570"/>
                <a:gd name="connsiteX22" fmla="*/ 29922 w 61011"/>
                <a:gd name="connsiteY22" fmla="*/ 13141 h 76570"/>
                <a:gd name="connsiteX23" fmla="*/ 16836 w 61011"/>
                <a:gd name="connsiteY23" fmla="*/ 13141 h 76570"/>
                <a:gd name="connsiteX24" fmla="*/ 16836 w 61011"/>
                <a:gd name="connsiteY24" fmla="*/ 36090 h 76570"/>
                <a:gd name="connsiteX25" fmla="*/ 29922 w 61011"/>
                <a:gd name="connsiteY25" fmla="*/ 3609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011" h="76570" fill="norm" stroke="1" extrusionOk="0">
                  <a:moveTo>
                    <a:pt x="34534" y="0"/>
                  </a:moveTo>
                  <a:cubicBezTo>
                    <a:pt x="39313" y="0"/>
                    <a:pt x="43397" y="695"/>
                    <a:pt x="46759" y="2084"/>
                  </a:cubicBezTo>
                  <a:cubicBezTo>
                    <a:pt x="50121" y="3473"/>
                    <a:pt x="52844" y="5307"/>
                    <a:pt x="54955" y="7613"/>
                  </a:cubicBezTo>
                  <a:cubicBezTo>
                    <a:pt x="57066" y="9891"/>
                    <a:pt x="58594" y="12502"/>
                    <a:pt x="59567" y="15447"/>
                  </a:cubicBezTo>
                  <a:cubicBezTo>
                    <a:pt x="60539" y="18392"/>
                    <a:pt x="61012" y="21421"/>
                    <a:pt x="61012" y="24560"/>
                  </a:cubicBezTo>
                  <a:cubicBezTo>
                    <a:pt x="61012" y="27700"/>
                    <a:pt x="60539" y="30645"/>
                    <a:pt x="59567" y="33618"/>
                  </a:cubicBezTo>
                  <a:cubicBezTo>
                    <a:pt x="58594" y="36590"/>
                    <a:pt x="57066" y="39202"/>
                    <a:pt x="54955" y="41508"/>
                  </a:cubicBezTo>
                  <a:cubicBezTo>
                    <a:pt x="52844" y="43786"/>
                    <a:pt x="50121" y="45648"/>
                    <a:pt x="46759" y="47037"/>
                  </a:cubicBezTo>
                  <a:cubicBezTo>
                    <a:pt x="43397" y="48426"/>
                    <a:pt x="39313" y="49121"/>
                    <a:pt x="34534" y="49121"/>
                  </a:cubicBezTo>
                  <a:lnTo>
                    <a:pt x="16836" y="49121"/>
                  </a:lnTo>
                  <a:lnTo>
                    <a:pt x="16836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34534" y="0"/>
                  </a:lnTo>
                  <a:close/>
                  <a:moveTo>
                    <a:pt x="29922" y="36035"/>
                  </a:moveTo>
                  <a:cubicBezTo>
                    <a:pt x="31867" y="36035"/>
                    <a:pt x="33701" y="35896"/>
                    <a:pt x="35507" y="35618"/>
                  </a:cubicBezTo>
                  <a:cubicBezTo>
                    <a:pt x="37285" y="35340"/>
                    <a:pt x="38869" y="34785"/>
                    <a:pt x="40230" y="33951"/>
                  </a:cubicBezTo>
                  <a:cubicBezTo>
                    <a:pt x="41591" y="33117"/>
                    <a:pt x="42675" y="31978"/>
                    <a:pt x="43508" y="30478"/>
                  </a:cubicBezTo>
                  <a:cubicBezTo>
                    <a:pt x="44342" y="28978"/>
                    <a:pt x="44731" y="27005"/>
                    <a:pt x="44731" y="24588"/>
                  </a:cubicBezTo>
                  <a:cubicBezTo>
                    <a:pt x="44731" y="22171"/>
                    <a:pt x="44314" y="20198"/>
                    <a:pt x="43508" y="18698"/>
                  </a:cubicBezTo>
                  <a:cubicBezTo>
                    <a:pt x="42675" y="17198"/>
                    <a:pt x="41591" y="16031"/>
                    <a:pt x="40230" y="15225"/>
                  </a:cubicBezTo>
                  <a:cubicBezTo>
                    <a:pt x="38869" y="14392"/>
                    <a:pt x="37313" y="13864"/>
                    <a:pt x="35507" y="13558"/>
                  </a:cubicBezTo>
                  <a:cubicBezTo>
                    <a:pt x="33729" y="13280"/>
                    <a:pt x="31867" y="13141"/>
                    <a:pt x="29922" y="13141"/>
                  </a:cubicBezTo>
                  <a:lnTo>
                    <a:pt x="16836" y="13141"/>
                  </a:lnTo>
                  <a:lnTo>
                    <a:pt x="16836" y="36090"/>
                  </a:lnTo>
                  <a:lnTo>
                    <a:pt x="29922" y="3609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75" name="Forma Livre: Forma 174"/>
            <p:cNvSpPr/>
            <p:nvPr/>
          </p:nvSpPr>
          <p:spPr bwMode="auto">
            <a:xfrm>
              <a:off x="7627670" y="2448922"/>
              <a:ext cx="16836" cy="76570"/>
            </a:xfrm>
            <a:custGeom>
              <a:avLst/>
              <a:gdLst>
                <a:gd name="connsiteX0" fmla="*/ 16836 w 16836"/>
                <a:gd name="connsiteY0" fmla="*/ 0 h 76570"/>
                <a:gd name="connsiteX1" fmla="*/ 16836 w 16836"/>
                <a:gd name="connsiteY1" fmla="*/ 76570 h 76570"/>
                <a:gd name="connsiteX2" fmla="*/ 0 w 16836"/>
                <a:gd name="connsiteY2" fmla="*/ 76570 h 76570"/>
                <a:gd name="connsiteX3" fmla="*/ 0 w 16836"/>
                <a:gd name="connsiteY3" fmla="*/ 0 h 76570"/>
                <a:gd name="connsiteX4" fmla="*/ 16836 w 16836"/>
                <a:gd name="connsiteY4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36" h="76570" fill="norm" stroke="1" extrusionOk="0">
                  <a:moveTo>
                    <a:pt x="16836" y="0"/>
                  </a:moveTo>
                  <a:lnTo>
                    <a:pt x="16836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16836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76" name="Gráfico 4"/>
          <p:cNvGrpSpPr/>
          <p:nvPr/>
        </p:nvGrpSpPr>
        <p:grpSpPr bwMode="auto">
          <a:xfrm>
            <a:off x="10845081" y="3275202"/>
            <a:ext cx="142277" cy="76570"/>
            <a:chOff x="7691099" y="3122802"/>
            <a:chExt cx="142277" cy="76570"/>
          </a:xfrm>
          <a:solidFill>
            <a:srgbClr val="231F20"/>
          </a:solidFill>
        </p:grpSpPr>
        <p:sp>
          <p:nvSpPr>
            <p:cNvPr id="177" name="Forma Livre: Forma 176"/>
            <p:cNvSpPr/>
            <p:nvPr/>
          </p:nvSpPr>
          <p:spPr bwMode="auto">
            <a:xfrm>
              <a:off x="7691099" y="3122802"/>
              <a:ext cx="64095" cy="76570"/>
            </a:xfrm>
            <a:custGeom>
              <a:avLst/>
              <a:gdLst>
                <a:gd name="connsiteX0" fmla="*/ 36007 w 64095"/>
                <a:gd name="connsiteY0" fmla="*/ 0 h 76570"/>
                <a:gd name="connsiteX1" fmla="*/ 45981 w 64095"/>
                <a:gd name="connsiteY1" fmla="*/ 973 h 76570"/>
                <a:gd name="connsiteX2" fmla="*/ 53705 w 64095"/>
                <a:gd name="connsiteY2" fmla="*/ 4140 h 76570"/>
                <a:gd name="connsiteX3" fmla="*/ 58678 w 64095"/>
                <a:gd name="connsiteY3" fmla="*/ 9974 h 76570"/>
                <a:gd name="connsiteX4" fmla="*/ 60456 w 64095"/>
                <a:gd name="connsiteY4" fmla="*/ 18976 h 76570"/>
                <a:gd name="connsiteX5" fmla="*/ 57817 w 64095"/>
                <a:gd name="connsiteY5" fmla="*/ 28617 h 76570"/>
                <a:gd name="connsiteX6" fmla="*/ 50037 w 64095"/>
                <a:gd name="connsiteY6" fmla="*/ 34951 h 76570"/>
                <a:gd name="connsiteX7" fmla="*/ 60595 w 64095"/>
                <a:gd name="connsiteY7" fmla="*/ 42091 h 76570"/>
                <a:gd name="connsiteX8" fmla="*/ 64096 w 64095"/>
                <a:gd name="connsiteY8" fmla="*/ 54372 h 76570"/>
                <a:gd name="connsiteX9" fmla="*/ 61845 w 64095"/>
                <a:gd name="connsiteY9" fmla="*/ 64401 h 76570"/>
                <a:gd name="connsiteX10" fmla="*/ 55788 w 64095"/>
                <a:gd name="connsiteY10" fmla="*/ 71319 h 76570"/>
                <a:gd name="connsiteX11" fmla="*/ 47120 w 64095"/>
                <a:gd name="connsiteY11" fmla="*/ 75292 h 76570"/>
                <a:gd name="connsiteX12" fmla="*/ 37090 w 64095"/>
                <a:gd name="connsiteY12" fmla="*/ 76570 h 76570"/>
                <a:gd name="connsiteX13" fmla="*/ 0 w 64095"/>
                <a:gd name="connsiteY13" fmla="*/ 76570 h 76570"/>
                <a:gd name="connsiteX14" fmla="*/ 0 w 64095"/>
                <a:gd name="connsiteY14" fmla="*/ 0 h 76570"/>
                <a:gd name="connsiteX15" fmla="*/ 36035 w 64095"/>
                <a:gd name="connsiteY15" fmla="*/ 0 h 76570"/>
                <a:gd name="connsiteX16" fmla="*/ 33868 w 64095"/>
                <a:gd name="connsiteY16" fmla="*/ 30978 h 76570"/>
                <a:gd name="connsiteX17" fmla="*/ 41258 w 64095"/>
                <a:gd name="connsiteY17" fmla="*/ 28839 h 76570"/>
                <a:gd name="connsiteX18" fmla="*/ 44147 w 64095"/>
                <a:gd name="connsiteY18" fmla="*/ 21865 h 76570"/>
                <a:gd name="connsiteX19" fmla="*/ 43175 w 64095"/>
                <a:gd name="connsiteY19" fmla="*/ 17476 h 76570"/>
                <a:gd name="connsiteX20" fmla="*/ 40591 w 64095"/>
                <a:gd name="connsiteY20" fmla="*/ 14808 h 76570"/>
                <a:gd name="connsiteX21" fmla="*/ 36896 w 64095"/>
                <a:gd name="connsiteY21" fmla="*/ 13475 h 76570"/>
                <a:gd name="connsiteX22" fmla="*/ 32562 w 64095"/>
                <a:gd name="connsiteY22" fmla="*/ 13114 h 76570"/>
                <a:gd name="connsiteX23" fmla="*/ 16809 w 64095"/>
                <a:gd name="connsiteY23" fmla="*/ 13114 h 76570"/>
                <a:gd name="connsiteX24" fmla="*/ 16809 w 64095"/>
                <a:gd name="connsiteY24" fmla="*/ 31034 h 76570"/>
                <a:gd name="connsiteX25" fmla="*/ 33868 w 64095"/>
                <a:gd name="connsiteY25" fmla="*/ 31034 h 76570"/>
                <a:gd name="connsiteX26" fmla="*/ 34840 w 64095"/>
                <a:gd name="connsiteY26" fmla="*/ 63457 h 76570"/>
                <a:gd name="connsiteX27" fmla="*/ 39563 w 64095"/>
                <a:gd name="connsiteY27" fmla="*/ 62984 h 76570"/>
                <a:gd name="connsiteX28" fmla="*/ 43536 w 64095"/>
                <a:gd name="connsiteY28" fmla="*/ 61373 h 76570"/>
                <a:gd name="connsiteX29" fmla="*/ 46259 w 64095"/>
                <a:gd name="connsiteY29" fmla="*/ 58317 h 76570"/>
                <a:gd name="connsiteX30" fmla="*/ 47287 w 64095"/>
                <a:gd name="connsiteY30" fmla="*/ 53371 h 76570"/>
                <a:gd name="connsiteX31" fmla="*/ 43953 w 64095"/>
                <a:gd name="connsiteY31" fmla="*/ 44953 h 76570"/>
                <a:gd name="connsiteX32" fmla="*/ 35146 w 64095"/>
                <a:gd name="connsiteY32" fmla="*/ 42425 h 76570"/>
                <a:gd name="connsiteX33" fmla="*/ 16809 w 64095"/>
                <a:gd name="connsiteY33" fmla="*/ 42425 h 76570"/>
                <a:gd name="connsiteX34" fmla="*/ 16809 w 64095"/>
                <a:gd name="connsiteY34" fmla="*/ 63429 h 76570"/>
                <a:gd name="connsiteX35" fmla="*/ 34812 w 64095"/>
                <a:gd name="connsiteY35" fmla="*/ 63429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4095" h="76570" fill="norm" stroke="1" extrusionOk="0">
                  <a:moveTo>
                    <a:pt x="36007" y="0"/>
                  </a:moveTo>
                  <a:cubicBezTo>
                    <a:pt x="39647" y="0"/>
                    <a:pt x="42980" y="333"/>
                    <a:pt x="45981" y="973"/>
                  </a:cubicBezTo>
                  <a:cubicBezTo>
                    <a:pt x="48982" y="1611"/>
                    <a:pt x="51566" y="2667"/>
                    <a:pt x="53705" y="4140"/>
                  </a:cubicBezTo>
                  <a:cubicBezTo>
                    <a:pt x="55844" y="5612"/>
                    <a:pt x="57511" y="7557"/>
                    <a:pt x="58678" y="9974"/>
                  </a:cubicBezTo>
                  <a:cubicBezTo>
                    <a:pt x="59845" y="12419"/>
                    <a:pt x="60456" y="15392"/>
                    <a:pt x="60456" y="18976"/>
                  </a:cubicBezTo>
                  <a:cubicBezTo>
                    <a:pt x="60456" y="22838"/>
                    <a:pt x="59567" y="26061"/>
                    <a:pt x="57817" y="28617"/>
                  </a:cubicBezTo>
                  <a:cubicBezTo>
                    <a:pt x="56066" y="31201"/>
                    <a:pt x="53482" y="33312"/>
                    <a:pt x="50037" y="34951"/>
                  </a:cubicBezTo>
                  <a:cubicBezTo>
                    <a:pt x="54760" y="36313"/>
                    <a:pt x="58261" y="38674"/>
                    <a:pt x="60595" y="42091"/>
                  </a:cubicBezTo>
                  <a:cubicBezTo>
                    <a:pt x="62929" y="45481"/>
                    <a:pt x="64096" y="49593"/>
                    <a:pt x="64096" y="54372"/>
                  </a:cubicBezTo>
                  <a:cubicBezTo>
                    <a:pt x="64096" y="58233"/>
                    <a:pt x="63346" y="61567"/>
                    <a:pt x="61845" y="64401"/>
                  </a:cubicBezTo>
                  <a:cubicBezTo>
                    <a:pt x="60345" y="67235"/>
                    <a:pt x="58317" y="69541"/>
                    <a:pt x="55788" y="71319"/>
                  </a:cubicBezTo>
                  <a:cubicBezTo>
                    <a:pt x="53260" y="73097"/>
                    <a:pt x="50343" y="74431"/>
                    <a:pt x="47120" y="75292"/>
                  </a:cubicBezTo>
                  <a:cubicBezTo>
                    <a:pt x="43870" y="76154"/>
                    <a:pt x="40508" y="76570"/>
                    <a:pt x="37090" y="76570"/>
                  </a:cubicBezTo>
                  <a:lnTo>
                    <a:pt x="0" y="76570"/>
                  </a:lnTo>
                  <a:lnTo>
                    <a:pt x="0" y="0"/>
                  </a:lnTo>
                  <a:lnTo>
                    <a:pt x="36035" y="0"/>
                  </a:lnTo>
                  <a:close/>
                  <a:moveTo>
                    <a:pt x="33868" y="30978"/>
                  </a:moveTo>
                  <a:cubicBezTo>
                    <a:pt x="36868" y="30978"/>
                    <a:pt x="39341" y="30256"/>
                    <a:pt x="41258" y="28839"/>
                  </a:cubicBezTo>
                  <a:cubicBezTo>
                    <a:pt x="43175" y="27422"/>
                    <a:pt x="44147" y="25088"/>
                    <a:pt x="44147" y="21865"/>
                  </a:cubicBezTo>
                  <a:cubicBezTo>
                    <a:pt x="44147" y="20087"/>
                    <a:pt x="43814" y="18615"/>
                    <a:pt x="43175" y="17476"/>
                  </a:cubicBezTo>
                  <a:cubicBezTo>
                    <a:pt x="42536" y="16336"/>
                    <a:pt x="41675" y="15447"/>
                    <a:pt x="40591" y="14808"/>
                  </a:cubicBezTo>
                  <a:cubicBezTo>
                    <a:pt x="39508" y="14169"/>
                    <a:pt x="38285" y="13725"/>
                    <a:pt x="36896" y="13475"/>
                  </a:cubicBezTo>
                  <a:cubicBezTo>
                    <a:pt x="35507" y="13225"/>
                    <a:pt x="34062" y="13114"/>
                    <a:pt x="32562" y="13114"/>
                  </a:cubicBezTo>
                  <a:lnTo>
                    <a:pt x="16809" y="13114"/>
                  </a:lnTo>
                  <a:lnTo>
                    <a:pt x="16809" y="31034"/>
                  </a:lnTo>
                  <a:lnTo>
                    <a:pt x="33868" y="31034"/>
                  </a:lnTo>
                  <a:close/>
                  <a:moveTo>
                    <a:pt x="34840" y="63457"/>
                  </a:moveTo>
                  <a:cubicBezTo>
                    <a:pt x="36479" y="63457"/>
                    <a:pt x="38063" y="63290"/>
                    <a:pt x="39563" y="62984"/>
                  </a:cubicBezTo>
                  <a:cubicBezTo>
                    <a:pt x="41064" y="62651"/>
                    <a:pt x="42397" y="62123"/>
                    <a:pt x="43536" y="61373"/>
                  </a:cubicBezTo>
                  <a:cubicBezTo>
                    <a:pt x="44675" y="60623"/>
                    <a:pt x="45592" y="59595"/>
                    <a:pt x="46259" y="58317"/>
                  </a:cubicBezTo>
                  <a:cubicBezTo>
                    <a:pt x="46926" y="57039"/>
                    <a:pt x="47287" y="55400"/>
                    <a:pt x="47287" y="53371"/>
                  </a:cubicBezTo>
                  <a:cubicBezTo>
                    <a:pt x="47287" y="49454"/>
                    <a:pt x="46176" y="46648"/>
                    <a:pt x="43953" y="44953"/>
                  </a:cubicBezTo>
                  <a:cubicBezTo>
                    <a:pt x="41730" y="43286"/>
                    <a:pt x="38813" y="42425"/>
                    <a:pt x="35146" y="42425"/>
                  </a:cubicBezTo>
                  <a:lnTo>
                    <a:pt x="16809" y="42425"/>
                  </a:lnTo>
                  <a:lnTo>
                    <a:pt x="16809" y="63429"/>
                  </a:lnTo>
                  <a:lnTo>
                    <a:pt x="34812" y="63429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78" name="Forma Livre: Forma 177"/>
            <p:cNvSpPr/>
            <p:nvPr/>
          </p:nvSpPr>
          <p:spPr bwMode="auto">
            <a:xfrm>
              <a:off x="7758529" y="3122802"/>
              <a:ext cx="74847" cy="76570"/>
            </a:xfrm>
            <a:custGeom>
              <a:avLst/>
              <a:gdLst>
                <a:gd name="connsiteX0" fmla="*/ 46203 w 74847"/>
                <a:gd name="connsiteY0" fmla="*/ 0 h 76570"/>
                <a:gd name="connsiteX1" fmla="*/ 74848 w 74847"/>
                <a:gd name="connsiteY1" fmla="*/ 76570 h 76570"/>
                <a:gd name="connsiteX2" fmla="*/ 57372 w 74847"/>
                <a:gd name="connsiteY2" fmla="*/ 76570 h 76570"/>
                <a:gd name="connsiteX3" fmla="*/ 51593 w 74847"/>
                <a:gd name="connsiteY3" fmla="*/ 59512 h 76570"/>
                <a:gd name="connsiteX4" fmla="*/ 22949 w 74847"/>
                <a:gd name="connsiteY4" fmla="*/ 59512 h 76570"/>
                <a:gd name="connsiteX5" fmla="*/ 16948 w 74847"/>
                <a:gd name="connsiteY5" fmla="*/ 76570 h 76570"/>
                <a:gd name="connsiteX6" fmla="*/ 0 w 74847"/>
                <a:gd name="connsiteY6" fmla="*/ 76570 h 76570"/>
                <a:gd name="connsiteX7" fmla="*/ 28950 w 74847"/>
                <a:gd name="connsiteY7" fmla="*/ 0 h 76570"/>
                <a:gd name="connsiteX8" fmla="*/ 46203 w 74847"/>
                <a:gd name="connsiteY8" fmla="*/ 0 h 76570"/>
                <a:gd name="connsiteX9" fmla="*/ 47176 w 74847"/>
                <a:gd name="connsiteY9" fmla="*/ 46981 h 76570"/>
                <a:gd name="connsiteX10" fmla="*/ 37535 w 74847"/>
                <a:gd name="connsiteY10" fmla="*/ 18893 h 76570"/>
                <a:gd name="connsiteX11" fmla="*/ 37313 w 74847"/>
                <a:gd name="connsiteY11" fmla="*/ 18893 h 76570"/>
                <a:gd name="connsiteX12" fmla="*/ 27338 w 74847"/>
                <a:gd name="connsiteY12" fmla="*/ 46981 h 76570"/>
                <a:gd name="connsiteX13" fmla="*/ 47176 w 74847"/>
                <a:gd name="connsiteY13" fmla="*/ 46981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847" h="76570" fill="norm" stroke="1" extrusionOk="0">
                  <a:moveTo>
                    <a:pt x="46203" y="0"/>
                  </a:moveTo>
                  <a:lnTo>
                    <a:pt x="74848" y="76570"/>
                  </a:lnTo>
                  <a:lnTo>
                    <a:pt x="57372" y="76570"/>
                  </a:lnTo>
                  <a:lnTo>
                    <a:pt x="51593" y="59512"/>
                  </a:lnTo>
                  <a:lnTo>
                    <a:pt x="22949" y="59512"/>
                  </a:lnTo>
                  <a:lnTo>
                    <a:pt x="16948" y="76570"/>
                  </a:lnTo>
                  <a:lnTo>
                    <a:pt x="0" y="76570"/>
                  </a:lnTo>
                  <a:lnTo>
                    <a:pt x="28950" y="0"/>
                  </a:lnTo>
                  <a:lnTo>
                    <a:pt x="46203" y="0"/>
                  </a:lnTo>
                  <a:close/>
                  <a:moveTo>
                    <a:pt x="47176" y="46981"/>
                  </a:moveTo>
                  <a:lnTo>
                    <a:pt x="37535" y="18893"/>
                  </a:lnTo>
                  <a:lnTo>
                    <a:pt x="37313" y="18893"/>
                  </a:lnTo>
                  <a:lnTo>
                    <a:pt x="27338" y="46981"/>
                  </a:lnTo>
                  <a:lnTo>
                    <a:pt x="47176" y="46981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79" name="Gráfico 4"/>
          <p:cNvGrpSpPr/>
          <p:nvPr/>
        </p:nvGrpSpPr>
        <p:grpSpPr bwMode="auto">
          <a:xfrm>
            <a:off x="9635682" y="3801219"/>
            <a:ext cx="156696" cy="80154"/>
            <a:chOff x="6481700" y="3648819"/>
            <a:chExt cx="156696" cy="80154"/>
          </a:xfrm>
          <a:solidFill>
            <a:srgbClr val="231F20"/>
          </a:solidFill>
        </p:grpSpPr>
        <p:sp>
          <p:nvSpPr>
            <p:cNvPr id="180" name="Forma Livre: Forma 179"/>
            <p:cNvSpPr/>
            <p:nvPr/>
          </p:nvSpPr>
          <p:spPr bwMode="auto">
            <a:xfrm>
              <a:off x="6481700" y="3648819"/>
              <a:ext cx="71096" cy="80126"/>
            </a:xfrm>
            <a:custGeom>
              <a:avLst/>
              <a:gdLst>
                <a:gd name="connsiteX0" fmla="*/ 48704 w 71096"/>
                <a:gd name="connsiteY0" fmla="*/ 77821 h 80126"/>
                <a:gd name="connsiteX1" fmla="*/ 37646 w 71096"/>
                <a:gd name="connsiteY1" fmla="*/ 80126 h 80126"/>
                <a:gd name="connsiteX2" fmla="*/ 21837 w 71096"/>
                <a:gd name="connsiteY2" fmla="*/ 77070 h 80126"/>
                <a:gd name="connsiteX3" fmla="*/ 9974 w 71096"/>
                <a:gd name="connsiteY3" fmla="*/ 68652 h 80126"/>
                <a:gd name="connsiteX4" fmla="*/ 2584 w 71096"/>
                <a:gd name="connsiteY4" fmla="*/ 56039 h 80126"/>
                <a:gd name="connsiteX5" fmla="*/ 0 w 71096"/>
                <a:gd name="connsiteY5" fmla="*/ 40425 h 80126"/>
                <a:gd name="connsiteX6" fmla="*/ 2584 w 71096"/>
                <a:gd name="connsiteY6" fmla="*/ 24505 h 80126"/>
                <a:gd name="connsiteX7" fmla="*/ 9974 w 71096"/>
                <a:gd name="connsiteY7" fmla="*/ 11697 h 80126"/>
                <a:gd name="connsiteX8" fmla="*/ 21837 w 71096"/>
                <a:gd name="connsiteY8" fmla="*/ 3112 h 80126"/>
                <a:gd name="connsiteX9" fmla="*/ 37646 w 71096"/>
                <a:gd name="connsiteY9" fmla="*/ 0 h 80126"/>
                <a:gd name="connsiteX10" fmla="*/ 49065 w 71096"/>
                <a:gd name="connsiteY10" fmla="*/ 1778 h 80126"/>
                <a:gd name="connsiteX11" fmla="*/ 59039 w 71096"/>
                <a:gd name="connsiteY11" fmla="*/ 6974 h 80126"/>
                <a:gd name="connsiteX12" fmla="*/ 66374 w 71096"/>
                <a:gd name="connsiteY12" fmla="*/ 15448 h 80126"/>
                <a:gd name="connsiteX13" fmla="*/ 69902 w 71096"/>
                <a:gd name="connsiteY13" fmla="*/ 27033 h 80126"/>
                <a:gd name="connsiteX14" fmla="*/ 53816 w 71096"/>
                <a:gd name="connsiteY14" fmla="*/ 27033 h 80126"/>
                <a:gd name="connsiteX15" fmla="*/ 48037 w 71096"/>
                <a:gd name="connsiteY15" fmla="*/ 17392 h 80126"/>
                <a:gd name="connsiteX16" fmla="*/ 37646 w 71096"/>
                <a:gd name="connsiteY16" fmla="*/ 14169 h 80126"/>
                <a:gd name="connsiteX17" fmla="*/ 28005 w 71096"/>
                <a:gd name="connsiteY17" fmla="*/ 16364 h 80126"/>
                <a:gd name="connsiteX18" fmla="*/ 21559 w 71096"/>
                <a:gd name="connsiteY18" fmla="*/ 22254 h 80126"/>
                <a:gd name="connsiteX19" fmla="*/ 17976 w 71096"/>
                <a:gd name="connsiteY19" fmla="*/ 30673 h 80126"/>
                <a:gd name="connsiteX20" fmla="*/ 16836 w 71096"/>
                <a:gd name="connsiteY20" fmla="*/ 40425 h 80126"/>
                <a:gd name="connsiteX21" fmla="*/ 17976 w 71096"/>
                <a:gd name="connsiteY21" fmla="*/ 49815 h 80126"/>
                <a:gd name="connsiteX22" fmla="*/ 21559 w 71096"/>
                <a:gd name="connsiteY22" fmla="*/ 58011 h 80126"/>
                <a:gd name="connsiteX23" fmla="*/ 28005 w 71096"/>
                <a:gd name="connsiteY23" fmla="*/ 63846 h 80126"/>
                <a:gd name="connsiteX24" fmla="*/ 37646 w 71096"/>
                <a:gd name="connsiteY24" fmla="*/ 66041 h 80126"/>
                <a:gd name="connsiteX25" fmla="*/ 50565 w 71096"/>
                <a:gd name="connsiteY25" fmla="*/ 61817 h 80126"/>
                <a:gd name="connsiteX26" fmla="*/ 55872 w 71096"/>
                <a:gd name="connsiteY26" fmla="*/ 49537 h 80126"/>
                <a:gd name="connsiteX27" fmla="*/ 38924 w 71096"/>
                <a:gd name="connsiteY27" fmla="*/ 49537 h 80126"/>
                <a:gd name="connsiteX28" fmla="*/ 38924 w 71096"/>
                <a:gd name="connsiteY28" fmla="*/ 36979 h 80126"/>
                <a:gd name="connsiteX29" fmla="*/ 71097 w 71096"/>
                <a:gd name="connsiteY29" fmla="*/ 36979 h 80126"/>
                <a:gd name="connsiteX30" fmla="*/ 71097 w 71096"/>
                <a:gd name="connsiteY30" fmla="*/ 78376 h 80126"/>
                <a:gd name="connsiteX31" fmla="*/ 60373 w 71096"/>
                <a:gd name="connsiteY31" fmla="*/ 78376 h 80126"/>
                <a:gd name="connsiteX32" fmla="*/ 58650 w 71096"/>
                <a:gd name="connsiteY32" fmla="*/ 69680 h 80126"/>
                <a:gd name="connsiteX33" fmla="*/ 48676 w 71096"/>
                <a:gd name="connsiteY33" fmla="*/ 77765 h 80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1096" h="80126" fill="norm" stroke="1" extrusionOk="0">
                  <a:moveTo>
                    <a:pt x="48704" y="77821"/>
                  </a:moveTo>
                  <a:cubicBezTo>
                    <a:pt x="45064" y="79349"/>
                    <a:pt x="41369" y="80126"/>
                    <a:pt x="37646" y="80126"/>
                  </a:cubicBezTo>
                  <a:cubicBezTo>
                    <a:pt x="31784" y="80126"/>
                    <a:pt x="26505" y="79098"/>
                    <a:pt x="21837" y="77070"/>
                  </a:cubicBezTo>
                  <a:cubicBezTo>
                    <a:pt x="17142" y="75042"/>
                    <a:pt x="13197" y="72236"/>
                    <a:pt x="9974" y="68652"/>
                  </a:cubicBezTo>
                  <a:cubicBezTo>
                    <a:pt x="6751" y="65068"/>
                    <a:pt x="4278" y="60873"/>
                    <a:pt x="2584" y="56039"/>
                  </a:cubicBezTo>
                  <a:cubicBezTo>
                    <a:pt x="861" y="51204"/>
                    <a:pt x="0" y="46009"/>
                    <a:pt x="0" y="40425"/>
                  </a:cubicBezTo>
                  <a:cubicBezTo>
                    <a:pt x="0" y="34840"/>
                    <a:pt x="861" y="29394"/>
                    <a:pt x="2584" y="24505"/>
                  </a:cubicBezTo>
                  <a:cubicBezTo>
                    <a:pt x="4306" y="19615"/>
                    <a:pt x="6779" y="15336"/>
                    <a:pt x="9974" y="11697"/>
                  </a:cubicBezTo>
                  <a:cubicBezTo>
                    <a:pt x="13197" y="8057"/>
                    <a:pt x="17142" y="5195"/>
                    <a:pt x="21837" y="3112"/>
                  </a:cubicBezTo>
                  <a:cubicBezTo>
                    <a:pt x="26505" y="1028"/>
                    <a:pt x="31784" y="0"/>
                    <a:pt x="37646" y="0"/>
                  </a:cubicBezTo>
                  <a:cubicBezTo>
                    <a:pt x="41563" y="0"/>
                    <a:pt x="45398" y="583"/>
                    <a:pt x="49065" y="1778"/>
                  </a:cubicBezTo>
                  <a:cubicBezTo>
                    <a:pt x="52760" y="2945"/>
                    <a:pt x="56066" y="4696"/>
                    <a:pt x="59039" y="6974"/>
                  </a:cubicBezTo>
                  <a:cubicBezTo>
                    <a:pt x="62012" y="9252"/>
                    <a:pt x="64457" y="12086"/>
                    <a:pt x="66374" y="15448"/>
                  </a:cubicBezTo>
                  <a:cubicBezTo>
                    <a:pt x="68291" y="18809"/>
                    <a:pt x="69485" y="22671"/>
                    <a:pt x="69902" y="27033"/>
                  </a:cubicBezTo>
                  <a:lnTo>
                    <a:pt x="53816" y="27033"/>
                  </a:lnTo>
                  <a:cubicBezTo>
                    <a:pt x="52815" y="22755"/>
                    <a:pt x="50871" y="19532"/>
                    <a:pt x="48037" y="17392"/>
                  </a:cubicBezTo>
                  <a:cubicBezTo>
                    <a:pt x="45175" y="15253"/>
                    <a:pt x="41702" y="14169"/>
                    <a:pt x="37646" y="14169"/>
                  </a:cubicBezTo>
                  <a:cubicBezTo>
                    <a:pt x="33867" y="14169"/>
                    <a:pt x="30645" y="14892"/>
                    <a:pt x="28005" y="16364"/>
                  </a:cubicBezTo>
                  <a:cubicBezTo>
                    <a:pt x="25366" y="17837"/>
                    <a:pt x="23227" y="19809"/>
                    <a:pt x="21559" y="22254"/>
                  </a:cubicBezTo>
                  <a:cubicBezTo>
                    <a:pt x="19920" y="24727"/>
                    <a:pt x="18726" y="27533"/>
                    <a:pt x="17976" y="30673"/>
                  </a:cubicBezTo>
                  <a:cubicBezTo>
                    <a:pt x="17225" y="33812"/>
                    <a:pt x="16836" y="37063"/>
                    <a:pt x="16836" y="40425"/>
                  </a:cubicBezTo>
                  <a:cubicBezTo>
                    <a:pt x="16836" y="43786"/>
                    <a:pt x="17198" y="46759"/>
                    <a:pt x="17976" y="49815"/>
                  </a:cubicBezTo>
                  <a:cubicBezTo>
                    <a:pt x="18726" y="52844"/>
                    <a:pt x="19920" y="55594"/>
                    <a:pt x="21559" y="58011"/>
                  </a:cubicBezTo>
                  <a:cubicBezTo>
                    <a:pt x="23199" y="60456"/>
                    <a:pt x="25338" y="62401"/>
                    <a:pt x="28005" y="63846"/>
                  </a:cubicBezTo>
                  <a:cubicBezTo>
                    <a:pt x="30645" y="65318"/>
                    <a:pt x="33867" y="66041"/>
                    <a:pt x="37646" y="66041"/>
                  </a:cubicBezTo>
                  <a:cubicBezTo>
                    <a:pt x="43230" y="66041"/>
                    <a:pt x="47537" y="64624"/>
                    <a:pt x="50565" y="61817"/>
                  </a:cubicBezTo>
                  <a:cubicBezTo>
                    <a:pt x="53593" y="58983"/>
                    <a:pt x="55372" y="54899"/>
                    <a:pt x="55872" y="49537"/>
                  </a:cubicBezTo>
                  <a:lnTo>
                    <a:pt x="38924" y="49537"/>
                  </a:lnTo>
                  <a:lnTo>
                    <a:pt x="38924" y="36979"/>
                  </a:lnTo>
                  <a:lnTo>
                    <a:pt x="71097" y="36979"/>
                  </a:lnTo>
                  <a:lnTo>
                    <a:pt x="71097" y="78376"/>
                  </a:lnTo>
                  <a:lnTo>
                    <a:pt x="60373" y="78376"/>
                  </a:lnTo>
                  <a:lnTo>
                    <a:pt x="58650" y="69680"/>
                  </a:lnTo>
                  <a:cubicBezTo>
                    <a:pt x="55649" y="73542"/>
                    <a:pt x="52315" y="76237"/>
                    <a:pt x="48676" y="77765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81" name="Forma Livre: Forma 180"/>
            <p:cNvSpPr/>
            <p:nvPr/>
          </p:nvSpPr>
          <p:spPr bwMode="auto">
            <a:xfrm>
              <a:off x="6563105" y="3648847"/>
              <a:ext cx="75292" cy="80126"/>
            </a:xfrm>
            <a:custGeom>
              <a:avLst/>
              <a:gdLst>
                <a:gd name="connsiteX0" fmla="*/ 2584 w 75292"/>
                <a:gd name="connsiteY0" fmla="*/ 24505 h 80126"/>
                <a:gd name="connsiteX1" fmla="*/ 9974 w 75292"/>
                <a:gd name="connsiteY1" fmla="*/ 11697 h 80126"/>
                <a:gd name="connsiteX2" fmla="*/ 21837 w 75292"/>
                <a:gd name="connsiteY2" fmla="*/ 3112 h 80126"/>
                <a:gd name="connsiteX3" fmla="*/ 37646 w 75292"/>
                <a:gd name="connsiteY3" fmla="*/ 0 h 80126"/>
                <a:gd name="connsiteX4" fmla="*/ 53510 w 75292"/>
                <a:gd name="connsiteY4" fmla="*/ 3112 h 80126"/>
                <a:gd name="connsiteX5" fmla="*/ 65318 w 75292"/>
                <a:gd name="connsiteY5" fmla="*/ 11697 h 80126"/>
                <a:gd name="connsiteX6" fmla="*/ 72709 w 75292"/>
                <a:gd name="connsiteY6" fmla="*/ 24505 h 80126"/>
                <a:gd name="connsiteX7" fmla="*/ 75292 w 75292"/>
                <a:gd name="connsiteY7" fmla="*/ 40425 h 80126"/>
                <a:gd name="connsiteX8" fmla="*/ 72709 w 75292"/>
                <a:gd name="connsiteY8" fmla="*/ 56039 h 80126"/>
                <a:gd name="connsiteX9" fmla="*/ 65318 w 75292"/>
                <a:gd name="connsiteY9" fmla="*/ 68652 h 80126"/>
                <a:gd name="connsiteX10" fmla="*/ 53510 w 75292"/>
                <a:gd name="connsiteY10" fmla="*/ 77070 h 80126"/>
                <a:gd name="connsiteX11" fmla="*/ 37646 w 75292"/>
                <a:gd name="connsiteY11" fmla="*/ 80126 h 80126"/>
                <a:gd name="connsiteX12" fmla="*/ 21837 w 75292"/>
                <a:gd name="connsiteY12" fmla="*/ 77070 h 80126"/>
                <a:gd name="connsiteX13" fmla="*/ 9974 w 75292"/>
                <a:gd name="connsiteY13" fmla="*/ 68652 h 80126"/>
                <a:gd name="connsiteX14" fmla="*/ 2584 w 75292"/>
                <a:gd name="connsiteY14" fmla="*/ 56039 h 80126"/>
                <a:gd name="connsiteX15" fmla="*/ 0 w 75292"/>
                <a:gd name="connsiteY15" fmla="*/ 40425 h 80126"/>
                <a:gd name="connsiteX16" fmla="*/ 2584 w 75292"/>
                <a:gd name="connsiteY16" fmla="*/ 24505 h 80126"/>
                <a:gd name="connsiteX17" fmla="*/ 17976 w 75292"/>
                <a:gd name="connsiteY17" fmla="*/ 49815 h 80126"/>
                <a:gd name="connsiteX18" fmla="*/ 21560 w 75292"/>
                <a:gd name="connsiteY18" fmla="*/ 58011 h 80126"/>
                <a:gd name="connsiteX19" fmla="*/ 28005 w 75292"/>
                <a:gd name="connsiteY19" fmla="*/ 63846 h 80126"/>
                <a:gd name="connsiteX20" fmla="*/ 37646 w 75292"/>
                <a:gd name="connsiteY20" fmla="*/ 66041 h 80126"/>
                <a:gd name="connsiteX21" fmla="*/ 47287 w 75292"/>
                <a:gd name="connsiteY21" fmla="*/ 63846 h 80126"/>
                <a:gd name="connsiteX22" fmla="*/ 53732 w 75292"/>
                <a:gd name="connsiteY22" fmla="*/ 58011 h 80126"/>
                <a:gd name="connsiteX23" fmla="*/ 57317 w 75292"/>
                <a:gd name="connsiteY23" fmla="*/ 49815 h 80126"/>
                <a:gd name="connsiteX24" fmla="*/ 58456 w 75292"/>
                <a:gd name="connsiteY24" fmla="*/ 40425 h 80126"/>
                <a:gd name="connsiteX25" fmla="*/ 57317 w 75292"/>
                <a:gd name="connsiteY25" fmla="*/ 30673 h 80126"/>
                <a:gd name="connsiteX26" fmla="*/ 53732 w 75292"/>
                <a:gd name="connsiteY26" fmla="*/ 22254 h 80126"/>
                <a:gd name="connsiteX27" fmla="*/ 47287 w 75292"/>
                <a:gd name="connsiteY27" fmla="*/ 16364 h 80126"/>
                <a:gd name="connsiteX28" fmla="*/ 37646 w 75292"/>
                <a:gd name="connsiteY28" fmla="*/ 14169 h 80126"/>
                <a:gd name="connsiteX29" fmla="*/ 28005 w 75292"/>
                <a:gd name="connsiteY29" fmla="*/ 16364 h 80126"/>
                <a:gd name="connsiteX30" fmla="*/ 21560 w 75292"/>
                <a:gd name="connsiteY30" fmla="*/ 22254 h 80126"/>
                <a:gd name="connsiteX31" fmla="*/ 17976 w 75292"/>
                <a:gd name="connsiteY31" fmla="*/ 30673 h 80126"/>
                <a:gd name="connsiteX32" fmla="*/ 16837 w 75292"/>
                <a:gd name="connsiteY32" fmla="*/ 40425 h 80126"/>
                <a:gd name="connsiteX33" fmla="*/ 17976 w 75292"/>
                <a:gd name="connsiteY33" fmla="*/ 49815 h 80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5292" h="80126" fill="norm" stroke="1" extrusionOk="0">
                  <a:moveTo>
                    <a:pt x="2584" y="24505"/>
                  </a:moveTo>
                  <a:cubicBezTo>
                    <a:pt x="4307" y="19615"/>
                    <a:pt x="6779" y="15336"/>
                    <a:pt x="9974" y="11697"/>
                  </a:cubicBezTo>
                  <a:cubicBezTo>
                    <a:pt x="13197" y="8057"/>
                    <a:pt x="17142" y="5195"/>
                    <a:pt x="21837" y="3112"/>
                  </a:cubicBezTo>
                  <a:cubicBezTo>
                    <a:pt x="26505" y="1028"/>
                    <a:pt x="31784" y="0"/>
                    <a:pt x="37646" y="0"/>
                  </a:cubicBezTo>
                  <a:cubicBezTo>
                    <a:pt x="43508" y="0"/>
                    <a:pt x="48870" y="1028"/>
                    <a:pt x="53510" y="3112"/>
                  </a:cubicBezTo>
                  <a:cubicBezTo>
                    <a:pt x="58150" y="5195"/>
                    <a:pt x="62095" y="8057"/>
                    <a:pt x="65318" y="11697"/>
                  </a:cubicBezTo>
                  <a:cubicBezTo>
                    <a:pt x="68541" y="15336"/>
                    <a:pt x="71014" y="19615"/>
                    <a:pt x="72709" y="24505"/>
                  </a:cubicBezTo>
                  <a:cubicBezTo>
                    <a:pt x="74431" y="29394"/>
                    <a:pt x="75292" y="34701"/>
                    <a:pt x="75292" y="40425"/>
                  </a:cubicBezTo>
                  <a:cubicBezTo>
                    <a:pt x="75292" y="46148"/>
                    <a:pt x="74431" y="51204"/>
                    <a:pt x="72709" y="56039"/>
                  </a:cubicBezTo>
                  <a:cubicBezTo>
                    <a:pt x="70986" y="60873"/>
                    <a:pt x="68541" y="65068"/>
                    <a:pt x="65318" y="68652"/>
                  </a:cubicBezTo>
                  <a:cubicBezTo>
                    <a:pt x="62095" y="72236"/>
                    <a:pt x="58178" y="75042"/>
                    <a:pt x="53510" y="77070"/>
                  </a:cubicBezTo>
                  <a:cubicBezTo>
                    <a:pt x="48870" y="79098"/>
                    <a:pt x="43564" y="80126"/>
                    <a:pt x="37646" y="80126"/>
                  </a:cubicBezTo>
                  <a:cubicBezTo>
                    <a:pt x="31728" y="80126"/>
                    <a:pt x="26505" y="79098"/>
                    <a:pt x="21837" y="77070"/>
                  </a:cubicBezTo>
                  <a:cubicBezTo>
                    <a:pt x="17142" y="75042"/>
                    <a:pt x="13197" y="72236"/>
                    <a:pt x="9974" y="68652"/>
                  </a:cubicBezTo>
                  <a:cubicBezTo>
                    <a:pt x="6751" y="65068"/>
                    <a:pt x="4279" y="60873"/>
                    <a:pt x="2584" y="56039"/>
                  </a:cubicBezTo>
                  <a:cubicBezTo>
                    <a:pt x="861" y="51204"/>
                    <a:pt x="0" y="46009"/>
                    <a:pt x="0" y="40425"/>
                  </a:cubicBezTo>
                  <a:cubicBezTo>
                    <a:pt x="0" y="34840"/>
                    <a:pt x="861" y="29394"/>
                    <a:pt x="2584" y="24505"/>
                  </a:cubicBezTo>
                  <a:close/>
                  <a:moveTo>
                    <a:pt x="17976" y="49815"/>
                  </a:moveTo>
                  <a:cubicBezTo>
                    <a:pt x="18726" y="52844"/>
                    <a:pt x="19921" y="55594"/>
                    <a:pt x="21560" y="58011"/>
                  </a:cubicBezTo>
                  <a:cubicBezTo>
                    <a:pt x="23199" y="60456"/>
                    <a:pt x="25338" y="62401"/>
                    <a:pt x="28005" y="63846"/>
                  </a:cubicBezTo>
                  <a:cubicBezTo>
                    <a:pt x="30645" y="65318"/>
                    <a:pt x="33868" y="66041"/>
                    <a:pt x="37646" y="66041"/>
                  </a:cubicBezTo>
                  <a:cubicBezTo>
                    <a:pt x="41425" y="66041"/>
                    <a:pt x="44648" y="65318"/>
                    <a:pt x="47287" y="63846"/>
                  </a:cubicBezTo>
                  <a:cubicBezTo>
                    <a:pt x="49926" y="62373"/>
                    <a:pt x="52066" y="60428"/>
                    <a:pt x="53732" y="58011"/>
                  </a:cubicBezTo>
                  <a:cubicBezTo>
                    <a:pt x="55372" y="55594"/>
                    <a:pt x="56566" y="52844"/>
                    <a:pt x="57317" y="49815"/>
                  </a:cubicBezTo>
                  <a:cubicBezTo>
                    <a:pt x="58067" y="46787"/>
                    <a:pt x="58456" y="43647"/>
                    <a:pt x="58456" y="40425"/>
                  </a:cubicBezTo>
                  <a:cubicBezTo>
                    <a:pt x="58456" y="37202"/>
                    <a:pt x="58095" y="33812"/>
                    <a:pt x="57317" y="30673"/>
                  </a:cubicBezTo>
                  <a:cubicBezTo>
                    <a:pt x="56566" y="27533"/>
                    <a:pt x="55372" y="24727"/>
                    <a:pt x="53732" y="22254"/>
                  </a:cubicBezTo>
                  <a:cubicBezTo>
                    <a:pt x="52093" y="19782"/>
                    <a:pt x="49954" y="17809"/>
                    <a:pt x="47287" y="16364"/>
                  </a:cubicBezTo>
                  <a:cubicBezTo>
                    <a:pt x="44620" y="14920"/>
                    <a:pt x="41425" y="14169"/>
                    <a:pt x="37646" y="14169"/>
                  </a:cubicBezTo>
                  <a:cubicBezTo>
                    <a:pt x="33868" y="14169"/>
                    <a:pt x="30645" y="14892"/>
                    <a:pt x="28005" y="16364"/>
                  </a:cubicBezTo>
                  <a:cubicBezTo>
                    <a:pt x="25366" y="17837"/>
                    <a:pt x="23227" y="19809"/>
                    <a:pt x="21560" y="22254"/>
                  </a:cubicBezTo>
                  <a:cubicBezTo>
                    <a:pt x="19921" y="24727"/>
                    <a:pt x="18726" y="27533"/>
                    <a:pt x="17976" y="30673"/>
                  </a:cubicBezTo>
                  <a:cubicBezTo>
                    <a:pt x="17226" y="33812"/>
                    <a:pt x="16837" y="37063"/>
                    <a:pt x="16837" y="40425"/>
                  </a:cubicBezTo>
                  <a:cubicBezTo>
                    <a:pt x="16837" y="43786"/>
                    <a:pt x="17198" y="46759"/>
                    <a:pt x="17976" y="49815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82" name="Gráfico 4"/>
          <p:cNvGrpSpPr/>
          <p:nvPr/>
        </p:nvGrpSpPr>
        <p:grpSpPr bwMode="auto">
          <a:xfrm>
            <a:off x="10406358" y="4205547"/>
            <a:ext cx="164976" cy="80126"/>
            <a:chOff x="7252376" y="4053147"/>
            <a:chExt cx="164976" cy="80126"/>
          </a:xfrm>
          <a:solidFill>
            <a:srgbClr val="231F20"/>
          </a:solidFill>
        </p:grpSpPr>
        <p:sp>
          <p:nvSpPr>
            <p:cNvPr id="183" name="Forma Livre: Forma 182"/>
            <p:cNvSpPr/>
            <p:nvPr/>
          </p:nvSpPr>
          <p:spPr bwMode="auto">
            <a:xfrm>
              <a:off x="7252376" y="4055008"/>
              <a:ext cx="82432" cy="76570"/>
            </a:xfrm>
            <a:custGeom>
              <a:avLst/>
              <a:gdLst>
                <a:gd name="connsiteX0" fmla="*/ 23643 w 82432"/>
                <a:gd name="connsiteY0" fmla="*/ 0 h 76570"/>
                <a:gd name="connsiteX1" fmla="*/ 41564 w 82432"/>
                <a:gd name="connsiteY1" fmla="*/ 52649 h 76570"/>
                <a:gd name="connsiteX2" fmla="*/ 41786 w 82432"/>
                <a:gd name="connsiteY2" fmla="*/ 52649 h 76570"/>
                <a:gd name="connsiteX3" fmla="*/ 58734 w 82432"/>
                <a:gd name="connsiteY3" fmla="*/ 0 h 76570"/>
                <a:gd name="connsiteX4" fmla="*/ 82433 w 82432"/>
                <a:gd name="connsiteY4" fmla="*/ 0 h 76570"/>
                <a:gd name="connsiteX5" fmla="*/ 82433 w 82432"/>
                <a:gd name="connsiteY5" fmla="*/ 76570 h 76570"/>
                <a:gd name="connsiteX6" fmla="*/ 66679 w 82432"/>
                <a:gd name="connsiteY6" fmla="*/ 76570 h 76570"/>
                <a:gd name="connsiteX7" fmla="*/ 66679 w 82432"/>
                <a:gd name="connsiteY7" fmla="*/ 22310 h 76570"/>
                <a:gd name="connsiteX8" fmla="*/ 66457 w 82432"/>
                <a:gd name="connsiteY8" fmla="*/ 22310 h 76570"/>
                <a:gd name="connsiteX9" fmla="*/ 47704 w 82432"/>
                <a:gd name="connsiteY9" fmla="*/ 76570 h 76570"/>
                <a:gd name="connsiteX10" fmla="*/ 34729 w 82432"/>
                <a:gd name="connsiteY10" fmla="*/ 76570 h 76570"/>
                <a:gd name="connsiteX11" fmla="*/ 15975 w 82432"/>
                <a:gd name="connsiteY11" fmla="*/ 22838 h 76570"/>
                <a:gd name="connsiteX12" fmla="*/ 15753 w 82432"/>
                <a:gd name="connsiteY12" fmla="*/ 22838 h 76570"/>
                <a:gd name="connsiteX13" fmla="*/ 15753 w 82432"/>
                <a:gd name="connsiteY13" fmla="*/ 76570 h 76570"/>
                <a:gd name="connsiteX14" fmla="*/ 0 w 82432"/>
                <a:gd name="connsiteY14" fmla="*/ 76570 h 76570"/>
                <a:gd name="connsiteX15" fmla="*/ 0 w 82432"/>
                <a:gd name="connsiteY15" fmla="*/ 0 h 76570"/>
                <a:gd name="connsiteX16" fmla="*/ 23699 w 82432"/>
                <a:gd name="connsiteY16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2432" h="76570" fill="norm" stroke="1" extrusionOk="0">
                  <a:moveTo>
                    <a:pt x="23643" y="0"/>
                  </a:moveTo>
                  <a:lnTo>
                    <a:pt x="41564" y="52649"/>
                  </a:lnTo>
                  <a:lnTo>
                    <a:pt x="41786" y="52649"/>
                  </a:lnTo>
                  <a:lnTo>
                    <a:pt x="58734" y="0"/>
                  </a:lnTo>
                  <a:lnTo>
                    <a:pt x="82433" y="0"/>
                  </a:lnTo>
                  <a:lnTo>
                    <a:pt x="82433" y="76570"/>
                  </a:lnTo>
                  <a:lnTo>
                    <a:pt x="66679" y="76570"/>
                  </a:lnTo>
                  <a:lnTo>
                    <a:pt x="66679" y="22310"/>
                  </a:lnTo>
                  <a:lnTo>
                    <a:pt x="66457" y="22310"/>
                  </a:lnTo>
                  <a:lnTo>
                    <a:pt x="47704" y="76570"/>
                  </a:lnTo>
                  <a:lnTo>
                    <a:pt x="34729" y="76570"/>
                  </a:lnTo>
                  <a:lnTo>
                    <a:pt x="15975" y="22838"/>
                  </a:lnTo>
                  <a:lnTo>
                    <a:pt x="15753" y="22838"/>
                  </a:lnTo>
                  <a:lnTo>
                    <a:pt x="15753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23699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84" name="Forma Livre: Forma 183"/>
            <p:cNvSpPr/>
            <p:nvPr/>
          </p:nvSpPr>
          <p:spPr bwMode="auto">
            <a:xfrm>
              <a:off x="7346283" y="4053147"/>
              <a:ext cx="71069" cy="80126"/>
            </a:xfrm>
            <a:custGeom>
              <a:avLst/>
              <a:gdLst>
                <a:gd name="connsiteX0" fmla="*/ 48648 w 71069"/>
                <a:gd name="connsiteY0" fmla="*/ 77821 h 80126"/>
                <a:gd name="connsiteX1" fmla="*/ 37618 w 71069"/>
                <a:gd name="connsiteY1" fmla="*/ 80126 h 80126"/>
                <a:gd name="connsiteX2" fmla="*/ 21810 w 71069"/>
                <a:gd name="connsiteY2" fmla="*/ 77070 h 80126"/>
                <a:gd name="connsiteX3" fmla="*/ 9974 w 71069"/>
                <a:gd name="connsiteY3" fmla="*/ 68652 h 80126"/>
                <a:gd name="connsiteX4" fmla="*/ 2584 w 71069"/>
                <a:gd name="connsiteY4" fmla="*/ 56038 h 80126"/>
                <a:gd name="connsiteX5" fmla="*/ 0 w 71069"/>
                <a:gd name="connsiteY5" fmla="*/ 40424 h 80126"/>
                <a:gd name="connsiteX6" fmla="*/ 2584 w 71069"/>
                <a:gd name="connsiteY6" fmla="*/ 24505 h 80126"/>
                <a:gd name="connsiteX7" fmla="*/ 9974 w 71069"/>
                <a:gd name="connsiteY7" fmla="*/ 11697 h 80126"/>
                <a:gd name="connsiteX8" fmla="*/ 21810 w 71069"/>
                <a:gd name="connsiteY8" fmla="*/ 3112 h 80126"/>
                <a:gd name="connsiteX9" fmla="*/ 37618 w 71069"/>
                <a:gd name="connsiteY9" fmla="*/ 0 h 80126"/>
                <a:gd name="connsiteX10" fmla="*/ 49037 w 71069"/>
                <a:gd name="connsiteY10" fmla="*/ 1778 h 80126"/>
                <a:gd name="connsiteX11" fmla="*/ 59011 w 71069"/>
                <a:gd name="connsiteY11" fmla="*/ 6974 h 80126"/>
                <a:gd name="connsiteX12" fmla="*/ 66346 w 71069"/>
                <a:gd name="connsiteY12" fmla="*/ 15447 h 80126"/>
                <a:gd name="connsiteX13" fmla="*/ 69875 w 71069"/>
                <a:gd name="connsiteY13" fmla="*/ 27033 h 80126"/>
                <a:gd name="connsiteX14" fmla="*/ 53788 w 71069"/>
                <a:gd name="connsiteY14" fmla="*/ 27033 h 80126"/>
                <a:gd name="connsiteX15" fmla="*/ 48009 w 71069"/>
                <a:gd name="connsiteY15" fmla="*/ 17392 h 80126"/>
                <a:gd name="connsiteX16" fmla="*/ 37618 w 71069"/>
                <a:gd name="connsiteY16" fmla="*/ 14169 h 80126"/>
                <a:gd name="connsiteX17" fmla="*/ 27977 w 71069"/>
                <a:gd name="connsiteY17" fmla="*/ 16364 h 80126"/>
                <a:gd name="connsiteX18" fmla="*/ 21532 w 71069"/>
                <a:gd name="connsiteY18" fmla="*/ 22254 h 80126"/>
                <a:gd name="connsiteX19" fmla="*/ 17948 w 71069"/>
                <a:gd name="connsiteY19" fmla="*/ 30672 h 80126"/>
                <a:gd name="connsiteX20" fmla="*/ 16809 w 71069"/>
                <a:gd name="connsiteY20" fmla="*/ 40424 h 80126"/>
                <a:gd name="connsiteX21" fmla="*/ 17948 w 71069"/>
                <a:gd name="connsiteY21" fmla="*/ 49815 h 80126"/>
                <a:gd name="connsiteX22" fmla="*/ 21532 w 71069"/>
                <a:gd name="connsiteY22" fmla="*/ 58011 h 80126"/>
                <a:gd name="connsiteX23" fmla="*/ 27977 w 71069"/>
                <a:gd name="connsiteY23" fmla="*/ 63846 h 80126"/>
                <a:gd name="connsiteX24" fmla="*/ 37618 w 71069"/>
                <a:gd name="connsiteY24" fmla="*/ 66041 h 80126"/>
                <a:gd name="connsiteX25" fmla="*/ 50537 w 71069"/>
                <a:gd name="connsiteY25" fmla="*/ 61817 h 80126"/>
                <a:gd name="connsiteX26" fmla="*/ 55844 w 71069"/>
                <a:gd name="connsiteY26" fmla="*/ 49537 h 80126"/>
                <a:gd name="connsiteX27" fmla="*/ 38896 w 71069"/>
                <a:gd name="connsiteY27" fmla="*/ 49537 h 80126"/>
                <a:gd name="connsiteX28" fmla="*/ 38896 w 71069"/>
                <a:gd name="connsiteY28" fmla="*/ 36979 h 80126"/>
                <a:gd name="connsiteX29" fmla="*/ 71069 w 71069"/>
                <a:gd name="connsiteY29" fmla="*/ 36979 h 80126"/>
                <a:gd name="connsiteX30" fmla="*/ 71069 w 71069"/>
                <a:gd name="connsiteY30" fmla="*/ 78376 h 80126"/>
                <a:gd name="connsiteX31" fmla="*/ 60345 w 71069"/>
                <a:gd name="connsiteY31" fmla="*/ 78376 h 80126"/>
                <a:gd name="connsiteX32" fmla="*/ 58622 w 71069"/>
                <a:gd name="connsiteY32" fmla="*/ 69680 h 80126"/>
                <a:gd name="connsiteX33" fmla="*/ 48648 w 71069"/>
                <a:gd name="connsiteY33" fmla="*/ 77765 h 80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1069" h="80126" fill="norm" stroke="1" extrusionOk="0">
                  <a:moveTo>
                    <a:pt x="48648" y="77821"/>
                  </a:moveTo>
                  <a:cubicBezTo>
                    <a:pt x="45009" y="79348"/>
                    <a:pt x="41313" y="80126"/>
                    <a:pt x="37618" y="80126"/>
                  </a:cubicBezTo>
                  <a:cubicBezTo>
                    <a:pt x="31756" y="80126"/>
                    <a:pt x="26477" y="79098"/>
                    <a:pt x="21810" y="77070"/>
                  </a:cubicBezTo>
                  <a:cubicBezTo>
                    <a:pt x="17142" y="75042"/>
                    <a:pt x="13169" y="72236"/>
                    <a:pt x="9974" y="68652"/>
                  </a:cubicBezTo>
                  <a:cubicBezTo>
                    <a:pt x="6751" y="65068"/>
                    <a:pt x="4279" y="60873"/>
                    <a:pt x="2584" y="56038"/>
                  </a:cubicBezTo>
                  <a:cubicBezTo>
                    <a:pt x="861" y="51204"/>
                    <a:pt x="0" y="46009"/>
                    <a:pt x="0" y="40424"/>
                  </a:cubicBezTo>
                  <a:cubicBezTo>
                    <a:pt x="0" y="34840"/>
                    <a:pt x="861" y="29394"/>
                    <a:pt x="2584" y="24505"/>
                  </a:cubicBezTo>
                  <a:cubicBezTo>
                    <a:pt x="4307" y="19615"/>
                    <a:pt x="6779" y="15336"/>
                    <a:pt x="9974" y="11697"/>
                  </a:cubicBezTo>
                  <a:cubicBezTo>
                    <a:pt x="13197" y="8057"/>
                    <a:pt x="17142" y="5195"/>
                    <a:pt x="21810" y="3112"/>
                  </a:cubicBezTo>
                  <a:cubicBezTo>
                    <a:pt x="26505" y="1028"/>
                    <a:pt x="31756" y="0"/>
                    <a:pt x="37618" y="0"/>
                  </a:cubicBezTo>
                  <a:cubicBezTo>
                    <a:pt x="41536" y="0"/>
                    <a:pt x="45370" y="583"/>
                    <a:pt x="49037" y="1778"/>
                  </a:cubicBezTo>
                  <a:cubicBezTo>
                    <a:pt x="52704" y="2945"/>
                    <a:pt x="56039" y="4695"/>
                    <a:pt x="59011" y="6974"/>
                  </a:cubicBezTo>
                  <a:cubicBezTo>
                    <a:pt x="61984" y="9252"/>
                    <a:pt x="64429" y="12086"/>
                    <a:pt x="66346" y="15447"/>
                  </a:cubicBezTo>
                  <a:cubicBezTo>
                    <a:pt x="68291" y="18809"/>
                    <a:pt x="69458" y="22671"/>
                    <a:pt x="69875" y="27033"/>
                  </a:cubicBezTo>
                  <a:lnTo>
                    <a:pt x="53788" y="27033"/>
                  </a:lnTo>
                  <a:cubicBezTo>
                    <a:pt x="52788" y="22754"/>
                    <a:pt x="50871" y="19532"/>
                    <a:pt x="48009" y="17392"/>
                  </a:cubicBezTo>
                  <a:cubicBezTo>
                    <a:pt x="45148" y="15253"/>
                    <a:pt x="41675" y="14169"/>
                    <a:pt x="37618" y="14169"/>
                  </a:cubicBezTo>
                  <a:cubicBezTo>
                    <a:pt x="33840" y="14169"/>
                    <a:pt x="30617" y="14892"/>
                    <a:pt x="27977" y="16364"/>
                  </a:cubicBezTo>
                  <a:cubicBezTo>
                    <a:pt x="25338" y="17837"/>
                    <a:pt x="23199" y="19809"/>
                    <a:pt x="21532" y="22254"/>
                  </a:cubicBezTo>
                  <a:cubicBezTo>
                    <a:pt x="19893" y="24727"/>
                    <a:pt x="18698" y="27533"/>
                    <a:pt x="17948" y="30672"/>
                  </a:cubicBezTo>
                  <a:cubicBezTo>
                    <a:pt x="17198" y="33812"/>
                    <a:pt x="16809" y="37063"/>
                    <a:pt x="16809" y="40424"/>
                  </a:cubicBezTo>
                  <a:cubicBezTo>
                    <a:pt x="16809" y="43786"/>
                    <a:pt x="17198" y="46759"/>
                    <a:pt x="17948" y="49815"/>
                  </a:cubicBezTo>
                  <a:cubicBezTo>
                    <a:pt x="18698" y="52844"/>
                    <a:pt x="19893" y="55594"/>
                    <a:pt x="21532" y="58011"/>
                  </a:cubicBezTo>
                  <a:cubicBezTo>
                    <a:pt x="23171" y="60456"/>
                    <a:pt x="25310" y="62401"/>
                    <a:pt x="27977" y="63846"/>
                  </a:cubicBezTo>
                  <a:cubicBezTo>
                    <a:pt x="30617" y="65318"/>
                    <a:pt x="33840" y="66041"/>
                    <a:pt x="37618" y="66041"/>
                  </a:cubicBezTo>
                  <a:cubicBezTo>
                    <a:pt x="43203" y="66041"/>
                    <a:pt x="47509" y="64624"/>
                    <a:pt x="50537" y="61817"/>
                  </a:cubicBezTo>
                  <a:cubicBezTo>
                    <a:pt x="53566" y="58983"/>
                    <a:pt x="55344" y="54899"/>
                    <a:pt x="55844" y="49537"/>
                  </a:cubicBezTo>
                  <a:lnTo>
                    <a:pt x="38896" y="49537"/>
                  </a:lnTo>
                  <a:lnTo>
                    <a:pt x="38896" y="36979"/>
                  </a:lnTo>
                  <a:lnTo>
                    <a:pt x="71069" y="36979"/>
                  </a:lnTo>
                  <a:lnTo>
                    <a:pt x="71069" y="78376"/>
                  </a:lnTo>
                  <a:lnTo>
                    <a:pt x="60345" y="78376"/>
                  </a:lnTo>
                  <a:lnTo>
                    <a:pt x="58622" y="69680"/>
                  </a:lnTo>
                  <a:cubicBezTo>
                    <a:pt x="55622" y="73542"/>
                    <a:pt x="52288" y="76237"/>
                    <a:pt x="48648" y="77765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85" name="Gráfico 4"/>
          <p:cNvGrpSpPr/>
          <p:nvPr/>
        </p:nvGrpSpPr>
        <p:grpSpPr bwMode="auto">
          <a:xfrm>
            <a:off x="9991945" y="3660109"/>
            <a:ext cx="133247" cy="76598"/>
            <a:chOff x="6837963" y="3507709"/>
            <a:chExt cx="133247" cy="76598"/>
          </a:xfrm>
          <a:solidFill>
            <a:srgbClr val="231F20"/>
          </a:solidFill>
        </p:grpSpPr>
        <p:sp>
          <p:nvSpPr>
            <p:cNvPr id="186" name="Forma Livre: Forma 185"/>
            <p:cNvSpPr/>
            <p:nvPr/>
          </p:nvSpPr>
          <p:spPr bwMode="auto">
            <a:xfrm>
              <a:off x="6837963" y="3507709"/>
              <a:ext cx="67763" cy="76570"/>
            </a:xfrm>
            <a:custGeom>
              <a:avLst/>
              <a:gdLst>
                <a:gd name="connsiteX0" fmla="*/ 33006 w 67763"/>
                <a:gd name="connsiteY0" fmla="*/ 28 h 76570"/>
                <a:gd name="connsiteX1" fmla="*/ 46787 w 67763"/>
                <a:gd name="connsiteY1" fmla="*/ 2389 h 76570"/>
                <a:gd name="connsiteX2" fmla="*/ 57844 w 67763"/>
                <a:gd name="connsiteY2" fmla="*/ 9474 h 76570"/>
                <a:gd name="connsiteX3" fmla="*/ 65123 w 67763"/>
                <a:gd name="connsiteY3" fmla="*/ 21254 h 76570"/>
                <a:gd name="connsiteX4" fmla="*/ 67763 w 67763"/>
                <a:gd name="connsiteY4" fmla="*/ 37868 h 76570"/>
                <a:gd name="connsiteX5" fmla="*/ 65624 w 67763"/>
                <a:gd name="connsiteY5" fmla="*/ 53316 h 76570"/>
                <a:gd name="connsiteX6" fmla="*/ 59150 w 67763"/>
                <a:gd name="connsiteY6" fmla="*/ 65541 h 76570"/>
                <a:gd name="connsiteX7" fmla="*/ 48315 w 67763"/>
                <a:gd name="connsiteY7" fmla="*/ 73625 h 76570"/>
                <a:gd name="connsiteX8" fmla="*/ 33034 w 67763"/>
                <a:gd name="connsiteY8" fmla="*/ 76570 h 76570"/>
                <a:gd name="connsiteX9" fmla="*/ 0 w 67763"/>
                <a:gd name="connsiteY9" fmla="*/ 76570 h 76570"/>
                <a:gd name="connsiteX10" fmla="*/ 0 w 67763"/>
                <a:gd name="connsiteY10" fmla="*/ 0 h 76570"/>
                <a:gd name="connsiteX11" fmla="*/ 33034 w 67763"/>
                <a:gd name="connsiteY11" fmla="*/ 0 h 76570"/>
                <a:gd name="connsiteX12" fmla="*/ 31839 w 67763"/>
                <a:gd name="connsiteY12" fmla="*/ 62429 h 76570"/>
                <a:gd name="connsiteX13" fmla="*/ 38924 w 67763"/>
                <a:gd name="connsiteY13" fmla="*/ 61234 h 76570"/>
                <a:gd name="connsiteX14" fmla="*/ 45036 w 67763"/>
                <a:gd name="connsiteY14" fmla="*/ 57317 h 76570"/>
                <a:gd name="connsiteX15" fmla="*/ 49315 w 67763"/>
                <a:gd name="connsiteY15" fmla="*/ 50176 h 76570"/>
                <a:gd name="connsiteX16" fmla="*/ 50926 w 67763"/>
                <a:gd name="connsiteY16" fmla="*/ 39452 h 76570"/>
                <a:gd name="connsiteX17" fmla="*/ 49787 w 67763"/>
                <a:gd name="connsiteY17" fmla="*/ 29006 h 76570"/>
                <a:gd name="connsiteX18" fmla="*/ 46092 w 67763"/>
                <a:gd name="connsiteY18" fmla="*/ 21004 h 76570"/>
                <a:gd name="connsiteX19" fmla="*/ 39285 w 67763"/>
                <a:gd name="connsiteY19" fmla="*/ 15920 h 76570"/>
                <a:gd name="connsiteX20" fmla="*/ 28839 w 67763"/>
                <a:gd name="connsiteY20" fmla="*/ 14142 h 76570"/>
                <a:gd name="connsiteX21" fmla="*/ 16836 w 67763"/>
                <a:gd name="connsiteY21" fmla="*/ 14142 h 76570"/>
                <a:gd name="connsiteX22" fmla="*/ 16836 w 67763"/>
                <a:gd name="connsiteY22" fmla="*/ 62401 h 76570"/>
                <a:gd name="connsiteX23" fmla="*/ 31839 w 67763"/>
                <a:gd name="connsiteY23" fmla="*/ 62401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7763" h="76570" fill="norm" stroke="1" extrusionOk="0">
                  <a:moveTo>
                    <a:pt x="33006" y="28"/>
                  </a:moveTo>
                  <a:cubicBezTo>
                    <a:pt x="37951" y="28"/>
                    <a:pt x="42536" y="806"/>
                    <a:pt x="46787" y="2389"/>
                  </a:cubicBezTo>
                  <a:cubicBezTo>
                    <a:pt x="51038" y="3973"/>
                    <a:pt x="54733" y="6335"/>
                    <a:pt x="57844" y="9474"/>
                  </a:cubicBezTo>
                  <a:cubicBezTo>
                    <a:pt x="60956" y="12614"/>
                    <a:pt x="63373" y="16559"/>
                    <a:pt x="65123" y="21254"/>
                  </a:cubicBezTo>
                  <a:cubicBezTo>
                    <a:pt x="66874" y="25977"/>
                    <a:pt x="67763" y="31506"/>
                    <a:pt x="67763" y="37868"/>
                  </a:cubicBezTo>
                  <a:cubicBezTo>
                    <a:pt x="67763" y="43453"/>
                    <a:pt x="67041" y="48593"/>
                    <a:pt x="65624" y="53316"/>
                  </a:cubicBezTo>
                  <a:cubicBezTo>
                    <a:pt x="64179" y="58039"/>
                    <a:pt x="62040" y="62096"/>
                    <a:pt x="59150" y="65541"/>
                  </a:cubicBezTo>
                  <a:cubicBezTo>
                    <a:pt x="56261" y="68958"/>
                    <a:pt x="52649" y="71653"/>
                    <a:pt x="48315" y="73625"/>
                  </a:cubicBezTo>
                  <a:cubicBezTo>
                    <a:pt x="43981" y="75598"/>
                    <a:pt x="38896" y="76570"/>
                    <a:pt x="33034" y="76570"/>
                  </a:cubicBezTo>
                  <a:lnTo>
                    <a:pt x="0" y="76570"/>
                  </a:lnTo>
                  <a:lnTo>
                    <a:pt x="0" y="0"/>
                  </a:lnTo>
                  <a:lnTo>
                    <a:pt x="33034" y="0"/>
                  </a:lnTo>
                  <a:close/>
                  <a:moveTo>
                    <a:pt x="31839" y="62429"/>
                  </a:moveTo>
                  <a:cubicBezTo>
                    <a:pt x="34284" y="62429"/>
                    <a:pt x="36618" y="62040"/>
                    <a:pt x="38924" y="61234"/>
                  </a:cubicBezTo>
                  <a:cubicBezTo>
                    <a:pt x="41202" y="60456"/>
                    <a:pt x="43258" y="59150"/>
                    <a:pt x="45036" y="57317"/>
                  </a:cubicBezTo>
                  <a:cubicBezTo>
                    <a:pt x="46814" y="55483"/>
                    <a:pt x="48259" y="53121"/>
                    <a:pt x="49315" y="50176"/>
                  </a:cubicBezTo>
                  <a:cubicBezTo>
                    <a:pt x="50399" y="47259"/>
                    <a:pt x="50926" y="43675"/>
                    <a:pt x="50926" y="39452"/>
                  </a:cubicBezTo>
                  <a:cubicBezTo>
                    <a:pt x="50926" y="35590"/>
                    <a:pt x="50565" y="32117"/>
                    <a:pt x="49787" y="29006"/>
                  </a:cubicBezTo>
                  <a:cubicBezTo>
                    <a:pt x="49037" y="25894"/>
                    <a:pt x="47815" y="23227"/>
                    <a:pt x="46092" y="21004"/>
                  </a:cubicBezTo>
                  <a:cubicBezTo>
                    <a:pt x="44370" y="18781"/>
                    <a:pt x="42091" y="17087"/>
                    <a:pt x="39285" y="15920"/>
                  </a:cubicBezTo>
                  <a:cubicBezTo>
                    <a:pt x="36451" y="14753"/>
                    <a:pt x="32979" y="14142"/>
                    <a:pt x="28839" y="14142"/>
                  </a:cubicBezTo>
                  <a:lnTo>
                    <a:pt x="16836" y="14142"/>
                  </a:lnTo>
                  <a:lnTo>
                    <a:pt x="16836" y="62401"/>
                  </a:lnTo>
                  <a:lnTo>
                    <a:pt x="31839" y="62401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87" name="Forma Livre: Forma 186"/>
            <p:cNvSpPr/>
            <p:nvPr/>
          </p:nvSpPr>
          <p:spPr bwMode="auto">
            <a:xfrm>
              <a:off x="6917367" y="3507737"/>
              <a:ext cx="53843" cy="76570"/>
            </a:xfrm>
            <a:custGeom>
              <a:avLst/>
              <a:gdLst>
                <a:gd name="connsiteX0" fmla="*/ 53844 w 53843"/>
                <a:gd name="connsiteY0" fmla="*/ 0 h 76570"/>
                <a:gd name="connsiteX1" fmla="*/ 53844 w 53843"/>
                <a:gd name="connsiteY1" fmla="*/ 14142 h 76570"/>
                <a:gd name="connsiteX2" fmla="*/ 16837 w 53843"/>
                <a:gd name="connsiteY2" fmla="*/ 14142 h 76570"/>
                <a:gd name="connsiteX3" fmla="*/ 16837 w 53843"/>
                <a:gd name="connsiteY3" fmla="*/ 31840 h 76570"/>
                <a:gd name="connsiteX4" fmla="*/ 48898 w 53843"/>
                <a:gd name="connsiteY4" fmla="*/ 31840 h 76570"/>
                <a:gd name="connsiteX5" fmla="*/ 48898 w 53843"/>
                <a:gd name="connsiteY5" fmla="*/ 44925 h 76570"/>
                <a:gd name="connsiteX6" fmla="*/ 16837 w 53843"/>
                <a:gd name="connsiteY6" fmla="*/ 44925 h 76570"/>
                <a:gd name="connsiteX7" fmla="*/ 16837 w 53843"/>
                <a:gd name="connsiteY7" fmla="*/ 76570 h 76570"/>
                <a:gd name="connsiteX8" fmla="*/ 0 w 53843"/>
                <a:gd name="connsiteY8" fmla="*/ 76570 h 76570"/>
                <a:gd name="connsiteX9" fmla="*/ 0 w 53843"/>
                <a:gd name="connsiteY9" fmla="*/ 0 h 76570"/>
                <a:gd name="connsiteX10" fmla="*/ 53844 w 53843"/>
                <a:gd name="connsiteY10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3843" h="76570" fill="norm" stroke="1" extrusionOk="0">
                  <a:moveTo>
                    <a:pt x="53844" y="0"/>
                  </a:moveTo>
                  <a:lnTo>
                    <a:pt x="53844" y="14142"/>
                  </a:lnTo>
                  <a:lnTo>
                    <a:pt x="16837" y="14142"/>
                  </a:lnTo>
                  <a:lnTo>
                    <a:pt x="16837" y="31840"/>
                  </a:lnTo>
                  <a:lnTo>
                    <a:pt x="48898" y="31840"/>
                  </a:lnTo>
                  <a:lnTo>
                    <a:pt x="48898" y="44925"/>
                  </a:lnTo>
                  <a:lnTo>
                    <a:pt x="16837" y="44925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53844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88" name="Gráfico 4"/>
          <p:cNvGrpSpPr/>
          <p:nvPr/>
        </p:nvGrpSpPr>
        <p:grpSpPr bwMode="auto">
          <a:xfrm>
            <a:off x="11044953" y="4314151"/>
            <a:ext cx="129163" cy="80071"/>
            <a:chOff x="7890971" y="4161751"/>
            <a:chExt cx="129163" cy="80071"/>
          </a:xfrm>
          <a:solidFill>
            <a:srgbClr val="231F20"/>
          </a:solidFill>
        </p:grpSpPr>
        <p:sp>
          <p:nvSpPr>
            <p:cNvPr id="189" name="Forma Livre: Forma 188"/>
            <p:cNvSpPr/>
            <p:nvPr/>
          </p:nvSpPr>
          <p:spPr bwMode="auto">
            <a:xfrm>
              <a:off x="7890971" y="4163557"/>
              <a:ext cx="58122" cy="76570"/>
            </a:xfrm>
            <a:custGeom>
              <a:avLst/>
              <a:gdLst>
                <a:gd name="connsiteX0" fmla="*/ 57261 w 58122"/>
                <a:gd name="connsiteY0" fmla="*/ 28 h 76570"/>
                <a:gd name="connsiteX1" fmla="*/ 57261 w 58122"/>
                <a:gd name="connsiteY1" fmla="*/ 14169 h 76570"/>
                <a:gd name="connsiteX2" fmla="*/ 16836 w 58122"/>
                <a:gd name="connsiteY2" fmla="*/ 14169 h 76570"/>
                <a:gd name="connsiteX3" fmla="*/ 16836 w 58122"/>
                <a:gd name="connsiteY3" fmla="*/ 30561 h 76570"/>
                <a:gd name="connsiteX4" fmla="*/ 53927 w 58122"/>
                <a:gd name="connsiteY4" fmla="*/ 30561 h 76570"/>
                <a:gd name="connsiteX5" fmla="*/ 53927 w 58122"/>
                <a:gd name="connsiteY5" fmla="*/ 43647 h 76570"/>
                <a:gd name="connsiteX6" fmla="*/ 16836 w 58122"/>
                <a:gd name="connsiteY6" fmla="*/ 43647 h 76570"/>
                <a:gd name="connsiteX7" fmla="*/ 16836 w 58122"/>
                <a:gd name="connsiteY7" fmla="*/ 62429 h 76570"/>
                <a:gd name="connsiteX8" fmla="*/ 58122 w 58122"/>
                <a:gd name="connsiteY8" fmla="*/ 62429 h 76570"/>
                <a:gd name="connsiteX9" fmla="*/ 58122 w 58122"/>
                <a:gd name="connsiteY9" fmla="*/ 76570 h 76570"/>
                <a:gd name="connsiteX10" fmla="*/ 0 w 58122"/>
                <a:gd name="connsiteY10" fmla="*/ 76570 h 76570"/>
                <a:gd name="connsiteX11" fmla="*/ 0 w 58122"/>
                <a:gd name="connsiteY11" fmla="*/ 0 h 76570"/>
                <a:gd name="connsiteX12" fmla="*/ 57261 w 58122"/>
                <a:gd name="connsiteY12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122" h="76570" fill="norm" stroke="1" extrusionOk="0">
                  <a:moveTo>
                    <a:pt x="57261" y="28"/>
                  </a:moveTo>
                  <a:lnTo>
                    <a:pt x="57261" y="14169"/>
                  </a:lnTo>
                  <a:lnTo>
                    <a:pt x="16836" y="14169"/>
                  </a:lnTo>
                  <a:lnTo>
                    <a:pt x="16836" y="30561"/>
                  </a:lnTo>
                  <a:lnTo>
                    <a:pt x="53927" y="30561"/>
                  </a:lnTo>
                  <a:lnTo>
                    <a:pt x="53927" y="43647"/>
                  </a:lnTo>
                  <a:lnTo>
                    <a:pt x="16836" y="43647"/>
                  </a:lnTo>
                  <a:lnTo>
                    <a:pt x="16836" y="62429"/>
                  </a:lnTo>
                  <a:lnTo>
                    <a:pt x="58122" y="62429"/>
                  </a:lnTo>
                  <a:lnTo>
                    <a:pt x="58122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57261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90" name="Forma Livre: Forma 189"/>
            <p:cNvSpPr/>
            <p:nvPr/>
          </p:nvSpPr>
          <p:spPr bwMode="auto">
            <a:xfrm>
              <a:off x="7955703" y="4161751"/>
              <a:ext cx="64431" cy="80071"/>
            </a:xfrm>
            <a:custGeom>
              <a:avLst/>
              <a:gdLst>
                <a:gd name="connsiteX0" fmla="*/ 17617 w 64431"/>
                <a:gd name="connsiteY0" fmla="*/ 59512 h 80071"/>
                <a:gd name="connsiteX1" fmla="*/ 21312 w 64431"/>
                <a:gd name="connsiteY1" fmla="*/ 63846 h 80071"/>
                <a:gd name="connsiteX2" fmla="*/ 26730 w 64431"/>
                <a:gd name="connsiteY2" fmla="*/ 66318 h 80071"/>
                <a:gd name="connsiteX3" fmla="*/ 33148 w 64431"/>
                <a:gd name="connsiteY3" fmla="*/ 67124 h 80071"/>
                <a:gd name="connsiteX4" fmla="*/ 37982 w 64431"/>
                <a:gd name="connsiteY4" fmla="*/ 66763 h 80071"/>
                <a:gd name="connsiteX5" fmla="*/ 42816 w 64431"/>
                <a:gd name="connsiteY5" fmla="*/ 65318 h 80071"/>
                <a:gd name="connsiteX6" fmla="*/ 46567 w 64431"/>
                <a:gd name="connsiteY6" fmla="*/ 62373 h 80071"/>
                <a:gd name="connsiteX7" fmla="*/ 48067 w 64431"/>
                <a:gd name="connsiteY7" fmla="*/ 57594 h 80071"/>
                <a:gd name="connsiteX8" fmla="*/ 46095 w 64431"/>
                <a:gd name="connsiteY8" fmla="*/ 52566 h 80071"/>
                <a:gd name="connsiteX9" fmla="*/ 40899 w 64431"/>
                <a:gd name="connsiteY9" fmla="*/ 49343 h 80071"/>
                <a:gd name="connsiteX10" fmla="*/ 33620 w 64431"/>
                <a:gd name="connsiteY10" fmla="*/ 47092 h 80071"/>
                <a:gd name="connsiteX11" fmla="*/ 25369 w 64431"/>
                <a:gd name="connsiteY11" fmla="*/ 44953 h 80071"/>
                <a:gd name="connsiteX12" fmla="*/ 17006 w 64431"/>
                <a:gd name="connsiteY12" fmla="*/ 42314 h 80071"/>
                <a:gd name="connsiteX13" fmla="*/ 9727 w 64431"/>
                <a:gd name="connsiteY13" fmla="*/ 38285 h 80071"/>
                <a:gd name="connsiteX14" fmla="*/ 4531 w 64431"/>
                <a:gd name="connsiteY14" fmla="*/ 32117 h 80071"/>
                <a:gd name="connsiteX15" fmla="*/ 2559 w 64431"/>
                <a:gd name="connsiteY15" fmla="*/ 23171 h 80071"/>
                <a:gd name="connsiteX16" fmla="*/ 5087 w 64431"/>
                <a:gd name="connsiteY16" fmla="*/ 12919 h 80071"/>
                <a:gd name="connsiteX17" fmla="*/ 11672 w 64431"/>
                <a:gd name="connsiteY17" fmla="*/ 5668 h 80071"/>
                <a:gd name="connsiteX18" fmla="*/ 20895 w 64431"/>
                <a:gd name="connsiteY18" fmla="*/ 1389 h 80071"/>
                <a:gd name="connsiteX19" fmla="*/ 31203 w 64431"/>
                <a:gd name="connsiteY19" fmla="*/ 0 h 80071"/>
                <a:gd name="connsiteX20" fmla="*/ 42733 w 64431"/>
                <a:gd name="connsiteY20" fmla="*/ 1334 h 80071"/>
                <a:gd name="connsiteX21" fmla="*/ 52540 w 64431"/>
                <a:gd name="connsiteY21" fmla="*/ 5668 h 80071"/>
                <a:gd name="connsiteX22" fmla="*/ 59347 w 64431"/>
                <a:gd name="connsiteY22" fmla="*/ 13336 h 80071"/>
                <a:gd name="connsiteX23" fmla="*/ 61876 w 64431"/>
                <a:gd name="connsiteY23" fmla="*/ 24644 h 80071"/>
                <a:gd name="connsiteX24" fmla="*/ 45567 w 64431"/>
                <a:gd name="connsiteY24" fmla="*/ 24644 h 80071"/>
                <a:gd name="connsiteX25" fmla="*/ 44122 w 64431"/>
                <a:gd name="connsiteY25" fmla="*/ 18948 h 80071"/>
                <a:gd name="connsiteX26" fmla="*/ 40844 w 64431"/>
                <a:gd name="connsiteY26" fmla="*/ 15420 h 80071"/>
                <a:gd name="connsiteX27" fmla="*/ 36176 w 64431"/>
                <a:gd name="connsiteY27" fmla="*/ 13586 h 80071"/>
                <a:gd name="connsiteX28" fmla="*/ 30425 w 64431"/>
                <a:gd name="connsiteY28" fmla="*/ 13058 h 80071"/>
                <a:gd name="connsiteX29" fmla="*/ 26341 w 64431"/>
                <a:gd name="connsiteY29" fmla="*/ 13503 h 80071"/>
                <a:gd name="connsiteX30" fmla="*/ 22646 w 64431"/>
                <a:gd name="connsiteY30" fmla="*/ 15003 h 80071"/>
                <a:gd name="connsiteX31" fmla="*/ 19923 w 64431"/>
                <a:gd name="connsiteY31" fmla="*/ 17670 h 80071"/>
                <a:gd name="connsiteX32" fmla="*/ 18840 w 64431"/>
                <a:gd name="connsiteY32" fmla="*/ 21754 h 80071"/>
                <a:gd name="connsiteX33" fmla="*/ 19701 w 64431"/>
                <a:gd name="connsiteY33" fmla="*/ 25394 h 80071"/>
                <a:gd name="connsiteX34" fmla="*/ 23090 w 64431"/>
                <a:gd name="connsiteY34" fmla="*/ 27978 h 80071"/>
                <a:gd name="connsiteX35" fmla="*/ 30064 w 64431"/>
                <a:gd name="connsiteY35" fmla="*/ 30339 h 80071"/>
                <a:gd name="connsiteX36" fmla="*/ 41705 w 64431"/>
                <a:gd name="connsiteY36" fmla="*/ 33340 h 80071"/>
                <a:gd name="connsiteX37" fmla="*/ 47651 w 64431"/>
                <a:gd name="connsiteY37" fmla="*/ 34896 h 80071"/>
                <a:gd name="connsiteX38" fmla="*/ 55208 w 64431"/>
                <a:gd name="connsiteY38" fmla="*/ 38480 h 80071"/>
                <a:gd name="connsiteX39" fmla="*/ 61709 w 64431"/>
                <a:gd name="connsiteY39" fmla="*/ 45064 h 80071"/>
                <a:gd name="connsiteX40" fmla="*/ 64432 w 64431"/>
                <a:gd name="connsiteY40" fmla="*/ 55622 h 80071"/>
                <a:gd name="connsiteX41" fmla="*/ 62404 w 64431"/>
                <a:gd name="connsiteY41" fmla="*/ 65374 h 80071"/>
                <a:gd name="connsiteX42" fmla="*/ 56347 w 64431"/>
                <a:gd name="connsiteY42" fmla="*/ 73153 h 80071"/>
                <a:gd name="connsiteX43" fmla="*/ 46373 w 64431"/>
                <a:gd name="connsiteY43" fmla="*/ 78237 h 80071"/>
                <a:gd name="connsiteX44" fmla="*/ 32592 w 64431"/>
                <a:gd name="connsiteY44" fmla="*/ 80071 h 80071"/>
                <a:gd name="connsiteX45" fmla="*/ 20312 w 64431"/>
                <a:gd name="connsiteY45" fmla="*/ 78515 h 80071"/>
                <a:gd name="connsiteX46" fmla="*/ 9810 w 64431"/>
                <a:gd name="connsiteY46" fmla="*/ 73625 h 80071"/>
                <a:gd name="connsiteX47" fmla="*/ 2587 w 64431"/>
                <a:gd name="connsiteY47" fmla="*/ 65151 h 80071"/>
                <a:gd name="connsiteX48" fmla="*/ 3 w 64431"/>
                <a:gd name="connsiteY48" fmla="*/ 52927 h 80071"/>
                <a:gd name="connsiteX49" fmla="*/ 16311 w 64431"/>
                <a:gd name="connsiteY49" fmla="*/ 52927 h 80071"/>
                <a:gd name="connsiteX50" fmla="*/ 17700 w 64431"/>
                <a:gd name="connsiteY50" fmla="*/ 59456 h 80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4431" h="80071" fill="norm" stroke="1" extrusionOk="0">
                  <a:moveTo>
                    <a:pt x="17617" y="59512"/>
                  </a:moveTo>
                  <a:cubicBezTo>
                    <a:pt x="18534" y="61290"/>
                    <a:pt x="19784" y="62734"/>
                    <a:pt x="21312" y="63846"/>
                  </a:cubicBezTo>
                  <a:cubicBezTo>
                    <a:pt x="22840" y="64957"/>
                    <a:pt x="24646" y="65791"/>
                    <a:pt x="26730" y="66318"/>
                  </a:cubicBezTo>
                  <a:cubicBezTo>
                    <a:pt x="28786" y="66846"/>
                    <a:pt x="30953" y="67124"/>
                    <a:pt x="33148" y="67124"/>
                  </a:cubicBezTo>
                  <a:cubicBezTo>
                    <a:pt x="34648" y="67124"/>
                    <a:pt x="36260" y="66985"/>
                    <a:pt x="37982" y="66763"/>
                  </a:cubicBezTo>
                  <a:cubicBezTo>
                    <a:pt x="39705" y="66513"/>
                    <a:pt x="41316" y="66041"/>
                    <a:pt x="42816" y="65318"/>
                  </a:cubicBezTo>
                  <a:cubicBezTo>
                    <a:pt x="44317" y="64596"/>
                    <a:pt x="45567" y="63623"/>
                    <a:pt x="46567" y="62373"/>
                  </a:cubicBezTo>
                  <a:cubicBezTo>
                    <a:pt x="47567" y="61123"/>
                    <a:pt x="48067" y="59539"/>
                    <a:pt x="48067" y="57594"/>
                  </a:cubicBezTo>
                  <a:cubicBezTo>
                    <a:pt x="48067" y="55511"/>
                    <a:pt x="47401" y="53844"/>
                    <a:pt x="46095" y="52566"/>
                  </a:cubicBezTo>
                  <a:cubicBezTo>
                    <a:pt x="44761" y="51260"/>
                    <a:pt x="43039" y="50204"/>
                    <a:pt x="40899" y="49343"/>
                  </a:cubicBezTo>
                  <a:cubicBezTo>
                    <a:pt x="38760" y="48481"/>
                    <a:pt x="36315" y="47732"/>
                    <a:pt x="33620" y="47092"/>
                  </a:cubicBezTo>
                  <a:cubicBezTo>
                    <a:pt x="30897" y="46453"/>
                    <a:pt x="28147" y="45731"/>
                    <a:pt x="25369" y="44953"/>
                  </a:cubicBezTo>
                  <a:cubicBezTo>
                    <a:pt x="22507" y="44231"/>
                    <a:pt x="19728" y="43369"/>
                    <a:pt x="17006" y="42314"/>
                  </a:cubicBezTo>
                  <a:cubicBezTo>
                    <a:pt x="14283" y="41286"/>
                    <a:pt x="11866" y="39952"/>
                    <a:pt x="9727" y="38285"/>
                  </a:cubicBezTo>
                  <a:cubicBezTo>
                    <a:pt x="7587" y="36646"/>
                    <a:pt x="5837" y="34590"/>
                    <a:pt x="4531" y="32117"/>
                  </a:cubicBezTo>
                  <a:cubicBezTo>
                    <a:pt x="3198" y="29645"/>
                    <a:pt x="2559" y="26672"/>
                    <a:pt x="2559" y="23171"/>
                  </a:cubicBezTo>
                  <a:cubicBezTo>
                    <a:pt x="2559" y="19254"/>
                    <a:pt x="3392" y="15836"/>
                    <a:pt x="5087" y="12919"/>
                  </a:cubicBezTo>
                  <a:cubicBezTo>
                    <a:pt x="6754" y="10030"/>
                    <a:pt x="8949" y="7613"/>
                    <a:pt x="11672" y="5668"/>
                  </a:cubicBezTo>
                  <a:cubicBezTo>
                    <a:pt x="14394" y="3723"/>
                    <a:pt x="17450" y="2306"/>
                    <a:pt x="20895" y="1389"/>
                  </a:cubicBezTo>
                  <a:cubicBezTo>
                    <a:pt x="24313" y="445"/>
                    <a:pt x="27758" y="0"/>
                    <a:pt x="31203" y="0"/>
                  </a:cubicBezTo>
                  <a:cubicBezTo>
                    <a:pt x="35204" y="0"/>
                    <a:pt x="39038" y="445"/>
                    <a:pt x="42733" y="1334"/>
                  </a:cubicBezTo>
                  <a:cubicBezTo>
                    <a:pt x="46401" y="2223"/>
                    <a:pt x="49679" y="3668"/>
                    <a:pt x="52540" y="5668"/>
                  </a:cubicBezTo>
                  <a:cubicBezTo>
                    <a:pt x="55402" y="7668"/>
                    <a:pt x="57680" y="10224"/>
                    <a:pt x="59347" y="13336"/>
                  </a:cubicBezTo>
                  <a:cubicBezTo>
                    <a:pt x="61014" y="16448"/>
                    <a:pt x="61876" y="20226"/>
                    <a:pt x="61876" y="24644"/>
                  </a:cubicBezTo>
                  <a:lnTo>
                    <a:pt x="45567" y="24644"/>
                  </a:lnTo>
                  <a:cubicBezTo>
                    <a:pt x="45428" y="22366"/>
                    <a:pt x="44928" y="20448"/>
                    <a:pt x="44122" y="18948"/>
                  </a:cubicBezTo>
                  <a:cubicBezTo>
                    <a:pt x="43289" y="17448"/>
                    <a:pt x="42205" y="16281"/>
                    <a:pt x="40844" y="15420"/>
                  </a:cubicBezTo>
                  <a:cubicBezTo>
                    <a:pt x="39483" y="14558"/>
                    <a:pt x="37927" y="13947"/>
                    <a:pt x="36176" y="13586"/>
                  </a:cubicBezTo>
                  <a:cubicBezTo>
                    <a:pt x="34426" y="13225"/>
                    <a:pt x="32509" y="13058"/>
                    <a:pt x="30425" y="13058"/>
                  </a:cubicBezTo>
                  <a:cubicBezTo>
                    <a:pt x="29064" y="13058"/>
                    <a:pt x="27702" y="13197"/>
                    <a:pt x="26341" y="13503"/>
                  </a:cubicBezTo>
                  <a:cubicBezTo>
                    <a:pt x="24980" y="13780"/>
                    <a:pt x="23757" y="14281"/>
                    <a:pt x="22646" y="15003"/>
                  </a:cubicBezTo>
                  <a:cubicBezTo>
                    <a:pt x="21534" y="15725"/>
                    <a:pt x="20618" y="16614"/>
                    <a:pt x="19923" y="17670"/>
                  </a:cubicBezTo>
                  <a:cubicBezTo>
                    <a:pt x="19201" y="18754"/>
                    <a:pt x="18840" y="20115"/>
                    <a:pt x="18840" y="21754"/>
                  </a:cubicBezTo>
                  <a:cubicBezTo>
                    <a:pt x="18840" y="23254"/>
                    <a:pt x="19117" y="24477"/>
                    <a:pt x="19701" y="25394"/>
                  </a:cubicBezTo>
                  <a:cubicBezTo>
                    <a:pt x="20284" y="26311"/>
                    <a:pt x="21396" y="27172"/>
                    <a:pt x="23090" y="27978"/>
                  </a:cubicBezTo>
                  <a:cubicBezTo>
                    <a:pt x="24757" y="28755"/>
                    <a:pt x="27091" y="29561"/>
                    <a:pt x="30064" y="30339"/>
                  </a:cubicBezTo>
                  <a:cubicBezTo>
                    <a:pt x="33037" y="31117"/>
                    <a:pt x="36926" y="32117"/>
                    <a:pt x="41705" y="33340"/>
                  </a:cubicBezTo>
                  <a:cubicBezTo>
                    <a:pt x="43150" y="33617"/>
                    <a:pt x="45122" y="34146"/>
                    <a:pt x="47651" y="34896"/>
                  </a:cubicBezTo>
                  <a:cubicBezTo>
                    <a:pt x="50179" y="35646"/>
                    <a:pt x="52707" y="36840"/>
                    <a:pt x="55208" y="38480"/>
                  </a:cubicBezTo>
                  <a:cubicBezTo>
                    <a:pt x="57708" y="40119"/>
                    <a:pt x="59875" y="42314"/>
                    <a:pt x="61709" y="45064"/>
                  </a:cubicBezTo>
                  <a:cubicBezTo>
                    <a:pt x="63542" y="47815"/>
                    <a:pt x="64432" y="51343"/>
                    <a:pt x="64432" y="55622"/>
                  </a:cubicBezTo>
                  <a:cubicBezTo>
                    <a:pt x="64432" y="59123"/>
                    <a:pt x="63737" y="62373"/>
                    <a:pt x="62404" y="65374"/>
                  </a:cubicBezTo>
                  <a:cubicBezTo>
                    <a:pt x="61042" y="68374"/>
                    <a:pt x="59042" y="70958"/>
                    <a:pt x="56347" y="73153"/>
                  </a:cubicBezTo>
                  <a:cubicBezTo>
                    <a:pt x="53652" y="75348"/>
                    <a:pt x="50346" y="77015"/>
                    <a:pt x="46373" y="78237"/>
                  </a:cubicBezTo>
                  <a:cubicBezTo>
                    <a:pt x="42400" y="79460"/>
                    <a:pt x="37815" y="80071"/>
                    <a:pt x="32592" y="80071"/>
                  </a:cubicBezTo>
                  <a:cubicBezTo>
                    <a:pt x="28369" y="80071"/>
                    <a:pt x="24285" y="79543"/>
                    <a:pt x="20312" y="78515"/>
                  </a:cubicBezTo>
                  <a:cubicBezTo>
                    <a:pt x="16339" y="77487"/>
                    <a:pt x="12838" y="75848"/>
                    <a:pt x="9810" y="73625"/>
                  </a:cubicBezTo>
                  <a:cubicBezTo>
                    <a:pt x="6782" y="71402"/>
                    <a:pt x="4365" y="68597"/>
                    <a:pt x="2587" y="65151"/>
                  </a:cubicBezTo>
                  <a:cubicBezTo>
                    <a:pt x="808" y="61734"/>
                    <a:pt x="-53" y="57650"/>
                    <a:pt x="3" y="52927"/>
                  </a:cubicBezTo>
                  <a:lnTo>
                    <a:pt x="16311" y="52927"/>
                  </a:lnTo>
                  <a:cubicBezTo>
                    <a:pt x="16311" y="55511"/>
                    <a:pt x="16784" y="57678"/>
                    <a:pt x="17700" y="59456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91" name="Gráfico 4"/>
          <p:cNvGrpSpPr/>
          <p:nvPr/>
        </p:nvGrpSpPr>
        <p:grpSpPr bwMode="auto">
          <a:xfrm>
            <a:off x="10650266" y="4842114"/>
            <a:ext cx="122273" cy="78264"/>
            <a:chOff x="7496284" y="4689714"/>
            <a:chExt cx="122273" cy="78264"/>
          </a:xfrm>
          <a:solidFill>
            <a:srgbClr val="231F20"/>
          </a:solidFill>
        </p:grpSpPr>
        <p:sp>
          <p:nvSpPr>
            <p:cNvPr id="192" name="Forma Livre: Forma 191"/>
            <p:cNvSpPr/>
            <p:nvPr/>
          </p:nvSpPr>
          <p:spPr bwMode="auto">
            <a:xfrm>
              <a:off x="7496284" y="4689714"/>
              <a:ext cx="65957" cy="76570"/>
            </a:xfrm>
            <a:custGeom>
              <a:avLst/>
              <a:gdLst>
                <a:gd name="connsiteX0" fmla="*/ 41258 w 65957"/>
                <a:gd name="connsiteY0" fmla="*/ 0 h 76570"/>
                <a:gd name="connsiteX1" fmla="*/ 50538 w 65957"/>
                <a:gd name="connsiteY1" fmla="*/ 1667 h 76570"/>
                <a:gd name="connsiteX2" fmla="*/ 57622 w 65957"/>
                <a:gd name="connsiteY2" fmla="*/ 6223 h 76570"/>
                <a:gd name="connsiteX3" fmla="*/ 62123 w 65957"/>
                <a:gd name="connsiteY3" fmla="*/ 12919 h 76570"/>
                <a:gd name="connsiteX4" fmla="*/ 63679 w 65957"/>
                <a:gd name="connsiteY4" fmla="*/ 21115 h 76570"/>
                <a:gd name="connsiteX5" fmla="*/ 60845 w 65957"/>
                <a:gd name="connsiteY5" fmla="*/ 32812 h 76570"/>
                <a:gd name="connsiteX6" fmla="*/ 51566 w 65957"/>
                <a:gd name="connsiteY6" fmla="*/ 40313 h 76570"/>
                <a:gd name="connsiteX7" fmla="*/ 51566 w 65957"/>
                <a:gd name="connsiteY7" fmla="*/ 40535 h 76570"/>
                <a:gd name="connsiteX8" fmla="*/ 56705 w 65957"/>
                <a:gd name="connsiteY8" fmla="*/ 43175 h 76570"/>
                <a:gd name="connsiteX9" fmla="*/ 60039 w 65957"/>
                <a:gd name="connsiteY9" fmla="*/ 47370 h 76570"/>
                <a:gd name="connsiteX10" fmla="*/ 61929 w 65957"/>
                <a:gd name="connsiteY10" fmla="*/ 52677 h 76570"/>
                <a:gd name="connsiteX11" fmla="*/ 62734 w 65957"/>
                <a:gd name="connsiteY11" fmla="*/ 58456 h 76570"/>
                <a:gd name="connsiteX12" fmla="*/ 62957 w 65957"/>
                <a:gd name="connsiteY12" fmla="*/ 62734 h 76570"/>
                <a:gd name="connsiteX13" fmla="*/ 63318 w 65957"/>
                <a:gd name="connsiteY13" fmla="*/ 67763 h 76570"/>
                <a:gd name="connsiteX14" fmla="*/ 64179 w 65957"/>
                <a:gd name="connsiteY14" fmla="*/ 72653 h 76570"/>
                <a:gd name="connsiteX15" fmla="*/ 65957 w 65957"/>
                <a:gd name="connsiteY15" fmla="*/ 76570 h 76570"/>
                <a:gd name="connsiteX16" fmla="*/ 49121 w 65957"/>
                <a:gd name="connsiteY16" fmla="*/ 76570 h 76570"/>
                <a:gd name="connsiteX17" fmla="*/ 47398 w 65957"/>
                <a:gd name="connsiteY17" fmla="*/ 67874 h 76570"/>
                <a:gd name="connsiteX18" fmla="*/ 46425 w 65957"/>
                <a:gd name="connsiteY18" fmla="*/ 58233 h 76570"/>
                <a:gd name="connsiteX19" fmla="*/ 42786 w 65957"/>
                <a:gd name="connsiteY19" fmla="*/ 49426 h 76570"/>
                <a:gd name="connsiteX20" fmla="*/ 33673 w 65957"/>
                <a:gd name="connsiteY20" fmla="*/ 46648 h 76570"/>
                <a:gd name="connsiteX21" fmla="*/ 16837 w 65957"/>
                <a:gd name="connsiteY21" fmla="*/ 46648 h 76570"/>
                <a:gd name="connsiteX22" fmla="*/ 16837 w 65957"/>
                <a:gd name="connsiteY22" fmla="*/ 76570 h 76570"/>
                <a:gd name="connsiteX23" fmla="*/ 0 w 65957"/>
                <a:gd name="connsiteY23" fmla="*/ 76570 h 76570"/>
                <a:gd name="connsiteX24" fmla="*/ 0 w 65957"/>
                <a:gd name="connsiteY24" fmla="*/ 0 h 76570"/>
                <a:gd name="connsiteX25" fmla="*/ 41286 w 65957"/>
                <a:gd name="connsiteY25" fmla="*/ 0 h 76570"/>
                <a:gd name="connsiteX26" fmla="*/ 35257 w 65957"/>
                <a:gd name="connsiteY26" fmla="*/ 34618 h 76570"/>
                <a:gd name="connsiteX27" fmla="*/ 43953 w 65957"/>
                <a:gd name="connsiteY27" fmla="*/ 32034 h 76570"/>
                <a:gd name="connsiteX28" fmla="*/ 46842 w 65957"/>
                <a:gd name="connsiteY28" fmla="*/ 23671 h 76570"/>
                <a:gd name="connsiteX29" fmla="*/ 43953 w 65957"/>
                <a:gd name="connsiteY29" fmla="*/ 15586 h 76570"/>
                <a:gd name="connsiteX30" fmla="*/ 35257 w 65957"/>
                <a:gd name="connsiteY30" fmla="*/ 13058 h 76570"/>
                <a:gd name="connsiteX31" fmla="*/ 16809 w 65957"/>
                <a:gd name="connsiteY31" fmla="*/ 13058 h 76570"/>
                <a:gd name="connsiteX32" fmla="*/ 16809 w 65957"/>
                <a:gd name="connsiteY32" fmla="*/ 34618 h 76570"/>
                <a:gd name="connsiteX33" fmla="*/ 35257 w 65957"/>
                <a:gd name="connsiteY33" fmla="*/ 34618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5957" h="76570" fill="norm" stroke="1" extrusionOk="0">
                  <a:moveTo>
                    <a:pt x="41258" y="0"/>
                  </a:moveTo>
                  <a:cubicBezTo>
                    <a:pt x="44675" y="0"/>
                    <a:pt x="47787" y="556"/>
                    <a:pt x="50538" y="1667"/>
                  </a:cubicBezTo>
                  <a:cubicBezTo>
                    <a:pt x="53288" y="2778"/>
                    <a:pt x="55650" y="4306"/>
                    <a:pt x="57622" y="6223"/>
                  </a:cubicBezTo>
                  <a:cubicBezTo>
                    <a:pt x="59595" y="8140"/>
                    <a:pt x="61095" y="10391"/>
                    <a:pt x="62123" y="12919"/>
                  </a:cubicBezTo>
                  <a:cubicBezTo>
                    <a:pt x="63151" y="15447"/>
                    <a:pt x="63679" y="18198"/>
                    <a:pt x="63679" y="21115"/>
                  </a:cubicBezTo>
                  <a:cubicBezTo>
                    <a:pt x="63679" y="25616"/>
                    <a:pt x="62734" y="29506"/>
                    <a:pt x="60845" y="32812"/>
                  </a:cubicBezTo>
                  <a:cubicBezTo>
                    <a:pt x="58956" y="36118"/>
                    <a:pt x="55872" y="38619"/>
                    <a:pt x="51566" y="40313"/>
                  </a:cubicBezTo>
                  <a:lnTo>
                    <a:pt x="51566" y="40535"/>
                  </a:lnTo>
                  <a:cubicBezTo>
                    <a:pt x="53649" y="41119"/>
                    <a:pt x="55344" y="41980"/>
                    <a:pt x="56705" y="43175"/>
                  </a:cubicBezTo>
                  <a:cubicBezTo>
                    <a:pt x="58067" y="44370"/>
                    <a:pt x="59178" y="45759"/>
                    <a:pt x="60039" y="47370"/>
                  </a:cubicBezTo>
                  <a:cubicBezTo>
                    <a:pt x="60901" y="48982"/>
                    <a:pt x="61512" y="50760"/>
                    <a:pt x="61929" y="52677"/>
                  </a:cubicBezTo>
                  <a:cubicBezTo>
                    <a:pt x="62318" y="54622"/>
                    <a:pt x="62595" y="56539"/>
                    <a:pt x="62734" y="58456"/>
                  </a:cubicBezTo>
                  <a:cubicBezTo>
                    <a:pt x="62818" y="59678"/>
                    <a:pt x="62873" y="61095"/>
                    <a:pt x="62957" y="62734"/>
                  </a:cubicBezTo>
                  <a:cubicBezTo>
                    <a:pt x="63040" y="64373"/>
                    <a:pt x="63151" y="66068"/>
                    <a:pt x="63318" y="67763"/>
                  </a:cubicBezTo>
                  <a:cubicBezTo>
                    <a:pt x="63484" y="69486"/>
                    <a:pt x="63790" y="71097"/>
                    <a:pt x="64179" y="72653"/>
                  </a:cubicBezTo>
                  <a:cubicBezTo>
                    <a:pt x="64568" y="74181"/>
                    <a:pt x="65151" y="75486"/>
                    <a:pt x="65957" y="76570"/>
                  </a:cubicBezTo>
                  <a:lnTo>
                    <a:pt x="49121" y="76570"/>
                  </a:lnTo>
                  <a:cubicBezTo>
                    <a:pt x="48204" y="74125"/>
                    <a:pt x="47620" y="71236"/>
                    <a:pt x="47398" y="67874"/>
                  </a:cubicBezTo>
                  <a:cubicBezTo>
                    <a:pt x="47176" y="64512"/>
                    <a:pt x="46870" y="61289"/>
                    <a:pt x="46425" y="58233"/>
                  </a:cubicBezTo>
                  <a:cubicBezTo>
                    <a:pt x="45842" y="54233"/>
                    <a:pt x="44648" y="51288"/>
                    <a:pt x="42786" y="49426"/>
                  </a:cubicBezTo>
                  <a:cubicBezTo>
                    <a:pt x="40924" y="47565"/>
                    <a:pt x="37896" y="46648"/>
                    <a:pt x="33673" y="46648"/>
                  </a:cubicBezTo>
                  <a:lnTo>
                    <a:pt x="16837" y="46648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41286" y="0"/>
                  </a:lnTo>
                  <a:close/>
                  <a:moveTo>
                    <a:pt x="35257" y="34618"/>
                  </a:moveTo>
                  <a:cubicBezTo>
                    <a:pt x="39119" y="34618"/>
                    <a:pt x="42008" y="33757"/>
                    <a:pt x="43953" y="32034"/>
                  </a:cubicBezTo>
                  <a:cubicBezTo>
                    <a:pt x="45870" y="30311"/>
                    <a:pt x="46842" y="27533"/>
                    <a:pt x="46842" y="23671"/>
                  </a:cubicBezTo>
                  <a:cubicBezTo>
                    <a:pt x="46842" y="19809"/>
                    <a:pt x="45870" y="17253"/>
                    <a:pt x="43953" y="15586"/>
                  </a:cubicBezTo>
                  <a:cubicBezTo>
                    <a:pt x="42008" y="13892"/>
                    <a:pt x="39119" y="13058"/>
                    <a:pt x="35257" y="13058"/>
                  </a:cubicBezTo>
                  <a:lnTo>
                    <a:pt x="16809" y="13058"/>
                  </a:lnTo>
                  <a:lnTo>
                    <a:pt x="16809" y="34618"/>
                  </a:lnTo>
                  <a:lnTo>
                    <a:pt x="35257" y="34618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93" name="Forma Livre: Forma 192"/>
            <p:cNvSpPr/>
            <p:nvPr/>
          </p:nvSpPr>
          <p:spPr bwMode="auto">
            <a:xfrm>
              <a:off x="7567825" y="4689714"/>
              <a:ext cx="50731" cy="78264"/>
            </a:xfrm>
            <a:custGeom>
              <a:avLst/>
              <a:gdLst>
                <a:gd name="connsiteX0" fmla="*/ 49926 w 50731"/>
                <a:gd name="connsiteY0" fmla="*/ 60678 h 78264"/>
                <a:gd name="connsiteX1" fmla="*/ 46509 w 50731"/>
                <a:gd name="connsiteY1" fmla="*/ 69097 h 78264"/>
                <a:gd name="connsiteX2" fmla="*/ 38785 w 50731"/>
                <a:gd name="connsiteY2" fmla="*/ 75626 h 78264"/>
                <a:gd name="connsiteX3" fmla="*/ 25172 w 50731"/>
                <a:gd name="connsiteY3" fmla="*/ 78265 h 78264"/>
                <a:gd name="connsiteX4" fmla="*/ 15836 w 50731"/>
                <a:gd name="connsiteY4" fmla="*/ 76931 h 78264"/>
                <a:gd name="connsiteX5" fmla="*/ 7807 w 50731"/>
                <a:gd name="connsiteY5" fmla="*/ 72736 h 78264"/>
                <a:gd name="connsiteX6" fmla="*/ 2139 w 50731"/>
                <a:gd name="connsiteY6" fmla="*/ 65457 h 78264"/>
                <a:gd name="connsiteX7" fmla="*/ 0 w 50731"/>
                <a:gd name="connsiteY7" fmla="*/ 54677 h 78264"/>
                <a:gd name="connsiteX8" fmla="*/ 0 w 50731"/>
                <a:gd name="connsiteY8" fmla="*/ 48037 h 78264"/>
                <a:gd name="connsiteX9" fmla="*/ 15225 w 50731"/>
                <a:gd name="connsiteY9" fmla="*/ 48037 h 78264"/>
                <a:gd name="connsiteX10" fmla="*/ 15225 w 50731"/>
                <a:gd name="connsiteY10" fmla="*/ 51454 h 78264"/>
                <a:gd name="connsiteX11" fmla="*/ 15642 w 50731"/>
                <a:gd name="connsiteY11" fmla="*/ 56594 h 78264"/>
                <a:gd name="connsiteX12" fmla="*/ 17142 w 50731"/>
                <a:gd name="connsiteY12" fmla="*/ 60623 h 78264"/>
                <a:gd name="connsiteX13" fmla="*/ 20087 w 50731"/>
                <a:gd name="connsiteY13" fmla="*/ 63262 h 78264"/>
                <a:gd name="connsiteX14" fmla="*/ 24977 w 50731"/>
                <a:gd name="connsiteY14" fmla="*/ 64235 h 78264"/>
                <a:gd name="connsiteX15" fmla="*/ 30117 w 50731"/>
                <a:gd name="connsiteY15" fmla="*/ 63068 h 78264"/>
                <a:gd name="connsiteX16" fmla="*/ 32756 w 50731"/>
                <a:gd name="connsiteY16" fmla="*/ 60011 h 78264"/>
                <a:gd name="connsiteX17" fmla="*/ 33729 w 50731"/>
                <a:gd name="connsiteY17" fmla="*/ 55927 h 78264"/>
                <a:gd name="connsiteX18" fmla="*/ 33895 w 50731"/>
                <a:gd name="connsiteY18" fmla="*/ 51677 h 78264"/>
                <a:gd name="connsiteX19" fmla="*/ 33895 w 50731"/>
                <a:gd name="connsiteY19" fmla="*/ 0 h 78264"/>
                <a:gd name="connsiteX20" fmla="*/ 50732 w 50731"/>
                <a:gd name="connsiteY20" fmla="*/ 0 h 78264"/>
                <a:gd name="connsiteX21" fmla="*/ 50732 w 50731"/>
                <a:gd name="connsiteY21" fmla="*/ 52427 h 78264"/>
                <a:gd name="connsiteX22" fmla="*/ 49982 w 50731"/>
                <a:gd name="connsiteY22" fmla="*/ 60678 h 78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0731" h="78264" fill="norm" stroke="1" extrusionOk="0">
                  <a:moveTo>
                    <a:pt x="49926" y="60678"/>
                  </a:moveTo>
                  <a:cubicBezTo>
                    <a:pt x="49426" y="63679"/>
                    <a:pt x="48287" y="66485"/>
                    <a:pt x="46509" y="69097"/>
                  </a:cubicBezTo>
                  <a:cubicBezTo>
                    <a:pt x="44731" y="71708"/>
                    <a:pt x="42147" y="73875"/>
                    <a:pt x="38785" y="75626"/>
                  </a:cubicBezTo>
                  <a:cubicBezTo>
                    <a:pt x="35423" y="77376"/>
                    <a:pt x="30895" y="78265"/>
                    <a:pt x="25172" y="78265"/>
                  </a:cubicBezTo>
                  <a:cubicBezTo>
                    <a:pt x="21949" y="78265"/>
                    <a:pt x="18837" y="77821"/>
                    <a:pt x="15836" y="76931"/>
                  </a:cubicBezTo>
                  <a:cubicBezTo>
                    <a:pt x="12836" y="76042"/>
                    <a:pt x="10169" y="74653"/>
                    <a:pt x="7807" y="72736"/>
                  </a:cubicBezTo>
                  <a:cubicBezTo>
                    <a:pt x="5445" y="70847"/>
                    <a:pt x="3556" y="68430"/>
                    <a:pt x="2139" y="65457"/>
                  </a:cubicBezTo>
                  <a:cubicBezTo>
                    <a:pt x="695" y="62484"/>
                    <a:pt x="0" y="58900"/>
                    <a:pt x="0" y="54677"/>
                  </a:cubicBezTo>
                  <a:lnTo>
                    <a:pt x="0" y="48037"/>
                  </a:lnTo>
                  <a:lnTo>
                    <a:pt x="15225" y="48037"/>
                  </a:lnTo>
                  <a:lnTo>
                    <a:pt x="15225" y="51454"/>
                  </a:lnTo>
                  <a:cubicBezTo>
                    <a:pt x="15225" y="53316"/>
                    <a:pt x="15364" y="55038"/>
                    <a:pt x="15642" y="56594"/>
                  </a:cubicBezTo>
                  <a:cubicBezTo>
                    <a:pt x="15920" y="58178"/>
                    <a:pt x="16420" y="59511"/>
                    <a:pt x="17142" y="60623"/>
                  </a:cubicBezTo>
                  <a:cubicBezTo>
                    <a:pt x="17865" y="61734"/>
                    <a:pt x="18837" y="62595"/>
                    <a:pt x="20087" y="63262"/>
                  </a:cubicBezTo>
                  <a:cubicBezTo>
                    <a:pt x="21338" y="63901"/>
                    <a:pt x="22977" y="64235"/>
                    <a:pt x="24977" y="64235"/>
                  </a:cubicBezTo>
                  <a:cubicBezTo>
                    <a:pt x="27200" y="64235"/>
                    <a:pt x="28895" y="63846"/>
                    <a:pt x="30117" y="63068"/>
                  </a:cubicBezTo>
                  <a:cubicBezTo>
                    <a:pt x="31339" y="62290"/>
                    <a:pt x="32201" y="61262"/>
                    <a:pt x="32756" y="60011"/>
                  </a:cubicBezTo>
                  <a:cubicBezTo>
                    <a:pt x="33284" y="58761"/>
                    <a:pt x="33617" y="57400"/>
                    <a:pt x="33729" y="55927"/>
                  </a:cubicBezTo>
                  <a:cubicBezTo>
                    <a:pt x="33840" y="54455"/>
                    <a:pt x="33895" y="53038"/>
                    <a:pt x="33895" y="51677"/>
                  </a:cubicBezTo>
                  <a:lnTo>
                    <a:pt x="33895" y="0"/>
                  </a:lnTo>
                  <a:lnTo>
                    <a:pt x="50732" y="0"/>
                  </a:lnTo>
                  <a:lnTo>
                    <a:pt x="50732" y="52427"/>
                  </a:lnTo>
                  <a:cubicBezTo>
                    <a:pt x="50732" y="54927"/>
                    <a:pt x="50482" y="57678"/>
                    <a:pt x="49982" y="60678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94" name="Gráfico 4"/>
          <p:cNvGrpSpPr/>
          <p:nvPr/>
        </p:nvGrpSpPr>
        <p:grpSpPr bwMode="auto">
          <a:xfrm>
            <a:off x="9795683" y="4786325"/>
            <a:ext cx="135306" cy="80071"/>
            <a:chOff x="6641701" y="4633925"/>
            <a:chExt cx="135306" cy="80071"/>
          </a:xfrm>
          <a:solidFill>
            <a:srgbClr val="231F20"/>
          </a:solidFill>
        </p:grpSpPr>
        <p:sp>
          <p:nvSpPr>
            <p:cNvPr id="195" name="Forma Livre: Forma 194"/>
            <p:cNvSpPr/>
            <p:nvPr/>
          </p:nvSpPr>
          <p:spPr bwMode="auto">
            <a:xfrm>
              <a:off x="6641701" y="4633925"/>
              <a:ext cx="64459" cy="80071"/>
            </a:xfrm>
            <a:custGeom>
              <a:avLst/>
              <a:gdLst>
                <a:gd name="connsiteX0" fmla="*/ 17589 w 64459"/>
                <a:gd name="connsiteY0" fmla="*/ 59512 h 80071"/>
                <a:gd name="connsiteX1" fmla="*/ 21284 w 64459"/>
                <a:gd name="connsiteY1" fmla="*/ 63846 h 80071"/>
                <a:gd name="connsiteX2" fmla="*/ 26702 w 64459"/>
                <a:gd name="connsiteY2" fmla="*/ 66319 h 80071"/>
                <a:gd name="connsiteX3" fmla="*/ 33148 w 64459"/>
                <a:gd name="connsiteY3" fmla="*/ 67124 h 80071"/>
                <a:gd name="connsiteX4" fmla="*/ 37982 w 64459"/>
                <a:gd name="connsiteY4" fmla="*/ 66763 h 80071"/>
                <a:gd name="connsiteX5" fmla="*/ 42816 w 64459"/>
                <a:gd name="connsiteY5" fmla="*/ 65318 h 80071"/>
                <a:gd name="connsiteX6" fmla="*/ 46567 w 64459"/>
                <a:gd name="connsiteY6" fmla="*/ 62373 h 80071"/>
                <a:gd name="connsiteX7" fmla="*/ 48067 w 64459"/>
                <a:gd name="connsiteY7" fmla="*/ 57595 h 80071"/>
                <a:gd name="connsiteX8" fmla="*/ 46095 w 64459"/>
                <a:gd name="connsiteY8" fmla="*/ 52566 h 80071"/>
                <a:gd name="connsiteX9" fmla="*/ 40899 w 64459"/>
                <a:gd name="connsiteY9" fmla="*/ 49343 h 80071"/>
                <a:gd name="connsiteX10" fmla="*/ 33620 w 64459"/>
                <a:gd name="connsiteY10" fmla="*/ 47093 h 80071"/>
                <a:gd name="connsiteX11" fmla="*/ 25369 w 64459"/>
                <a:gd name="connsiteY11" fmla="*/ 44953 h 80071"/>
                <a:gd name="connsiteX12" fmla="*/ 17006 w 64459"/>
                <a:gd name="connsiteY12" fmla="*/ 42314 h 80071"/>
                <a:gd name="connsiteX13" fmla="*/ 9727 w 64459"/>
                <a:gd name="connsiteY13" fmla="*/ 38285 h 80071"/>
                <a:gd name="connsiteX14" fmla="*/ 4531 w 64459"/>
                <a:gd name="connsiteY14" fmla="*/ 32117 h 80071"/>
                <a:gd name="connsiteX15" fmla="*/ 2558 w 64459"/>
                <a:gd name="connsiteY15" fmla="*/ 23171 h 80071"/>
                <a:gd name="connsiteX16" fmla="*/ 5087 w 64459"/>
                <a:gd name="connsiteY16" fmla="*/ 12919 h 80071"/>
                <a:gd name="connsiteX17" fmla="*/ 11671 w 64459"/>
                <a:gd name="connsiteY17" fmla="*/ 5668 h 80071"/>
                <a:gd name="connsiteX18" fmla="*/ 20895 w 64459"/>
                <a:gd name="connsiteY18" fmla="*/ 1389 h 80071"/>
                <a:gd name="connsiteX19" fmla="*/ 31203 w 64459"/>
                <a:gd name="connsiteY19" fmla="*/ 0 h 80071"/>
                <a:gd name="connsiteX20" fmla="*/ 42733 w 64459"/>
                <a:gd name="connsiteY20" fmla="*/ 1334 h 80071"/>
                <a:gd name="connsiteX21" fmla="*/ 52540 w 64459"/>
                <a:gd name="connsiteY21" fmla="*/ 5668 h 80071"/>
                <a:gd name="connsiteX22" fmla="*/ 59347 w 64459"/>
                <a:gd name="connsiteY22" fmla="*/ 13336 h 80071"/>
                <a:gd name="connsiteX23" fmla="*/ 61876 w 64459"/>
                <a:gd name="connsiteY23" fmla="*/ 24644 h 80071"/>
                <a:gd name="connsiteX24" fmla="*/ 45567 w 64459"/>
                <a:gd name="connsiteY24" fmla="*/ 24644 h 80071"/>
                <a:gd name="connsiteX25" fmla="*/ 44122 w 64459"/>
                <a:gd name="connsiteY25" fmla="*/ 18948 h 80071"/>
                <a:gd name="connsiteX26" fmla="*/ 40844 w 64459"/>
                <a:gd name="connsiteY26" fmla="*/ 15420 h 80071"/>
                <a:gd name="connsiteX27" fmla="*/ 36176 w 64459"/>
                <a:gd name="connsiteY27" fmla="*/ 13586 h 80071"/>
                <a:gd name="connsiteX28" fmla="*/ 30453 w 64459"/>
                <a:gd name="connsiteY28" fmla="*/ 13058 h 80071"/>
                <a:gd name="connsiteX29" fmla="*/ 26369 w 64459"/>
                <a:gd name="connsiteY29" fmla="*/ 13503 h 80071"/>
                <a:gd name="connsiteX30" fmla="*/ 22674 w 64459"/>
                <a:gd name="connsiteY30" fmla="*/ 15003 h 80071"/>
                <a:gd name="connsiteX31" fmla="*/ 19951 w 64459"/>
                <a:gd name="connsiteY31" fmla="*/ 17670 h 80071"/>
                <a:gd name="connsiteX32" fmla="*/ 18867 w 64459"/>
                <a:gd name="connsiteY32" fmla="*/ 21754 h 80071"/>
                <a:gd name="connsiteX33" fmla="*/ 19728 w 64459"/>
                <a:gd name="connsiteY33" fmla="*/ 25394 h 80071"/>
                <a:gd name="connsiteX34" fmla="*/ 23118 w 64459"/>
                <a:gd name="connsiteY34" fmla="*/ 27978 h 80071"/>
                <a:gd name="connsiteX35" fmla="*/ 30092 w 64459"/>
                <a:gd name="connsiteY35" fmla="*/ 30339 h 80071"/>
                <a:gd name="connsiteX36" fmla="*/ 41733 w 64459"/>
                <a:gd name="connsiteY36" fmla="*/ 33340 h 80071"/>
                <a:gd name="connsiteX37" fmla="*/ 47678 w 64459"/>
                <a:gd name="connsiteY37" fmla="*/ 34896 h 80071"/>
                <a:gd name="connsiteX38" fmla="*/ 55235 w 64459"/>
                <a:gd name="connsiteY38" fmla="*/ 38480 h 80071"/>
                <a:gd name="connsiteX39" fmla="*/ 61737 w 64459"/>
                <a:gd name="connsiteY39" fmla="*/ 45064 h 80071"/>
                <a:gd name="connsiteX40" fmla="*/ 64459 w 64459"/>
                <a:gd name="connsiteY40" fmla="*/ 55622 h 80071"/>
                <a:gd name="connsiteX41" fmla="*/ 62431 w 64459"/>
                <a:gd name="connsiteY41" fmla="*/ 65374 h 80071"/>
                <a:gd name="connsiteX42" fmla="*/ 56374 w 64459"/>
                <a:gd name="connsiteY42" fmla="*/ 73153 h 80071"/>
                <a:gd name="connsiteX43" fmla="*/ 46400 w 64459"/>
                <a:gd name="connsiteY43" fmla="*/ 78237 h 80071"/>
                <a:gd name="connsiteX44" fmla="*/ 32620 w 64459"/>
                <a:gd name="connsiteY44" fmla="*/ 80071 h 80071"/>
                <a:gd name="connsiteX45" fmla="*/ 20340 w 64459"/>
                <a:gd name="connsiteY45" fmla="*/ 78515 h 80071"/>
                <a:gd name="connsiteX46" fmla="*/ 9838 w 64459"/>
                <a:gd name="connsiteY46" fmla="*/ 73625 h 80071"/>
                <a:gd name="connsiteX47" fmla="*/ 2586 w 64459"/>
                <a:gd name="connsiteY47" fmla="*/ 65152 h 80071"/>
                <a:gd name="connsiteX48" fmla="*/ 3 w 64459"/>
                <a:gd name="connsiteY48" fmla="*/ 52927 h 80071"/>
                <a:gd name="connsiteX49" fmla="*/ 16311 w 64459"/>
                <a:gd name="connsiteY49" fmla="*/ 52927 h 80071"/>
                <a:gd name="connsiteX50" fmla="*/ 17700 w 64459"/>
                <a:gd name="connsiteY50" fmla="*/ 59456 h 80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4459" h="80071" fill="norm" stroke="1" extrusionOk="0">
                  <a:moveTo>
                    <a:pt x="17589" y="59512"/>
                  </a:moveTo>
                  <a:cubicBezTo>
                    <a:pt x="18506" y="61290"/>
                    <a:pt x="19756" y="62734"/>
                    <a:pt x="21284" y="63846"/>
                  </a:cubicBezTo>
                  <a:cubicBezTo>
                    <a:pt x="22812" y="64957"/>
                    <a:pt x="24618" y="65791"/>
                    <a:pt x="26702" y="66319"/>
                  </a:cubicBezTo>
                  <a:cubicBezTo>
                    <a:pt x="28786" y="66846"/>
                    <a:pt x="30925" y="67124"/>
                    <a:pt x="33148" y="67124"/>
                  </a:cubicBezTo>
                  <a:cubicBezTo>
                    <a:pt x="34648" y="67124"/>
                    <a:pt x="36259" y="66985"/>
                    <a:pt x="37982" y="66763"/>
                  </a:cubicBezTo>
                  <a:cubicBezTo>
                    <a:pt x="39704" y="66541"/>
                    <a:pt x="41316" y="66041"/>
                    <a:pt x="42816" y="65318"/>
                  </a:cubicBezTo>
                  <a:cubicBezTo>
                    <a:pt x="44316" y="64596"/>
                    <a:pt x="45567" y="63623"/>
                    <a:pt x="46567" y="62373"/>
                  </a:cubicBezTo>
                  <a:cubicBezTo>
                    <a:pt x="47567" y="61123"/>
                    <a:pt x="48067" y="59539"/>
                    <a:pt x="48067" y="57595"/>
                  </a:cubicBezTo>
                  <a:cubicBezTo>
                    <a:pt x="48067" y="55511"/>
                    <a:pt x="47400" y="53844"/>
                    <a:pt x="46095" y="52566"/>
                  </a:cubicBezTo>
                  <a:cubicBezTo>
                    <a:pt x="44761" y="51288"/>
                    <a:pt x="43039" y="50204"/>
                    <a:pt x="40899" y="49343"/>
                  </a:cubicBezTo>
                  <a:cubicBezTo>
                    <a:pt x="38760" y="48482"/>
                    <a:pt x="36315" y="47732"/>
                    <a:pt x="33620" y="47093"/>
                  </a:cubicBezTo>
                  <a:cubicBezTo>
                    <a:pt x="30897" y="46454"/>
                    <a:pt x="28147" y="45731"/>
                    <a:pt x="25369" y="44953"/>
                  </a:cubicBezTo>
                  <a:cubicBezTo>
                    <a:pt x="22507" y="44231"/>
                    <a:pt x="19728" y="43370"/>
                    <a:pt x="17006" y="42314"/>
                  </a:cubicBezTo>
                  <a:cubicBezTo>
                    <a:pt x="14283" y="41286"/>
                    <a:pt x="11866" y="39952"/>
                    <a:pt x="9727" y="38285"/>
                  </a:cubicBezTo>
                  <a:cubicBezTo>
                    <a:pt x="7587" y="36646"/>
                    <a:pt x="5837" y="34590"/>
                    <a:pt x="4531" y="32117"/>
                  </a:cubicBezTo>
                  <a:cubicBezTo>
                    <a:pt x="3198" y="29645"/>
                    <a:pt x="2558" y="26672"/>
                    <a:pt x="2558" y="23171"/>
                  </a:cubicBezTo>
                  <a:cubicBezTo>
                    <a:pt x="2558" y="19254"/>
                    <a:pt x="3392" y="15837"/>
                    <a:pt x="5087" y="12919"/>
                  </a:cubicBezTo>
                  <a:cubicBezTo>
                    <a:pt x="6754" y="10030"/>
                    <a:pt x="8976" y="7613"/>
                    <a:pt x="11671" y="5668"/>
                  </a:cubicBezTo>
                  <a:cubicBezTo>
                    <a:pt x="14394" y="3723"/>
                    <a:pt x="17450" y="2306"/>
                    <a:pt x="20895" y="1389"/>
                  </a:cubicBezTo>
                  <a:cubicBezTo>
                    <a:pt x="24341" y="445"/>
                    <a:pt x="27758" y="0"/>
                    <a:pt x="31203" y="0"/>
                  </a:cubicBezTo>
                  <a:cubicBezTo>
                    <a:pt x="35204" y="0"/>
                    <a:pt x="39038" y="445"/>
                    <a:pt x="42733" y="1334"/>
                  </a:cubicBezTo>
                  <a:cubicBezTo>
                    <a:pt x="46428" y="2223"/>
                    <a:pt x="49679" y="3668"/>
                    <a:pt x="52540" y="5668"/>
                  </a:cubicBezTo>
                  <a:cubicBezTo>
                    <a:pt x="55402" y="7668"/>
                    <a:pt x="57680" y="10224"/>
                    <a:pt x="59347" y="13336"/>
                  </a:cubicBezTo>
                  <a:cubicBezTo>
                    <a:pt x="61014" y="16448"/>
                    <a:pt x="61876" y="20226"/>
                    <a:pt x="61876" y="24644"/>
                  </a:cubicBezTo>
                  <a:lnTo>
                    <a:pt x="45567" y="24644"/>
                  </a:lnTo>
                  <a:cubicBezTo>
                    <a:pt x="45428" y="22366"/>
                    <a:pt x="44955" y="20449"/>
                    <a:pt x="44122" y="18948"/>
                  </a:cubicBezTo>
                  <a:cubicBezTo>
                    <a:pt x="43288" y="17448"/>
                    <a:pt x="42205" y="16281"/>
                    <a:pt x="40844" y="15420"/>
                  </a:cubicBezTo>
                  <a:cubicBezTo>
                    <a:pt x="39482" y="14559"/>
                    <a:pt x="37927" y="13947"/>
                    <a:pt x="36176" y="13586"/>
                  </a:cubicBezTo>
                  <a:cubicBezTo>
                    <a:pt x="34426" y="13225"/>
                    <a:pt x="32509" y="13058"/>
                    <a:pt x="30453" y="13058"/>
                  </a:cubicBezTo>
                  <a:cubicBezTo>
                    <a:pt x="29091" y="13058"/>
                    <a:pt x="27730" y="13197"/>
                    <a:pt x="26369" y="13503"/>
                  </a:cubicBezTo>
                  <a:cubicBezTo>
                    <a:pt x="25007" y="13781"/>
                    <a:pt x="23785" y="14281"/>
                    <a:pt x="22674" y="15003"/>
                  </a:cubicBezTo>
                  <a:cubicBezTo>
                    <a:pt x="21562" y="15725"/>
                    <a:pt x="20645" y="16615"/>
                    <a:pt x="19951" y="17670"/>
                  </a:cubicBezTo>
                  <a:cubicBezTo>
                    <a:pt x="19228" y="18754"/>
                    <a:pt x="18867" y="20115"/>
                    <a:pt x="18867" y="21754"/>
                  </a:cubicBezTo>
                  <a:cubicBezTo>
                    <a:pt x="18867" y="23255"/>
                    <a:pt x="19145" y="24477"/>
                    <a:pt x="19728" y="25394"/>
                  </a:cubicBezTo>
                  <a:cubicBezTo>
                    <a:pt x="20284" y="26311"/>
                    <a:pt x="21423" y="27172"/>
                    <a:pt x="23118" y="27978"/>
                  </a:cubicBezTo>
                  <a:cubicBezTo>
                    <a:pt x="24785" y="28756"/>
                    <a:pt x="27119" y="29561"/>
                    <a:pt x="30092" y="30339"/>
                  </a:cubicBezTo>
                  <a:cubicBezTo>
                    <a:pt x="33065" y="31117"/>
                    <a:pt x="36926" y="32117"/>
                    <a:pt x="41733" y="33340"/>
                  </a:cubicBezTo>
                  <a:cubicBezTo>
                    <a:pt x="43150" y="33618"/>
                    <a:pt x="45150" y="34146"/>
                    <a:pt x="47678" y="34896"/>
                  </a:cubicBezTo>
                  <a:cubicBezTo>
                    <a:pt x="50206" y="35646"/>
                    <a:pt x="52735" y="36840"/>
                    <a:pt x="55235" y="38480"/>
                  </a:cubicBezTo>
                  <a:cubicBezTo>
                    <a:pt x="57736" y="40119"/>
                    <a:pt x="59903" y="42314"/>
                    <a:pt x="61737" y="45064"/>
                  </a:cubicBezTo>
                  <a:cubicBezTo>
                    <a:pt x="63570" y="47815"/>
                    <a:pt x="64459" y="51343"/>
                    <a:pt x="64459" y="55622"/>
                  </a:cubicBezTo>
                  <a:cubicBezTo>
                    <a:pt x="64459" y="59123"/>
                    <a:pt x="63792" y="62373"/>
                    <a:pt x="62431" y="65374"/>
                  </a:cubicBezTo>
                  <a:cubicBezTo>
                    <a:pt x="61070" y="68375"/>
                    <a:pt x="59069" y="70958"/>
                    <a:pt x="56374" y="73153"/>
                  </a:cubicBezTo>
                  <a:cubicBezTo>
                    <a:pt x="53679" y="75348"/>
                    <a:pt x="50373" y="77015"/>
                    <a:pt x="46400" y="78237"/>
                  </a:cubicBezTo>
                  <a:cubicBezTo>
                    <a:pt x="42427" y="79460"/>
                    <a:pt x="37843" y="80071"/>
                    <a:pt x="32620" y="80071"/>
                  </a:cubicBezTo>
                  <a:cubicBezTo>
                    <a:pt x="28397" y="80071"/>
                    <a:pt x="24313" y="79543"/>
                    <a:pt x="20340" y="78515"/>
                  </a:cubicBezTo>
                  <a:cubicBezTo>
                    <a:pt x="16367" y="77487"/>
                    <a:pt x="12866" y="75848"/>
                    <a:pt x="9838" y="73625"/>
                  </a:cubicBezTo>
                  <a:cubicBezTo>
                    <a:pt x="6809" y="71403"/>
                    <a:pt x="4392" y="68597"/>
                    <a:pt x="2586" y="65152"/>
                  </a:cubicBezTo>
                  <a:cubicBezTo>
                    <a:pt x="808" y="61734"/>
                    <a:pt x="-53" y="57650"/>
                    <a:pt x="3" y="52927"/>
                  </a:cubicBezTo>
                  <a:lnTo>
                    <a:pt x="16311" y="52927"/>
                  </a:lnTo>
                  <a:cubicBezTo>
                    <a:pt x="16311" y="55511"/>
                    <a:pt x="16783" y="57678"/>
                    <a:pt x="17700" y="59456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96" name="Forma Livre: Forma 195"/>
            <p:cNvSpPr/>
            <p:nvPr/>
          </p:nvSpPr>
          <p:spPr bwMode="auto">
            <a:xfrm>
              <a:off x="6715995" y="4635731"/>
              <a:ext cx="61011" cy="76570"/>
            </a:xfrm>
            <a:custGeom>
              <a:avLst/>
              <a:gdLst>
                <a:gd name="connsiteX0" fmla="*/ 34534 w 61011"/>
                <a:gd name="connsiteY0" fmla="*/ 0 h 76570"/>
                <a:gd name="connsiteX1" fmla="*/ 46759 w 61011"/>
                <a:gd name="connsiteY1" fmla="*/ 2084 h 76570"/>
                <a:gd name="connsiteX2" fmla="*/ 54955 w 61011"/>
                <a:gd name="connsiteY2" fmla="*/ 7613 h 76570"/>
                <a:gd name="connsiteX3" fmla="*/ 59567 w 61011"/>
                <a:gd name="connsiteY3" fmla="*/ 15448 h 76570"/>
                <a:gd name="connsiteX4" fmla="*/ 61012 w 61011"/>
                <a:gd name="connsiteY4" fmla="*/ 24561 h 76570"/>
                <a:gd name="connsiteX5" fmla="*/ 59567 w 61011"/>
                <a:gd name="connsiteY5" fmla="*/ 33617 h 76570"/>
                <a:gd name="connsiteX6" fmla="*/ 54955 w 61011"/>
                <a:gd name="connsiteY6" fmla="*/ 41508 h 76570"/>
                <a:gd name="connsiteX7" fmla="*/ 46759 w 61011"/>
                <a:gd name="connsiteY7" fmla="*/ 47037 h 76570"/>
                <a:gd name="connsiteX8" fmla="*/ 34534 w 61011"/>
                <a:gd name="connsiteY8" fmla="*/ 49121 h 76570"/>
                <a:gd name="connsiteX9" fmla="*/ 16836 w 61011"/>
                <a:gd name="connsiteY9" fmla="*/ 49121 h 76570"/>
                <a:gd name="connsiteX10" fmla="*/ 16836 w 61011"/>
                <a:gd name="connsiteY10" fmla="*/ 76570 h 76570"/>
                <a:gd name="connsiteX11" fmla="*/ 0 w 61011"/>
                <a:gd name="connsiteY11" fmla="*/ 76570 h 76570"/>
                <a:gd name="connsiteX12" fmla="*/ 0 w 61011"/>
                <a:gd name="connsiteY12" fmla="*/ 0 h 76570"/>
                <a:gd name="connsiteX13" fmla="*/ 34534 w 61011"/>
                <a:gd name="connsiteY13" fmla="*/ 0 h 76570"/>
                <a:gd name="connsiteX14" fmla="*/ 29922 w 61011"/>
                <a:gd name="connsiteY14" fmla="*/ 36035 h 76570"/>
                <a:gd name="connsiteX15" fmla="*/ 35507 w 61011"/>
                <a:gd name="connsiteY15" fmla="*/ 35618 h 76570"/>
                <a:gd name="connsiteX16" fmla="*/ 40230 w 61011"/>
                <a:gd name="connsiteY16" fmla="*/ 33951 h 76570"/>
                <a:gd name="connsiteX17" fmla="*/ 43508 w 61011"/>
                <a:gd name="connsiteY17" fmla="*/ 30478 h 76570"/>
                <a:gd name="connsiteX18" fmla="*/ 44731 w 61011"/>
                <a:gd name="connsiteY18" fmla="*/ 24588 h 76570"/>
                <a:gd name="connsiteX19" fmla="*/ 43508 w 61011"/>
                <a:gd name="connsiteY19" fmla="*/ 18698 h 76570"/>
                <a:gd name="connsiteX20" fmla="*/ 40230 w 61011"/>
                <a:gd name="connsiteY20" fmla="*/ 15225 h 76570"/>
                <a:gd name="connsiteX21" fmla="*/ 35507 w 61011"/>
                <a:gd name="connsiteY21" fmla="*/ 13558 h 76570"/>
                <a:gd name="connsiteX22" fmla="*/ 29922 w 61011"/>
                <a:gd name="connsiteY22" fmla="*/ 13141 h 76570"/>
                <a:gd name="connsiteX23" fmla="*/ 16836 w 61011"/>
                <a:gd name="connsiteY23" fmla="*/ 13141 h 76570"/>
                <a:gd name="connsiteX24" fmla="*/ 16836 w 61011"/>
                <a:gd name="connsiteY24" fmla="*/ 36090 h 76570"/>
                <a:gd name="connsiteX25" fmla="*/ 29922 w 61011"/>
                <a:gd name="connsiteY25" fmla="*/ 3609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011" h="76570" fill="norm" stroke="1" extrusionOk="0">
                  <a:moveTo>
                    <a:pt x="34534" y="0"/>
                  </a:moveTo>
                  <a:cubicBezTo>
                    <a:pt x="39313" y="0"/>
                    <a:pt x="43397" y="695"/>
                    <a:pt x="46759" y="2084"/>
                  </a:cubicBezTo>
                  <a:cubicBezTo>
                    <a:pt x="50121" y="3473"/>
                    <a:pt x="52844" y="5307"/>
                    <a:pt x="54955" y="7613"/>
                  </a:cubicBezTo>
                  <a:cubicBezTo>
                    <a:pt x="57067" y="9891"/>
                    <a:pt x="58594" y="12502"/>
                    <a:pt x="59567" y="15448"/>
                  </a:cubicBezTo>
                  <a:cubicBezTo>
                    <a:pt x="60540" y="18392"/>
                    <a:pt x="61012" y="21421"/>
                    <a:pt x="61012" y="24561"/>
                  </a:cubicBezTo>
                  <a:cubicBezTo>
                    <a:pt x="61012" y="27700"/>
                    <a:pt x="60540" y="30645"/>
                    <a:pt x="59567" y="33617"/>
                  </a:cubicBezTo>
                  <a:cubicBezTo>
                    <a:pt x="58594" y="36590"/>
                    <a:pt x="57067" y="39202"/>
                    <a:pt x="54955" y="41508"/>
                  </a:cubicBezTo>
                  <a:cubicBezTo>
                    <a:pt x="52844" y="43786"/>
                    <a:pt x="50121" y="45648"/>
                    <a:pt x="46759" y="47037"/>
                  </a:cubicBezTo>
                  <a:cubicBezTo>
                    <a:pt x="43397" y="48426"/>
                    <a:pt x="39313" y="49121"/>
                    <a:pt x="34534" y="49121"/>
                  </a:cubicBezTo>
                  <a:lnTo>
                    <a:pt x="16836" y="49121"/>
                  </a:lnTo>
                  <a:lnTo>
                    <a:pt x="16836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34534" y="0"/>
                  </a:lnTo>
                  <a:close/>
                  <a:moveTo>
                    <a:pt x="29922" y="36035"/>
                  </a:moveTo>
                  <a:cubicBezTo>
                    <a:pt x="31839" y="36035"/>
                    <a:pt x="33701" y="35896"/>
                    <a:pt x="35507" y="35618"/>
                  </a:cubicBezTo>
                  <a:cubicBezTo>
                    <a:pt x="37285" y="35340"/>
                    <a:pt x="38869" y="34785"/>
                    <a:pt x="40230" y="33951"/>
                  </a:cubicBezTo>
                  <a:cubicBezTo>
                    <a:pt x="41591" y="33145"/>
                    <a:pt x="42675" y="31978"/>
                    <a:pt x="43508" y="30478"/>
                  </a:cubicBezTo>
                  <a:cubicBezTo>
                    <a:pt x="44342" y="28978"/>
                    <a:pt x="44731" y="27005"/>
                    <a:pt x="44731" y="24588"/>
                  </a:cubicBezTo>
                  <a:cubicBezTo>
                    <a:pt x="44731" y="22171"/>
                    <a:pt x="44314" y="20198"/>
                    <a:pt x="43508" y="18698"/>
                  </a:cubicBezTo>
                  <a:cubicBezTo>
                    <a:pt x="42675" y="17198"/>
                    <a:pt x="41591" y="16031"/>
                    <a:pt x="40230" y="15225"/>
                  </a:cubicBezTo>
                  <a:cubicBezTo>
                    <a:pt x="38869" y="14392"/>
                    <a:pt x="37285" y="13836"/>
                    <a:pt x="35507" y="13558"/>
                  </a:cubicBezTo>
                  <a:cubicBezTo>
                    <a:pt x="33729" y="13280"/>
                    <a:pt x="31867" y="13141"/>
                    <a:pt x="29922" y="13141"/>
                  </a:cubicBezTo>
                  <a:lnTo>
                    <a:pt x="16836" y="13141"/>
                  </a:lnTo>
                  <a:lnTo>
                    <a:pt x="16836" y="36090"/>
                  </a:lnTo>
                  <a:lnTo>
                    <a:pt x="29922" y="3609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97" name="Gráfico 4"/>
          <p:cNvGrpSpPr/>
          <p:nvPr/>
        </p:nvGrpSpPr>
        <p:grpSpPr bwMode="auto">
          <a:xfrm>
            <a:off x="9389941" y="5139615"/>
            <a:ext cx="137498" cy="76598"/>
            <a:chOff x="6235959" y="4987215"/>
            <a:chExt cx="137498" cy="76598"/>
          </a:xfrm>
          <a:solidFill>
            <a:srgbClr val="231F20"/>
          </a:solidFill>
        </p:grpSpPr>
        <p:sp>
          <p:nvSpPr>
            <p:cNvPr id="198" name="Forma Livre: Forma 197"/>
            <p:cNvSpPr/>
            <p:nvPr/>
          </p:nvSpPr>
          <p:spPr bwMode="auto">
            <a:xfrm>
              <a:off x="6235959" y="4987215"/>
              <a:ext cx="61011" cy="76570"/>
            </a:xfrm>
            <a:custGeom>
              <a:avLst/>
              <a:gdLst>
                <a:gd name="connsiteX0" fmla="*/ 34535 w 61011"/>
                <a:gd name="connsiteY0" fmla="*/ 0 h 76570"/>
                <a:gd name="connsiteX1" fmla="*/ 46759 w 61011"/>
                <a:gd name="connsiteY1" fmla="*/ 2084 h 76570"/>
                <a:gd name="connsiteX2" fmla="*/ 54955 w 61011"/>
                <a:gd name="connsiteY2" fmla="*/ 7613 h 76570"/>
                <a:gd name="connsiteX3" fmla="*/ 59567 w 61011"/>
                <a:gd name="connsiteY3" fmla="*/ 15448 h 76570"/>
                <a:gd name="connsiteX4" fmla="*/ 61012 w 61011"/>
                <a:gd name="connsiteY4" fmla="*/ 24560 h 76570"/>
                <a:gd name="connsiteX5" fmla="*/ 59567 w 61011"/>
                <a:gd name="connsiteY5" fmla="*/ 33617 h 76570"/>
                <a:gd name="connsiteX6" fmla="*/ 54955 w 61011"/>
                <a:gd name="connsiteY6" fmla="*/ 41508 h 76570"/>
                <a:gd name="connsiteX7" fmla="*/ 46759 w 61011"/>
                <a:gd name="connsiteY7" fmla="*/ 47037 h 76570"/>
                <a:gd name="connsiteX8" fmla="*/ 34535 w 61011"/>
                <a:gd name="connsiteY8" fmla="*/ 49121 h 76570"/>
                <a:gd name="connsiteX9" fmla="*/ 16837 w 61011"/>
                <a:gd name="connsiteY9" fmla="*/ 49121 h 76570"/>
                <a:gd name="connsiteX10" fmla="*/ 16837 w 61011"/>
                <a:gd name="connsiteY10" fmla="*/ 76570 h 76570"/>
                <a:gd name="connsiteX11" fmla="*/ 0 w 61011"/>
                <a:gd name="connsiteY11" fmla="*/ 76570 h 76570"/>
                <a:gd name="connsiteX12" fmla="*/ 0 w 61011"/>
                <a:gd name="connsiteY12" fmla="*/ 0 h 76570"/>
                <a:gd name="connsiteX13" fmla="*/ 34535 w 61011"/>
                <a:gd name="connsiteY13" fmla="*/ 0 h 76570"/>
                <a:gd name="connsiteX14" fmla="*/ 29922 w 61011"/>
                <a:gd name="connsiteY14" fmla="*/ 36035 h 76570"/>
                <a:gd name="connsiteX15" fmla="*/ 35507 w 61011"/>
                <a:gd name="connsiteY15" fmla="*/ 35618 h 76570"/>
                <a:gd name="connsiteX16" fmla="*/ 40230 w 61011"/>
                <a:gd name="connsiteY16" fmla="*/ 33951 h 76570"/>
                <a:gd name="connsiteX17" fmla="*/ 43508 w 61011"/>
                <a:gd name="connsiteY17" fmla="*/ 30478 h 76570"/>
                <a:gd name="connsiteX18" fmla="*/ 44731 w 61011"/>
                <a:gd name="connsiteY18" fmla="*/ 24588 h 76570"/>
                <a:gd name="connsiteX19" fmla="*/ 43508 w 61011"/>
                <a:gd name="connsiteY19" fmla="*/ 18698 h 76570"/>
                <a:gd name="connsiteX20" fmla="*/ 40230 w 61011"/>
                <a:gd name="connsiteY20" fmla="*/ 15225 h 76570"/>
                <a:gd name="connsiteX21" fmla="*/ 35507 w 61011"/>
                <a:gd name="connsiteY21" fmla="*/ 13558 h 76570"/>
                <a:gd name="connsiteX22" fmla="*/ 29922 w 61011"/>
                <a:gd name="connsiteY22" fmla="*/ 13141 h 76570"/>
                <a:gd name="connsiteX23" fmla="*/ 16837 w 61011"/>
                <a:gd name="connsiteY23" fmla="*/ 13141 h 76570"/>
                <a:gd name="connsiteX24" fmla="*/ 16837 w 61011"/>
                <a:gd name="connsiteY24" fmla="*/ 36090 h 76570"/>
                <a:gd name="connsiteX25" fmla="*/ 29922 w 61011"/>
                <a:gd name="connsiteY25" fmla="*/ 3609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011" h="76570" fill="norm" stroke="1" extrusionOk="0">
                  <a:moveTo>
                    <a:pt x="34535" y="0"/>
                  </a:moveTo>
                  <a:cubicBezTo>
                    <a:pt x="39313" y="0"/>
                    <a:pt x="43397" y="695"/>
                    <a:pt x="46759" y="2084"/>
                  </a:cubicBezTo>
                  <a:cubicBezTo>
                    <a:pt x="50121" y="3473"/>
                    <a:pt x="52844" y="5307"/>
                    <a:pt x="54955" y="7613"/>
                  </a:cubicBezTo>
                  <a:cubicBezTo>
                    <a:pt x="57067" y="9891"/>
                    <a:pt x="58594" y="12502"/>
                    <a:pt x="59567" y="15448"/>
                  </a:cubicBezTo>
                  <a:cubicBezTo>
                    <a:pt x="60540" y="18392"/>
                    <a:pt x="61012" y="21421"/>
                    <a:pt x="61012" y="24560"/>
                  </a:cubicBezTo>
                  <a:cubicBezTo>
                    <a:pt x="61012" y="27700"/>
                    <a:pt x="60540" y="30645"/>
                    <a:pt x="59567" y="33617"/>
                  </a:cubicBezTo>
                  <a:cubicBezTo>
                    <a:pt x="58594" y="36590"/>
                    <a:pt x="57067" y="39202"/>
                    <a:pt x="54955" y="41508"/>
                  </a:cubicBezTo>
                  <a:cubicBezTo>
                    <a:pt x="52844" y="43786"/>
                    <a:pt x="50121" y="45648"/>
                    <a:pt x="46759" y="47037"/>
                  </a:cubicBezTo>
                  <a:cubicBezTo>
                    <a:pt x="43397" y="48426"/>
                    <a:pt x="39313" y="49121"/>
                    <a:pt x="34535" y="49121"/>
                  </a:cubicBezTo>
                  <a:lnTo>
                    <a:pt x="16837" y="49121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34535" y="0"/>
                  </a:lnTo>
                  <a:close/>
                  <a:moveTo>
                    <a:pt x="29922" y="36035"/>
                  </a:moveTo>
                  <a:cubicBezTo>
                    <a:pt x="31839" y="36035"/>
                    <a:pt x="33701" y="35896"/>
                    <a:pt x="35507" y="35618"/>
                  </a:cubicBezTo>
                  <a:cubicBezTo>
                    <a:pt x="37285" y="35340"/>
                    <a:pt x="38869" y="34785"/>
                    <a:pt x="40230" y="33951"/>
                  </a:cubicBezTo>
                  <a:cubicBezTo>
                    <a:pt x="41591" y="33145"/>
                    <a:pt x="42675" y="31978"/>
                    <a:pt x="43508" y="30478"/>
                  </a:cubicBezTo>
                  <a:cubicBezTo>
                    <a:pt x="44342" y="28978"/>
                    <a:pt x="44731" y="27005"/>
                    <a:pt x="44731" y="24588"/>
                  </a:cubicBezTo>
                  <a:cubicBezTo>
                    <a:pt x="44731" y="22171"/>
                    <a:pt x="44314" y="20198"/>
                    <a:pt x="43508" y="18698"/>
                  </a:cubicBezTo>
                  <a:cubicBezTo>
                    <a:pt x="42675" y="17198"/>
                    <a:pt x="41591" y="16031"/>
                    <a:pt x="40230" y="15225"/>
                  </a:cubicBezTo>
                  <a:cubicBezTo>
                    <a:pt x="38869" y="14392"/>
                    <a:pt x="37285" y="13836"/>
                    <a:pt x="35507" y="13558"/>
                  </a:cubicBezTo>
                  <a:cubicBezTo>
                    <a:pt x="33729" y="13280"/>
                    <a:pt x="31867" y="13141"/>
                    <a:pt x="29922" y="13141"/>
                  </a:cubicBezTo>
                  <a:lnTo>
                    <a:pt x="16837" y="13141"/>
                  </a:lnTo>
                  <a:lnTo>
                    <a:pt x="16837" y="36090"/>
                  </a:lnTo>
                  <a:lnTo>
                    <a:pt x="29922" y="3609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99" name="Forma Livre: Forma 198"/>
            <p:cNvSpPr/>
            <p:nvPr/>
          </p:nvSpPr>
          <p:spPr bwMode="auto">
            <a:xfrm>
              <a:off x="6307500" y="4987215"/>
              <a:ext cx="65957" cy="76598"/>
            </a:xfrm>
            <a:custGeom>
              <a:avLst/>
              <a:gdLst>
                <a:gd name="connsiteX0" fmla="*/ 41258 w 65957"/>
                <a:gd name="connsiteY0" fmla="*/ 0 h 76598"/>
                <a:gd name="connsiteX1" fmla="*/ 50538 w 65957"/>
                <a:gd name="connsiteY1" fmla="*/ 1667 h 76598"/>
                <a:gd name="connsiteX2" fmla="*/ 57622 w 65957"/>
                <a:gd name="connsiteY2" fmla="*/ 6223 h 76598"/>
                <a:gd name="connsiteX3" fmla="*/ 62123 w 65957"/>
                <a:gd name="connsiteY3" fmla="*/ 12919 h 76598"/>
                <a:gd name="connsiteX4" fmla="*/ 63679 w 65957"/>
                <a:gd name="connsiteY4" fmla="*/ 21115 h 76598"/>
                <a:gd name="connsiteX5" fmla="*/ 60845 w 65957"/>
                <a:gd name="connsiteY5" fmla="*/ 32812 h 76598"/>
                <a:gd name="connsiteX6" fmla="*/ 51566 w 65957"/>
                <a:gd name="connsiteY6" fmla="*/ 40313 h 76598"/>
                <a:gd name="connsiteX7" fmla="*/ 51566 w 65957"/>
                <a:gd name="connsiteY7" fmla="*/ 40535 h 76598"/>
                <a:gd name="connsiteX8" fmla="*/ 56705 w 65957"/>
                <a:gd name="connsiteY8" fmla="*/ 43175 h 76598"/>
                <a:gd name="connsiteX9" fmla="*/ 60039 w 65957"/>
                <a:gd name="connsiteY9" fmla="*/ 47370 h 76598"/>
                <a:gd name="connsiteX10" fmla="*/ 61929 w 65957"/>
                <a:gd name="connsiteY10" fmla="*/ 52677 h 76598"/>
                <a:gd name="connsiteX11" fmla="*/ 62734 w 65957"/>
                <a:gd name="connsiteY11" fmla="*/ 58456 h 76598"/>
                <a:gd name="connsiteX12" fmla="*/ 62957 w 65957"/>
                <a:gd name="connsiteY12" fmla="*/ 62762 h 76598"/>
                <a:gd name="connsiteX13" fmla="*/ 63318 w 65957"/>
                <a:gd name="connsiteY13" fmla="*/ 67791 h 76598"/>
                <a:gd name="connsiteX14" fmla="*/ 64179 w 65957"/>
                <a:gd name="connsiteY14" fmla="*/ 72681 h 76598"/>
                <a:gd name="connsiteX15" fmla="*/ 65957 w 65957"/>
                <a:gd name="connsiteY15" fmla="*/ 76598 h 76598"/>
                <a:gd name="connsiteX16" fmla="*/ 49121 w 65957"/>
                <a:gd name="connsiteY16" fmla="*/ 76598 h 76598"/>
                <a:gd name="connsiteX17" fmla="*/ 47398 w 65957"/>
                <a:gd name="connsiteY17" fmla="*/ 67902 h 76598"/>
                <a:gd name="connsiteX18" fmla="*/ 46425 w 65957"/>
                <a:gd name="connsiteY18" fmla="*/ 58261 h 76598"/>
                <a:gd name="connsiteX19" fmla="*/ 42786 w 65957"/>
                <a:gd name="connsiteY19" fmla="*/ 49454 h 76598"/>
                <a:gd name="connsiteX20" fmla="*/ 33673 w 65957"/>
                <a:gd name="connsiteY20" fmla="*/ 46676 h 76598"/>
                <a:gd name="connsiteX21" fmla="*/ 16837 w 65957"/>
                <a:gd name="connsiteY21" fmla="*/ 46676 h 76598"/>
                <a:gd name="connsiteX22" fmla="*/ 16837 w 65957"/>
                <a:gd name="connsiteY22" fmla="*/ 76598 h 76598"/>
                <a:gd name="connsiteX23" fmla="*/ 0 w 65957"/>
                <a:gd name="connsiteY23" fmla="*/ 76598 h 76598"/>
                <a:gd name="connsiteX24" fmla="*/ 0 w 65957"/>
                <a:gd name="connsiteY24" fmla="*/ 28 h 76598"/>
                <a:gd name="connsiteX25" fmla="*/ 41286 w 65957"/>
                <a:gd name="connsiteY25" fmla="*/ 28 h 76598"/>
                <a:gd name="connsiteX26" fmla="*/ 35257 w 65957"/>
                <a:gd name="connsiteY26" fmla="*/ 34618 h 76598"/>
                <a:gd name="connsiteX27" fmla="*/ 43953 w 65957"/>
                <a:gd name="connsiteY27" fmla="*/ 32034 h 76598"/>
                <a:gd name="connsiteX28" fmla="*/ 46842 w 65957"/>
                <a:gd name="connsiteY28" fmla="*/ 23671 h 76598"/>
                <a:gd name="connsiteX29" fmla="*/ 43953 w 65957"/>
                <a:gd name="connsiteY29" fmla="*/ 15586 h 76598"/>
                <a:gd name="connsiteX30" fmla="*/ 35257 w 65957"/>
                <a:gd name="connsiteY30" fmla="*/ 13058 h 76598"/>
                <a:gd name="connsiteX31" fmla="*/ 16809 w 65957"/>
                <a:gd name="connsiteY31" fmla="*/ 13058 h 76598"/>
                <a:gd name="connsiteX32" fmla="*/ 16809 w 65957"/>
                <a:gd name="connsiteY32" fmla="*/ 34618 h 76598"/>
                <a:gd name="connsiteX33" fmla="*/ 35257 w 65957"/>
                <a:gd name="connsiteY33" fmla="*/ 34618 h 76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5957" h="76598" fill="norm" stroke="1" extrusionOk="0">
                  <a:moveTo>
                    <a:pt x="41258" y="0"/>
                  </a:moveTo>
                  <a:cubicBezTo>
                    <a:pt x="44703" y="0"/>
                    <a:pt x="47787" y="556"/>
                    <a:pt x="50538" y="1667"/>
                  </a:cubicBezTo>
                  <a:cubicBezTo>
                    <a:pt x="53288" y="2778"/>
                    <a:pt x="55650" y="4307"/>
                    <a:pt x="57622" y="6223"/>
                  </a:cubicBezTo>
                  <a:cubicBezTo>
                    <a:pt x="59595" y="8141"/>
                    <a:pt x="61095" y="10391"/>
                    <a:pt x="62123" y="12919"/>
                  </a:cubicBezTo>
                  <a:cubicBezTo>
                    <a:pt x="63151" y="15448"/>
                    <a:pt x="63679" y="18198"/>
                    <a:pt x="63679" y="21115"/>
                  </a:cubicBezTo>
                  <a:cubicBezTo>
                    <a:pt x="63679" y="25616"/>
                    <a:pt x="62734" y="29506"/>
                    <a:pt x="60845" y="32812"/>
                  </a:cubicBezTo>
                  <a:cubicBezTo>
                    <a:pt x="58956" y="36118"/>
                    <a:pt x="55872" y="38619"/>
                    <a:pt x="51566" y="40313"/>
                  </a:cubicBezTo>
                  <a:lnTo>
                    <a:pt x="51566" y="40535"/>
                  </a:lnTo>
                  <a:cubicBezTo>
                    <a:pt x="53649" y="41119"/>
                    <a:pt x="55344" y="41980"/>
                    <a:pt x="56705" y="43175"/>
                  </a:cubicBezTo>
                  <a:cubicBezTo>
                    <a:pt x="58067" y="44370"/>
                    <a:pt x="59178" y="45759"/>
                    <a:pt x="60039" y="47370"/>
                  </a:cubicBezTo>
                  <a:cubicBezTo>
                    <a:pt x="60901" y="48982"/>
                    <a:pt x="61512" y="50760"/>
                    <a:pt x="61929" y="52677"/>
                  </a:cubicBezTo>
                  <a:cubicBezTo>
                    <a:pt x="62318" y="54622"/>
                    <a:pt x="62595" y="56539"/>
                    <a:pt x="62734" y="58456"/>
                  </a:cubicBezTo>
                  <a:cubicBezTo>
                    <a:pt x="62790" y="59678"/>
                    <a:pt x="62873" y="61095"/>
                    <a:pt x="62957" y="62762"/>
                  </a:cubicBezTo>
                  <a:cubicBezTo>
                    <a:pt x="63040" y="64401"/>
                    <a:pt x="63151" y="66096"/>
                    <a:pt x="63318" y="67791"/>
                  </a:cubicBezTo>
                  <a:cubicBezTo>
                    <a:pt x="63484" y="69513"/>
                    <a:pt x="63790" y="71125"/>
                    <a:pt x="64179" y="72681"/>
                  </a:cubicBezTo>
                  <a:cubicBezTo>
                    <a:pt x="64568" y="74236"/>
                    <a:pt x="65152" y="75515"/>
                    <a:pt x="65957" y="76598"/>
                  </a:cubicBezTo>
                  <a:lnTo>
                    <a:pt x="49121" y="76598"/>
                  </a:lnTo>
                  <a:cubicBezTo>
                    <a:pt x="48204" y="74153"/>
                    <a:pt x="47620" y="71264"/>
                    <a:pt x="47398" y="67902"/>
                  </a:cubicBezTo>
                  <a:cubicBezTo>
                    <a:pt x="47176" y="64540"/>
                    <a:pt x="46870" y="61318"/>
                    <a:pt x="46425" y="58261"/>
                  </a:cubicBezTo>
                  <a:cubicBezTo>
                    <a:pt x="45842" y="54260"/>
                    <a:pt x="44648" y="51315"/>
                    <a:pt x="42786" y="49454"/>
                  </a:cubicBezTo>
                  <a:cubicBezTo>
                    <a:pt x="40924" y="47592"/>
                    <a:pt x="37896" y="46676"/>
                    <a:pt x="33673" y="46676"/>
                  </a:cubicBezTo>
                  <a:lnTo>
                    <a:pt x="16837" y="46676"/>
                  </a:lnTo>
                  <a:lnTo>
                    <a:pt x="16837" y="76598"/>
                  </a:lnTo>
                  <a:lnTo>
                    <a:pt x="0" y="76598"/>
                  </a:lnTo>
                  <a:lnTo>
                    <a:pt x="0" y="28"/>
                  </a:lnTo>
                  <a:lnTo>
                    <a:pt x="41286" y="28"/>
                  </a:lnTo>
                  <a:close/>
                  <a:moveTo>
                    <a:pt x="35257" y="34618"/>
                  </a:moveTo>
                  <a:cubicBezTo>
                    <a:pt x="39119" y="34618"/>
                    <a:pt x="42008" y="33757"/>
                    <a:pt x="43953" y="32034"/>
                  </a:cubicBezTo>
                  <a:cubicBezTo>
                    <a:pt x="45898" y="30311"/>
                    <a:pt x="46842" y="27533"/>
                    <a:pt x="46842" y="23671"/>
                  </a:cubicBezTo>
                  <a:cubicBezTo>
                    <a:pt x="46842" y="19809"/>
                    <a:pt x="45870" y="17254"/>
                    <a:pt x="43953" y="15586"/>
                  </a:cubicBezTo>
                  <a:cubicBezTo>
                    <a:pt x="42036" y="13892"/>
                    <a:pt x="39119" y="13058"/>
                    <a:pt x="35257" y="13058"/>
                  </a:cubicBezTo>
                  <a:lnTo>
                    <a:pt x="16809" y="13058"/>
                  </a:lnTo>
                  <a:lnTo>
                    <a:pt x="16809" y="34618"/>
                  </a:lnTo>
                  <a:lnTo>
                    <a:pt x="35257" y="34618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200" name="Gráfico 4"/>
          <p:cNvGrpSpPr/>
          <p:nvPr/>
        </p:nvGrpSpPr>
        <p:grpSpPr bwMode="auto">
          <a:xfrm>
            <a:off x="8905681" y="4437703"/>
            <a:ext cx="156919" cy="80071"/>
            <a:chOff x="5751699" y="4285303"/>
            <a:chExt cx="156919" cy="80071"/>
          </a:xfrm>
          <a:solidFill>
            <a:srgbClr val="231F20"/>
          </a:solidFill>
        </p:grpSpPr>
        <p:sp>
          <p:nvSpPr>
            <p:cNvPr id="201" name="Forma Livre: Forma 200"/>
            <p:cNvSpPr/>
            <p:nvPr/>
          </p:nvSpPr>
          <p:spPr bwMode="auto">
            <a:xfrm>
              <a:off x="5751699" y="4287136"/>
              <a:ext cx="82432" cy="76570"/>
            </a:xfrm>
            <a:custGeom>
              <a:avLst/>
              <a:gdLst>
                <a:gd name="connsiteX0" fmla="*/ 23643 w 82432"/>
                <a:gd name="connsiteY0" fmla="*/ 0 h 76570"/>
                <a:gd name="connsiteX1" fmla="*/ 41564 w 82432"/>
                <a:gd name="connsiteY1" fmla="*/ 52649 h 76570"/>
                <a:gd name="connsiteX2" fmla="*/ 41786 w 82432"/>
                <a:gd name="connsiteY2" fmla="*/ 52649 h 76570"/>
                <a:gd name="connsiteX3" fmla="*/ 58733 w 82432"/>
                <a:gd name="connsiteY3" fmla="*/ 0 h 76570"/>
                <a:gd name="connsiteX4" fmla="*/ 82432 w 82432"/>
                <a:gd name="connsiteY4" fmla="*/ 0 h 76570"/>
                <a:gd name="connsiteX5" fmla="*/ 82432 w 82432"/>
                <a:gd name="connsiteY5" fmla="*/ 76570 h 76570"/>
                <a:gd name="connsiteX6" fmla="*/ 66680 w 82432"/>
                <a:gd name="connsiteY6" fmla="*/ 76570 h 76570"/>
                <a:gd name="connsiteX7" fmla="*/ 66680 w 82432"/>
                <a:gd name="connsiteY7" fmla="*/ 22310 h 76570"/>
                <a:gd name="connsiteX8" fmla="*/ 66457 w 82432"/>
                <a:gd name="connsiteY8" fmla="*/ 22310 h 76570"/>
                <a:gd name="connsiteX9" fmla="*/ 47704 w 82432"/>
                <a:gd name="connsiteY9" fmla="*/ 76570 h 76570"/>
                <a:gd name="connsiteX10" fmla="*/ 34729 w 82432"/>
                <a:gd name="connsiteY10" fmla="*/ 76570 h 76570"/>
                <a:gd name="connsiteX11" fmla="*/ 15975 w 82432"/>
                <a:gd name="connsiteY11" fmla="*/ 22838 h 76570"/>
                <a:gd name="connsiteX12" fmla="*/ 15753 w 82432"/>
                <a:gd name="connsiteY12" fmla="*/ 22838 h 76570"/>
                <a:gd name="connsiteX13" fmla="*/ 15753 w 82432"/>
                <a:gd name="connsiteY13" fmla="*/ 76570 h 76570"/>
                <a:gd name="connsiteX14" fmla="*/ 0 w 82432"/>
                <a:gd name="connsiteY14" fmla="*/ 76570 h 76570"/>
                <a:gd name="connsiteX15" fmla="*/ 0 w 82432"/>
                <a:gd name="connsiteY15" fmla="*/ 0 h 76570"/>
                <a:gd name="connsiteX16" fmla="*/ 23699 w 82432"/>
                <a:gd name="connsiteY16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2432" h="76570" fill="norm" stroke="1" extrusionOk="0">
                  <a:moveTo>
                    <a:pt x="23643" y="0"/>
                  </a:moveTo>
                  <a:lnTo>
                    <a:pt x="41564" y="52649"/>
                  </a:lnTo>
                  <a:lnTo>
                    <a:pt x="41786" y="52649"/>
                  </a:lnTo>
                  <a:lnTo>
                    <a:pt x="58733" y="0"/>
                  </a:lnTo>
                  <a:lnTo>
                    <a:pt x="82432" y="0"/>
                  </a:lnTo>
                  <a:lnTo>
                    <a:pt x="82432" y="76570"/>
                  </a:lnTo>
                  <a:lnTo>
                    <a:pt x="66680" y="76570"/>
                  </a:lnTo>
                  <a:lnTo>
                    <a:pt x="66680" y="22310"/>
                  </a:lnTo>
                  <a:lnTo>
                    <a:pt x="66457" y="22310"/>
                  </a:lnTo>
                  <a:lnTo>
                    <a:pt x="47704" y="76570"/>
                  </a:lnTo>
                  <a:lnTo>
                    <a:pt x="34729" y="76570"/>
                  </a:lnTo>
                  <a:lnTo>
                    <a:pt x="15975" y="22838"/>
                  </a:lnTo>
                  <a:lnTo>
                    <a:pt x="15753" y="22838"/>
                  </a:lnTo>
                  <a:lnTo>
                    <a:pt x="15753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23699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202" name="Forma Livre: Forma 201"/>
            <p:cNvSpPr/>
            <p:nvPr/>
          </p:nvSpPr>
          <p:spPr bwMode="auto">
            <a:xfrm>
              <a:off x="5844158" y="4285303"/>
              <a:ext cx="64459" cy="80071"/>
            </a:xfrm>
            <a:custGeom>
              <a:avLst/>
              <a:gdLst>
                <a:gd name="connsiteX0" fmla="*/ 17617 w 64459"/>
                <a:gd name="connsiteY0" fmla="*/ 59512 h 80071"/>
                <a:gd name="connsiteX1" fmla="*/ 21312 w 64459"/>
                <a:gd name="connsiteY1" fmla="*/ 63846 h 80071"/>
                <a:gd name="connsiteX2" fmla="*/ 26730 w 64459"/>
                <a:gd name="connsiteY2" fmla="*/ 66318 h 80071"/>
                <a:gd name="connsiteX3" fmla="*/ 33176 w 64459"/>
                <a:gd name="connsiteY3" fmla="*/ 67124 h 80071"/>
                <a:gd name="connsiteX4" fmla="*/ 38010 w 64459"/>
                <a:gd name="connsiteY4" fmla="*/ 66763 h 80071"/>
                <a:gd name="connsiteX5" fmla="*/ 42844 w 64459"/>
                <a:gd name="connsiteY5" fmla="*/ 65318 h 80071"/>
                <a:gd name="connsiteX6" fmla="*/ 46595 w 64459"/>
                <a:gd name="connsiteY6" fmla="*/ 62373 h 80071"/>
                <a:gd name="connsiteX7" fmla="*/ 48095 w 64459"/>
                <a:gd name="connsiteY7" fmla="*/ 57594 h 80071"/>
                <a:gd name="connsiteX8" fmla="*/ 46122 w 64459"/>
                <a:gd name="connsiteY8" fmla="*/ 52566 h 80071"/>
                <a:gd name="connsiteX9" fmla="*/ 40927 w 64459"/>
                <a:gd name="connsiteY9" fmla="*/ 49343 h 80071"/>
                <a:gd name="connsiteX10" fmla="*/ 33648 w 64459"/>
                <a:gd name="connsiteY10" fmla="*/ 47093 h 80071"/>
                <a:gd name="connsiteX11" fmla="*/ 25396 w 64459"/>
                <a:gd name="connsiteY11" fmla="*/ 44953 h 80071"/>
                <a:gd name="connsiteX12" fmla="*/ 17034 w 64459"/>
                <a:gd name="connsiteY12" fmla="*/ 42314 h 80071"/>
                <a:gd name="connsiteX13" fmla="*/ 9754 w 64459"/>
                <a:gd name="connsiteY13" fmla="*/ 38285 h 80071"/>
                <a:gd name="connsiteX14" fmla="*/ 4559 w 64459"/>
                <a:gd name="connsiteY14" fmla="*/ 32117 h 80071"/>
                <a:gd name="connsiteX15" fmla="*/ 2587 w 64459"/>
                <a:gd name="connsiteY15" fmla="*/ 23171 h 80071"/>
                <a:gd name="connsiteX16" fmla="*/ 5115 w 64459"/>
                <a:gd name="connsiteY16" fmla="*/ 12919 h 80071"/>
                <a:gd name="connsiteX17" fmla="*/ 11699 w 64459"/>
                <a:gd name="connsiteY17" fmla="*/ 5668 h 80071"/>
                <a:gd name="connsiteX18" fmla="*/ 20923 w 64459"/>
                <a:gd name="connsiteY18" fmla="*/ 1389 h 80071"/>
                <a:gd name="connsiteX19" fmla="*/ 31203 w 64459"/>
                <a:gd name="connsiteY19" fmla="*/ 0 h 80071"/>
                <a:gd name="connsiteX20" fmla="*/ 42733 w 64459"/>
                <a:gd name="connsiteY20" fmla="*/ 1334 h 80071"/>
                <a:gd name="connsiteX21" fmla="*/ 52540 w 64459"/>
                <a:gd name="connsiteY21" fmla="*/ 5668 h 80071"/>
                <a:gd name="connsiteX22" fmla="*/ 59347 w 64459"/>
                <a:gd name="connsiteY22" fmla="*/ 13336 h 80071"/>
                <a:gd name="connsiteX23" fmla="*/ 61876 w 64459"/>
                <a:gd name="connsiteY23" fmla="*/ 24644 h 80071"/>
                <a:gd name="connsiteX24" fmla="*/ 45567 w 64459"/>
                <a:gd name="connsiteY24" fmla="*/ 24644 h 80071"/>
                <a:gd name="connsiteX25" fmla="*/ 44122 w 64459"/>
                <a:gd name="connsiteY25" fmla="*/ 18948 h 80071"/>
                <a:gd name="connsiteX26" fmla="*/ 40844 w 64459"/>
                <a:gd name="connsiteY26" fmla="*/ 15420 h 80071"/>
                <a:gd name="connsiteX27" fmla="*/ 36176 w 64459"/>
                <a:gd name="connsiteY27" fmla="*/ 13586 h 80071"/>
                <a:gd name="connsiteX28" fmla="*/ 30453 w 64459"/>
                <a:gd name="connsiteY28" fmla="*/ 13058 h 80071"/>
                <a:gd name="connsiteX29" fmla="*/ 26369 w 64459"/>
                <a:gd name="connsiteY29" fmla="*/ 13503 h 80071"/>
                <a:gd name="connsiteX30" fmla="*/ 22674 w 64459"/>
                <a:gd name="connsiteY30" fmla="*/ 15003 h 80071"/>
                <a:gd name="connsiteX31" fmla="*/ 19951 w 64459"/>
                <a:gd name="connsiteY31" fmla="*/ 17670 h 80071"/>
                <a:gd name="connsiteX32" fmla="*/ 18867 w 64459"/>
                <a:gd name="connsiteY32" fmla="*/ 21754 h 80071"/>
                <a:gd name="connsiteX33" fmla="*/ 19728 w 64459"/>
                <a:gd name="connsiteY33" fmla="*/ 25394 h 80071"/>
                <a:gd name="connsiteX34" fmla="*/ 23118 w 64459"/>
                <a:gd name="connsiteY34" fmla="*/ 27978 h 80071"/>
                <a:gd name="connsiteX35" fmla="*/ 30092 w 64459"/>
                <a:gd name="connsiteY35" fmla="*/ 30339 h 80071"/>
                <a:gd name="connsiteX36" fmla="*/ 41733 w 64459"/>
                <a:gd name="connsiteY36" fmla="*/ 33340 h 80071"/>
                <a:gd name="connsiteX37" fmla="*/ 47678 w 64459"/>
                <a:gd name="connsiteY37" fmla="*/ 34896 h 80071"/>
                <a:gd name="connsiteX38" fmla="*/ 55235 w 64459"/>
                <a:gd name="connsiteY38" fmla="*/ 38480 h 80071"/>
                <a:gd name="connsiteX39" fmla="*/ 61737 w 64459"/>
                <a:gd name="connsiteY39" fmla="*/ 45064 h 80071"/>
                <a:gd name="connsiteX40" fmla="*/ 64460 w 64459"/>
                <a:gd name="connsiteY40" fmla="*/ 55622 h 80071"/>
                <a:gd name="connsiteX41" fmla="*/ 62431 w 64459"/>
                <a:gd name="connsiteY41" fmla="*/ 65374 h 80071"/>
                <a:gd name="connsiteX42" fmla="*/ 56375 w 64459"/>
                <a:gd name="connsiteY42" fmla="*/ 73153 h 80071"/>
                <a:gd name="connsiteX43" fmla="*/ 46401 w 64459"/>
                <a:gd name="connsiteY43" fmla="*/ 78237 h 80071"/>
                <a:gd name="connsiteX44" fmla="*/ 32620 w 64459"/>
                <a:gd name="connsiteY44" fmla="*/ 80071 h 80071"/>
                <a:gd name="connsiteX45" fmla="*/ 20340 w 64459"/>
                <a:gd name="connsiteY45" fmla="*/ 78515 h 80071"/>
                <a:gd name="connsiteX46" fmla="*/ 9838 w 64459"/>
                <a:gd name="connsiteY46" fmla="*/ 73625 h 80071"/>
                <a:gd name="connsiteX47" fmla="*/ 2587 w 64459"/>
                <a:gd name="connsiteY47" fmla="*/ 65152 h 80071"/>
                <a:gd name="connsiteX48" fmla="*/ 3 w 64459"/>
                <a:gd name="connsiteY48" fmla="*/ 52927 h 80071"/>
                <a:gd name="connsiteX49" fmla="*/ 16311 w 64459"/>
                <a:gd name="connsiteY49" fmla="*/ 52927 h 80071"/>
                <a:gd name="connsiteX50" fmla="*/ 17700 w 64459"/>
                <a:gd name="connsiteY50" fmla="*/ 59456 h 80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4459" h="80071" fill="norm" stroke="1" extrusionOk="0">
                  <a:moveTo>
                    <a:pt x="17617" y="59512"/>
                  </a:moveTo>
                  <a:cubicBezTo>
                    <a:pt x="18534" y="61290"/>
                    <a:pt x="19784" y="62734"/>
                    <a:pt x="21312" y="63846"/>
                  </a:cubicBezTo>
                  <a:cubicBezTo>
                    <a:pt x="22841" y="64957"/>
                    <a:pt x="24646" y="65791"/>
                    <a:pt x="26730" y="66318"/>
                  </a:cubicBezTo>
                  <a:cubicBezTo>
                    <a:pt x="28814" y="66846"/>
                    <a:pt x="30953" y="67124"/>
                    <a:pt x="33176" y="67124"/>
                  </a:cubicBezTo>
                  <a:cubicBezTo>
                    <a:pt x="34676" y="67124"/>
                    <a:pt x="36287" y="66985"/>
                    <a:pt x="38010" y="66763"/>
                  </a:cubicBezTo>
                  <a:cubicBezTo>
                    <a:pt x="39733" y="66541"/>
                    <a:pt x="41344" y="66041"/>
                    <a:pt x="42844" y="65318"/>
                  </a:cubicBezTo>
                  <a:cubicBezTo>
                    <a:pt x="44345" y="64596"/>
                    <a:pt x="45595" y="63623"/>
                    <a:pt x="46595" y="62373"/>
                  </a:cubicBezTo>
                  <a:cubicBezTo>
                    <a:pt x="47595" y="61123"/>
                    <a:pt x="48095" y="59539"/>
                    <a:pt x="48095" y="57594"/>
                  </a:cubicBezTo>
                  <a:cubicBezTo>
                    <a:pt x="48095" y="55511"/>
                    <a:pt x="47428" y="53844"/>
                    <a:pt x="46122" y="52566"/>
                  </a:cubicBezTo>
                  <a:cubicBezTo>
                    <a:pt x="44789" y="51260"/>
                    <a:pt x="43066" y="50204"/>
                    <a:pt x="40927" y="49343"/>
                  </a:cubicBezTo>
                  <a:cubicBezTo>
                    <a:pt x="38788" y="48482"/>
                    <a:pt x="36343" y="47732"/>
                    <a:pt x="33648" y="47093"/>
                  </a:cubicBezTo>
                  <a:cubicBezTo>
                    <a:pt x="30925" y="46454"/>
                    <a:pt x="28175" y="45731"/>
                    <a:pt x="25396" y="44953"/>
                  </a:cubicBezTo>
                  <a:cubicBezTo>
                    <a:pt x="22535" y="44231"/>
                    <a:pt x="19756" y="43369"/>
                    <a:pt x="17034" y="42314"/>
                  </a:cubicBezTo>
                  <a:cubicBezTo>
                    <a:pt x="14311" y="41286"/>
                    <a:pt x="11894" y="39952"/>
                    <a:pt x="9754" y="38285"/>
                  </a:cubicBezTo>
                  <a:cubicBezTo>
                    <a:pt x="7615" y="36646"/>
                    <a:pt x="5865" y="34590"/>
                    <a:pt x="4559" y="32117"/>
                  </a:cubicBezTo>
                  <a:cubicBezTo>
                    <a:pt x="3225" y="29645"/>
                    <a:pt x="2587" y="26672"/>
                    <a:pt x="2587" y="23171"/>
                  </a:cubicBezTo>
                  <a:cubicBezTo>
                    <a:pt x="2587" y="19254"/>
                    <a:pt x="3420" y="15837"/>
                    <a:pt x="5115" y="12919"/>
                  </a:cubicBezTo>
                  <a:cubicBezTo>
                    <a:pt x="6782" y="10030"/>
                    <a:pt x="9004" y="7613"/>
                    <a:pt x="11699" y="5668"/>
                  </a:cubicBezTo>
                  <a:cubicBezTo>
                    <a:pt x="14422" y="3723"/>
                    <a:pt x="17478" y="2306"/>
                    <a:pt x="20923" y="1389"/>
                  </a:cubicBezTo>
                  <a:cubicBezTo>
                    <a:pt x="24368" y="445"/>
                    <a:pt x="27786" y="0"/>
                    <a:pt x="31203" y="0"/>
                  </a:cubicBezTo>
                  <a:cubicBezTo>
                    <a:pt x="35204" y="0"/>
                    <a:pt x="39038" y="445"/>
                    <a:pt x="42733" y="1334"/>
                  </a:cubicBezTo>
                  <a:cubicBezTo>
                    <a:pt x="46428" y="2223"/>
                    <a:pt x="49679" y="3668"/>
                    <a:pt x="52540" y="5668"/>
                  </a:cubicBezTo>
                  <a:cubicBezTo>
                    <a:pt x="55402" y="7668"/>
                    <a:pt x="57680" y="10224"/>
                    <a:pt x="59347" y="13336"/>
                  </a:cubicBezTo>
                  <a:cubicBezTo>
                    <a:pt x="61014" y="16448"/>
                    <a:pt x="61876" y="20226"/>
                    <a:pt x="61876" y="24644"/>
                  </a:cubicBezTo>
                  <a:lnTo>
                    <a:pt x="45567" y="24644"/>
                  </a:lnTo>
                  <a:cubicBezTo>
                    <a:pt x="45428" y="22366"/>
                    <a:pt x="44956" y="20448"/>
                    <a:pt x="44122" y="18948"/>
                  </a:cubicBezTo>
                  <a:cubicBezTo>
                    <a:pt x="43289" y="17448"/>
                    <a:pt x="42205" y="16281"/>
                    <a:pt x="40844" y="15420"/>
                  </a:cubicBezTo>
                  <a:cubicBezTo>
                    <a:pt x="39483" y="14558"/>
                    <a:pt x="37927" y="13947"/>
                    <a:pt x="36176" y="13586"/>
                  </a:cubicBezTo>
                  <a:cubicBezTo>
                    <a:pt x="34426" y="13225"/>
                    <a:pt x="32509" y="13058"/>
                    <a:pt x="30453" y="13058"/>
                  </a:cubicBezTo>
                  <a:cubicBezTo>
                    <a:pt x="29092" y="13058"/>
                    <a:pt x="27730" y="13197"/>
                    <a:pt x="26369" y="13503"/>
                  </a:cubicBezTo>
                  <a:cubicBezTo>
                    <a:pt x="25007" y="13781"/>
                    <a:pt x="23785" y="14281"/>
                    <a:pt x="22674" y="15003"/>
                  </a:cubicBezTo>
                  <a:cubicBezTo>
                    <a:pt x="21562" y="15725"/>
                    <a:pt x="20646" y="16614"/>
                    <a:pt x="19951" y="17670"/>
                  </a:cubicBezTo>
                  <a:cubicBezTo>
                    <a:pt x="19229" y="18754"/>
                    <a:pt x="18867" y="20115"/>
                    <a:pt x="18867" y="21754"/>
                  </a:cubicBezTo>
                  <a:cubicBezTo>
                    <a:pt x="18867" y="23254"/>
                    <a:pt x="19145" y="24477"/>
                    <a:pt x="19728" y="25394"/>
                  </a:cubicBezTo>
                  <a:cubicBezTo>
                    <a:pt x="20284" y="26311"/>
                    <a:pt x="21424" y="27172"/>
                    <a:pt x="23118" y="27978"/>
                  </a:cubicBezTo>
                  <a:cubicBezTo>
                    <a:pt x="24785" y="28756"/>
                    <a:pt x="27119" y="29561"/>
                    <a:pt x="30092" y="30339"/>
                  </a:cubicBezTo>
                  <a:cubicBezTo>
                    <a:pt x="33065" y="31117"/>
                    <a:pt x="36926" y="32117"/>
                    <a:pt x="41733" y="33340"/>
                  </a:cubicBezTo>
                  <a:cubicBezTo>
                    <a:pt x="43150" y="33618"/>
                    <a:pt x="45150" y="34146"/>
                    <a:pt x="47678" y="34896"/>
                  </a:cubicBezTo>
                  <a:cubicBezTo>
                    <a:pt x="50207" y="35646"/>
                    <a:pt x="52735" y="36840"/>
                    <a:pt x="55235" y="38480"/>
                  </a:cubicBezTo>
                  <a:cubicBezTo>
                    <a:pt x="57736" y="40119"/>
                    <a:pt x="59903" y="42314"/>
                    <a:pt x="61737" y="45064"/>
                  </a:cubicBezTo>
                  <a:cubicBezTo>
                    <a:pt x="63570" y="47815"/>
                    <a:pt x="64460" y="51343"/>
                    <a:pt x="64460" y="55622"/>
                  </a:cubicBezTo>
                  <a:cubicBezTo>
                    <a:pt x="64460" y="59123"/>
                    <a:pt x="63793" y="62373"/>
                    <a:pt x="62431" y="65374"/>
                  </a:cubicBezTo>
                  <a:cubicBezTo>
                    <a:pt x="61070" y="68374"/>
                    <a:pt x="59042" y="70958"/>
                    <a:pt x="56375" y="73153"/>
                  </a:cubicBezTo>
                  <a:cubicBezTo>
                    <a:pt x="53708" y="75348"/>
                    <a:pt x="50373" y="77015"/>
                    <a:pt x="46401" y="78237"/>
                  </a:cubicBezTo>
                  <a:cubicBezTo>
                    <a:pt x="42427" y="79460"/>
                    <a:pt x="37843" y="80071"/>
                    <a:pt x="32620" y="80071"/>
                  </a:cubicBezTo>
                  <a:cubicBezTo>
                    <a:pt x="28397" y="80071"/>
                    <a:pt x="24313" y="79543"/>
                    <a:pt x="20340" y="78515"/>
                  </a:cubicBezTo>
                  <a:cubicBezTo>
                    <a:pt x="16367" y="77487"/>
                    <a:pt x="12866" y="75848"/>
                    <a:pt x="9838" y="73625"/>
                  </a:cubicBezTo>
                  <a:cubicBezTo>
                    <a:pt x="6810" y="71403"/>
                    <a:pt x="4392" y="68597"/>
                    <a:pt x="2587" y="65152"/>
                  </a:cubicBezTo>
                  <a:cubicBezTo>
                    <a:pt x="808" y="61734"/>
                    <a:pt x="-53" y="57650"/>
                    <a:pt x="3" y="52927"/>
                  </a:cubicBezTo>
                  <a:lnTo>
                    <a:pt x="16311" y="52927"/>
                  </a:lnTo>
                  <a:cubicBezTo>
                    <a:pt x="16311" y="55511"/>
                    <a:pt x="16784" y="57678"/>
                    <a:pt x="17700" y="59456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203" name="Gráfico 4"/>
          <p:cNvGrpSpPr/>
          <p:nvPr/>
        </p:nvGrpSpPr>
        <p:grpSpPr bwMode="auto">
          <a:xfrm>
            <a:off x="9602090" y="5540664"/>
            <a:ext cx="142335" cy="80154"/>
            <a:chOff x="6448108" y="5388264"/>
            <a:chExt cx="142335" cy="80154"/>
          </a:xfrm>
          <a:solidFill>
            <a:srgbClr val="231F20"/>
          </a:solidFill>
        </p:grpSpPr>
        <p:sp>
          <p:nvSpPr>
            <p:cNvPr id="204" name="Forma Livre: Forma 203"/>
            <p:cNvSpPr/>
            <p:nvPr/>
          </p:nvSpPr>
          <p:spPr bwMode="auto">
            <a:xfrm>
              <a:off x="6448108" y="5388348"/>
              <a:ext cx="64459" cy="80071"/>
            </a:xfrm>
            <a:custGeom>
              <a:avLst/>
              <a:gdLst>
                <a:gd name="connsiteX0" fmla="*/ 17617 w 64459"/>
                <a:gd name="connsiteY0" fmla="*/ 59512 h 80071"/>
                <a:gd name="connsiteX1" fmla="*/ 21312 w 64459"/>
                <a:gd name="connsiteY1" fmla="*/ 63846 h 80071"/>
                <a:gd name="connsiteX2" fmla="*/ 26730 w 64459"/>
                <a:gd name="connsiteY2" fmla="*/ 66318 h 80071"/>
                <a:gd name="connsiteX3" fmla="*/ 33176 w 64459"/>
                <a:gd name="connsiteY3" fmla="*/ 67124 h 80071"/>
                <a:gd name="connsiteX4" fmla="*/ 38010 w 64459"/>
                <a:gd name="connsiteY4" fmla="*/ 66763 h 80071"/>
                <a:gd name="connsiteX5" fmla="*/ 42844 w 64459"/>
                <a:gd name="connsiteY5" fmla="*/ 65318 h 80071"/>
                <a:gd name="connsiteX6" fmla="*/ 46595 w 64459"/>
                <a:gd name="connsiteY6" fmla="*/ 62373 h 80071"/>
                <a:gd name="connsiteX7" fmla="*/ 48095 w 64459"/>
                <a:gd name="connsiteY7" fmla="*/ 57594 h 80071"/>
                <a:gd name="connsiteX8" fmla="*/ 46122 w 64459"/>
                <a:gd name="connsiteY8" fmla="*/ 52566 h 80071"/>
                <a:gd name="connsiteX9" fmla="*/ 40927 w 64459"/>
                <a:gd name="connsiteY9" fmla="*/ 49343 h 80071"/>
                <a:gd name="connsiteX10" fmla="*/ 33648 w 64459"/>
                <a:gd name="connsiteY10" fmla="*/ 47093 h 80071"/>
                <a:gd name="connsiteX11" fmla="*/ 25396 w 64459"/>
                <a:gd name="connsiteY11" fmla="*/ 44953 h 80071"/>
                <a:gd name="connsiteX12" fmla="*/ 17034 w 64459"/>
                <a:gd name="connsiteY12" fmla="*/ 42314 h 80071"/>
                <a:gd name="connsiteX13" fmla="*/ 9754 w 64459"/>
                <a:gd name="connsiteY13" fmla="*/ 38285 h 80071"/>
                <a:gd name="connsiteX14" fmla="*/ 4559 w 64459"/>
                <a:gd name="connsiteY14" fmla="*/ 32117 h 80071"/>
                <a:gd name="connsiteX15" fmla="*/ 2587 w 64459"/>
                <a:gd name="connsiteY15" fmla="*/ 23171 h 80071"/>
                <a:gd name="connsiteX16" fmla="*/ 5115 w 64459"/>
                <a:gd name="connsiteY16" fmla="*/ 12919 h 80071"/>
                <a:gd name="connsiteX17" fmla="*/ 11699 w 64459"/>
                <a:gd name="connsiteY17" fmla="*/ 5668 h 80071"/>
                <a:gd name="connsiteX18" fmla="*/ 20923 w 64459"/>
                <a:gd name="connsiteY18" fmla="*/ 1389 h 80071"/>
                <a:gd name="connsiteX19" fmla="*/ 31203 w 64459"/>
                <a:gd name="connsiteY19" fmla="*/ 0 h 80071"/>
                <a:gd name="connsiteX20" fmla="*/ 42733 w 64459"/>
                <a:gd name="connsiteY20" fmla="*/ 1334 h 80071"/>
                <a:gd name="connsiteX21" fmla="*/ 52540 w 64459"/>
                <a:gd name="connsiteY21" fmla="*/ 5668 h 80071"/>
                <a:gd name="connsiteX22" fmla="*/ 59347 w 64459"/>
                <a:gd name="connsiteY22" fmla="*/ 13336 h 80071"/>
                <a:gd name="connsiteX23" fmla="*/ 61876 w 64459"/>
                <a:gd name="connsiteY23" fmla="*/ 24644 h 80071"/>
                <a:gd name="connsiteX24" fmla="*/ 45567 w 64459"/>
                <a:gd name="connsiteY24" fmla="*/ 24644 h 80071"/>
                <a:gd name="connsiteX25" fmla="*/ 44122 w 64459"/>
                <a:gd name="connsiteY25" fmla="*/ 18948 h 80071"/>
                <a:gd name="connsiteX26" fmla="*/ 40844 w 64459"/>
                <a:gd name="connsiteY26" fmla="*/ 15420 h 80071"/>
                <a:gd name="connsiteX27" fmla="*/ 36176 w 64459"/>
                <a:gd name="connsiteY27" fmla="*/ 13586 h 80071"/>
                <a:gd name="connsiteX28" fmla="*/ 30453 w 64459"/>
                <a:gd name="connsiteY28" fmla="*/ 13058 h 80071"/>
                <a:gd name="connsiteX29" fmla="*/ 26369 w 64459"/>
                <a:gd name="connsiteY29" fmla="*/ 13503 h 80071"/>
                <a:gd name="connsiteX30" fmla="*/ 22674 w 64459"/>
                <a:gd name="connsiteY30" fmla="*/ 15003 h 80071"/>
                <a:gd name="connsiteX31" fmla="*/ 19951 w 64459"/>
                <a:gd name="connsiteY31" fmla="*/ 17670 h 80071"/>
                <a:gd name="connsiteX32" fmla="*/ 18867 w 64459"/>
                <a:gd name="connsiteY32" fmla="*/ 21754 h 80071"/>
                <a:gd name="connsiteX33" fmla="*/ 19728 w 64459"/>
                <a:gd name="connsiteY33" fmla="*/ 25394 h 80071"/>
                <a:gd name="connsiteX34" fmla="*/ 23118 w 64459"/>
                <a:gd name="connsiteY34" fmla="*/ 27978 h 80071"/>
                <a:gd name="connsiteX35" fmla="*/ 30092 w 64459"/>
                <a:gd name="connsiteY35" fmla="*/ 30339 h 80071"/>
                <a:gd name="connsiteX36" fmla="*/ 41733 w 64459"/>
                <a:gd name="connsiteY36" fmla="*/ 33340 h 80071"/>
                <a:gd name="connsiteX37" fmla="*/ 47678 w 64459"/>
                <a:gd name="connsiteY37" fmla="*/ 34896 h 80071"/>
                <a:gd name="connsiteX38" fmla="*/ 55235 w 64459"/>
                <a:gd name="connsiteY38" fmla="*/ 38480 h 80071"/>
                <a:gd name="connsiteX39" fmla="*/ 61737 w 64459"/>
                <a:gd name="connsiteY39" fmla="*/ 45064 h 80071"/>
                <a:gd name="connsiteX40" fmla="*/ 64460 w 64459"/>
                <a:gd name="connsiteY40" fmla="*/ 55622 h 80071"/>
                <a:gd name="connsiteX41" fmla="*/ 62431 w 64459"/>
                <a:gd name="connsiteY41" fmla="*/ 65374 h 80071"/>
                <a:gd name="connsiteX42" fmla="*/ 56375 w 64459"/>
                <a:gd name="connsiteY42" fmla="*/ 73153 h 80071"/>
                <a:gd name="connsiteX43" fmla="*/ 46401 w 64459"/>
                <a:gd name="connsiteY43" fmla="*/ 78237 h 80071"/>
                <a:gd name="connsiteX44" fmla="*/ 32620 w 64459"/>
                <a:gd name="connsiteY44" fmla="*/ 80071 h 80071"/>
                <a:gd name="connsiteX45" fmla="*/ 20340 w 64459"/>
                <a:gd name="connsiteY45" fmla="*/ 78515 h 80071"/>
                <a:gd name="connsiteX46" fmla="*/ 9838 w 64459"/>
                <a:gd name="connsiteY46" fmla="*/ 73625 h 80071"/>
                <a:gd name="connsiteX47" fmla="*/ 2587 w 64459"/>
                <a:gd name="connsiteY47" fmla="*/ 65152 h 80071"/>
                <a:gd name="connsiteX48" fmla="*/ 3 w 64459"/>
                <a:gd name="connsiteY48" fmla="*/ 52927 h 80071"/>
                <a:gd name="connsiteX49" fmla="*/ 16311 w 64459"/>
                <a:gd name="connsiteY49" fmla="*/ 52927 h 80071"/>
                <a:gd name="connsiteX50" fmla="*/ 17700 w 64459"/>
                <a:gd name="connsiteY50" fmla="*/ 59456 h 80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4459" h="80071" fill="norm" stroke="1" extrusionOk="0">
                  <a:moveTo>
                    <a:pt x="17617" y="59512"/>
                  </a:moveTo>
                  <a:cubicBezTo>
                    <a:pt x="18534" y="61290"/>
                    <a:pt x="19784" y="62734"/>
                    <a:pt x="21312" y="63846"/>
                  </a:cubicBezTo>
                  <a:cubicBezTo>
                    <a:pt x="22840" y="64957"/>
                    <a:pt x="24646" y="65791"/>
                    <a:pt x="26730" y="66318"/>
                  </a:cubicBezTo>
                  <a:cubicBezTo>
                    <a:pt x="28814" y="66846"/>
                    <a:pt x="30953" y="67124"/>
                    <a:pt x="33176" y="67124"/>
                  </a:cubicBezTo>
                  <a:cubicBezTo>
                    <a:pt x="34676" y="67124"/>
                    <a:pt x="36287" y="66985"/>
                    <a:pt x="38010" y="66763"/>
                  </a:cubicBezTo>
                  <a:cubicBezTo>
                    <a:pt x="39733" y="66541"/>
                    <a:pt x="41344" y="66041"/>
                    <a:pt x="42844" y="65318"/>
                  </a:cubicBezTo>
                  <a:cubicBezTo>
                    <a:pt x="44345" y="64596"/>
                    <a:pt x="45595" y="63623"/>
                    <a:pt x="46595" y="62373"/>
                  </a:cubicBezTo>
                  <a:cubicBezTo>
                    <a:pt x="47595" y="61123"/>
                    <a:pt x="48095" y="59539"/>
                    <a:pt x="48095" y="57594"/>
                  </a:cubicBezTo>
                  <a:cubicBezTo>
                    <a:pt x="48095" y="55511"/>
                    <a:pt x="47428" y="53844"/>
                    <a:pt x="46122" y="52566"/>
                  </a:cubicBezTo>
                  <a:cubicBezTo>
                    <a:pt x="44789" y="51260"/>
                    <a:pt x="43066" y="50204"/>
                    <a:pt x="40927" y="49343"/>
                  </a:cubicBezTo>
                  <a:cubicBezTo>
                    <a:pt x="38788" y="48482"/>
                    <a:pt x="36343" y="47732"/>
                    <a:pt x="33648" y="47093"/>
                  </a:cubicBezTo>
                  <a:cubicBezTo>
                    <a:pt x="30925" y="46453"/>
                    <a:pt x="28175" y="45731"/>
                    <a:pt x="25396" y="44953"/>
                  </a:cubicBezTo>
                  <a:cubicBezTo>
                    <a:pt x="22535" y="44231"/>
                    <a:pt x="19756" y="43369"/>
                    <a:pt x="17034" y="42314"/>
                  </a:cubicBezTo>
                  <a:cubicBezTo>
                    <a:pt x="14311" y="41286"/>
                    <a:pt x="11894" y="39952"/>
                    <a:pt x="9754" y="38285"/>
                  </a:cubicBezTo>
                  <a:cubicBezTo>
                    <a:pt x="7615" y="36646"/>
                    <a:pt x="5865" y="34590"/>
                    <a:pt x="4559" y="32117"/>
                  </a:cubicBezTo>
                  <a:cubicBezTo>
                    <a:pt x="3225" y="29645"/>
                    <a:pt x="2587" y="26672"/>
                    <a:pt x="2587" y="23171"/>
                  </a:cubicBezTo>
                  <a:cubicBezTo>
                    <a:pt x="2587" y="19254"/>
                    <a:pt x="3420" y="15837"/>
                    <a:pt x="5115" y="12919"/>
                  </a:cubicBezTo>
                  <a:cubicBezTo>
                    <a:pt x="6782" y="10030"/>
                    <a:pt x="9004" y="7613"/>
                    <a:pt x="11699" y="5668"/>
                  </a:cubicBezTo>
                  <a:cubicBezTo>
                    <a:pt x="14422" y="3723"/>
                    <a:pt x="17506" y="2306"/>
                    <a:pt x="20923" y="1389"/>
                  </a:cubicBezTo>
                  <a:cubicBezTo>
                    <a:pt x="24368" y="445"/>
                    <a:pt x="27786" y="0"/>
                    <a:pt x="31203" y="0"/>
                  </a:cubicBezTo>
                  <a:cubicBezTo>
                    <a:pt x="35204" y="0"/>
                    <a:pt x="39038" y="445"/>
                    <a:pt x="42733" y="1334"/>
                  </a:cubicBezTo>
                  <a:cubicBezTo>
                    <a:pt x="46401" y="2223"/>
                    <a:pt x="49679" y="3668"/>
                    <a:pt x="52540" y="5668"/>
                  </a:cubicBezTo>
                  <a:cubicBezTo>
                    <a:pt x="55402" y="7668"/>
                    <a:pt x="57680" y="10224"/>
                    <a:pt x="59347" y="13336"/>
                  </a:cubicBezTo>
                  <a:cubicBezTo>
                    <a:pt x="61014" y="16448"/>
                    <a:pt x="61876" y="20226"/>
                    <a:pt x="61876" y="24644"/>
                  </a:cubicBezTo>
                  <a:lnTo>
                    <a:pt x="45567" y="24644"/>
                  </a:lnTo>
                  <a:cubicBezTo>
                    <a:pt x="45428" y="22366"/>
                    <a:pt x="44956" y="20448"/>
                    <a:pt x="44122" y="18948"/>
                  </a:cubicBezTo>
                  <a:cubicBezTo>
                    <a:pt x="43289" y="17448"/>
                    <a:pt x="42205" y="16281"/>
                    <a:pt x="40844" y="15420"/>
                  </a:cubicBezTo>
                  <a:cubicBezTo>
                    <a:pt x="39483" y="14558"/>
                    <a:pt x="37927" y="13947"/>
                    <a:pt x="36176" y="13586"/>
                  </a:cubicBezTo>
                  <a:cubicBezTo>
                    <a:pt x="34426" y="13225"/>
                    <a:pt x="32509" y="13058"/>
                    <a:pt x="30453" y="13058"/>
                  </a:cubicBezTo>
                  <a:cubicBezTo>
                    <a:pt x="29091" y="13058"/>
                    <a:pt x="27730" y="13197"/>
                    <a:pt x="26369" y="13503"/>
                  </a:cubicBezTo>
                  <a:cubicBezTo>
                    <a:pt x="25007" y="13780"/>
                    <a:pt x="23785" y="14281"/>
                    <a:pt x="22674" y="15003"/>
                  </a:cubicBezTo>
                  <a:cubicBezTo>
                    <a:pt x="21562" y="15725"/>
                    <a:pt x="20646" y="16614"/>
                    <a:pt x="19951" y="17670"/>
                  </a:cubicBezTo>
                  <a:cubicBezTo>
                    <a:pt x="19229" y="18754"/>
                    <a:pt x="18867" y="20115"/>
                    <a:pt x="18867" y="21754"/>
                  </a:cubicBezTo>
                  <a:cubicBezTo>
                    <a:pt x="18867" y="23254"/>
                    <a:pt x="19145" y="24477"/>
                    <a:pt x="19728" y="25394"/>
                  </a:cubicBezTo>
                  <a:cubicBezTo>
                    <a:pt x="20284" y="26311"/>
                    <a:pt x="21424" y="27172"/>
                    <a:pt x="23118" y="27978"/>
                  </a:cubicBezTo>
                  <a:cubicBezTo>
                    <a:pt x="24785" y="28755"/>
                    <a:pt x="27119" y="29561"/>
                    <a:pt x="30092" y="30339"/>
                  </a:cubicBezTo>
                  <a:cubicBezTo>
                    <a:pt x="33065" y="31117"/>
                    <a:pt x="36926" y="32117"/>
                    <a:pt x="41733" y="33340"/>
                  </a:cubicBezTo>
                  <a:cubicBezTo>
                    <a:pt x="43150" y="33617"/>
                    <a:pt x="45150" y="34146"/>
                    <a:pt x="47678" y="34896"/>
                  </a:cubicBezTo>
                  <a:cubicBezTo>
                    <a:pt x="50207" y="35646"/>
                    <a:pt x="52735" y="36840"/>
                    <a:pt x="55235" y="38480"/>
                  </a:cubicBezTo>
                  <a:cubicBezTo>
                    <a:pt x="57736" y="40119"/>
                    <a:pt x="59903" y="42314"/>
                    <a:pt x="61737" y="45064"/>
                  </a:cubicBezTo>
                  <a:cubicBezTo>
                    <a:pt x="63570" y="47815"/>
                    <a:pt x="64460" y="51343"/>
                    <a:pt x="64460" y="55622"/>
                  </a:cubicBezTo>
                  <a:cubicBezTo>
                    <a:pt x="64460" y="59123"/>
                    <a:pt x="63793" y="62373"/>
                    <a:pt x="62431" y="65374"/>
                  </a:cubicBezTo>
                  <a:cubicBezTo>
                    <a:pt x="61070" y="68374"/>
                    <a:pt x="59042" y="70958"/>
                    <a:pt x="56375" y="73153"/>
                  </a:cubicBezTo>
                  <a:cubicBezTo>
                    <a:pt x="53708" y="75348"/>
                    <a:pt x="50373" y="77015"/>
                    <a:pt x="46401" y="78237"/>
                  </a:cubicBezTo>
                  <a:cubicBezTo>
                    <a:pt x="42427" y="79460"/>
                    <a:pt x="37843" y="80071"/>
                    <a:pt x="32620" y="80071"/>
                  </a:cubicBezTo>
                  <a:cubicBezTo>
                    <a:pt x="28397" y="80071"/>
                    <a:pt x="24313" y="79543"/>
                    <a:pt x="20340" y="78515"/>
                  </a:cubicBezTo>
                  <a:cubicBezTo>
                    <a:pt x="16367" y="77487"/>
                    <a:pt x="12866" y="75848"/>
                    <a:pt x="9838" y="73625"/>
                  </a:cubicBezTo>
                  <a:cubicBezTo>
                    <a:pt x="6810" y="71403"/>
                    <a:pt x="4392" y="68597"/>
                    <a:pt x="2587" y="65152"/>
                  </a:cubicBezTo>
                  <a:cubicBezTo>
                    <a:pt x="808" y="61734"/>
                    <a:pt x="-53" y="57650"/>
                    <a:pt x="3" y="52927"/>
                  </a:cubicBezTo>
                  <a:lnTo>
                    <a:pt x="16311" y="52927"/>
                  </a:lnTo>
                  <a:cubicBezTo>
                    <a:pt x="16311" y="55511"/>
                    <a:pt x="16784" y="57678"/>
                    <a:pt x="17700" y="59456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205" name="Forma Livre: Forma 204"/>
            <p:cNvSpPr/>
            <p:nvPr/>
          </p:nvSpPr>
          <p:spPr bwMode="auto">
            <a:xfrm>
              <a:off x="6519124" y="5388264"/>
              <a:ext cx="71319" cy="80126"/>
            </a:xfrm>
            <a:custGeom>
              <a:avLst/>
              <a:gdLst>
                <a:gd name="connsiteX0" fmla="*/ 52427 w 71319"/>
                <a:gd name="connsiteY0" fmla="*/ 22338 h 80126"/>
                <a:gd name="connsiteX1" fmla="*/ 48676 w 71319"/>
                <a:gd name="connsiteY1" fmla="*/ 18087 h 80126"/>
                <a:gd name="connsiteX2" fmla="*/ 43592 w 71319"/>
                <a:gd name="connsiteY2" fmla="*/ 15253 h 80126"/>
                <a:gd name="connsiteX3" fmla="*/ 37646 w 71319"/>
                <a:gd name="connsiteY3" fmla="*/ 14225 h 80126"/>
                <a:gd name="connsiteX4" fmla="*/ 28005 w 71319"/>
                <a:gd name="connsiteY4" fmla="*/ 16420 h 80126"/>
                <a:gd name="connsiteX5" fmla="*/ 21560 w 71319"/>
                <a:gd name="connsiteY5" fmla="*/ 22310 h 80126"/>
                <a:gd name="connsiteX6" fmla="*/ 17976 w 71319"/>
                <a:gd name="connsiteY6" fmla="*/ 30728 h 80126"/>
                <a:gd name="connsiteX7" fmla="*/ 16836 w 71319"/>
                <a:gd name="connsiteY7" fmla="*/ 40480 h 80126"/>
                <a:gd name="connsiteX8" fmla="*/ 17976 w 71319"/>
                <a:gd name="connsiteY8" fmla="*/ 49871 h 80126"/>
                <a:gd name="connsiteX9" fmla="*/ 21560 w 71319"/>
                <a:gd name="connsiteY9" fmla="*/ 58067 h 80126"/>
                <a:gd name="connsiteX10" fmla="*/ 28005 w 71319"/>
                <a:gd name="connsiteY10" fmla="*/ 63901 h 80126"/>
                <a:gd name="connsiteX11" fmla="*/ 37646 w 71319"/>
                <a:gd name="connsiteY11" fmla="*/ 66096 h 80126"/>
                <a:gd name="connsiteX12" fmla="*/ 49704 w 71319"/>
                <a:gd name="connsiteY12" fmla="*/ 61373 h 80126"/>
                <a:gd name="connsiteX13" fmla="*/ 55010 w 71319"/>
                <a:gd name="connsiteY13" fmla="*/ 48926 h 80126"/>
                <a:gd name="connsiteX14" fmla="*/ 71319 w 71319"/>
                <a:gd name="connsiteY14" fmla="*/ 48926 h 80126"/>
                <a:gd name="connsiteX15" fmla="*/ 67985 w 71319"/>
                <a:gd name="connsiteY15" fmla="*/ 61901 h 80126"/>
                <a:gd name="connsiteX16" fmla="*/ 60900 w 71319"/>
                <a:gd name="connsiteY16" fmla="*/ 71764 h 80126"/>
                <a:gd name="connsiteX17" fmla="*/ 50621 w 71319"/>
                <a:gd name="connsiteY17" fmla="*/ 77987 h 80126"/>
                <a:gd name="connsiteX18" fmla="*/ 37646 w 71319"/>
                <a:gd name="connsiteY18" fmla="*/ 80127 h 80126"/>
                <a:gd name="connsiteX19" fmla="*/ 21837 w 71319"/>
                <a:gd name="connsiteY19" fmla="*/ 77070 h 80126"/>
                <a:gd name="connsiteX20" fmla="*/ 9974 w 71319"/>
                <a:gd name="connsiteY20" fmla="*/ 68652 h 80126"/>
                <a:gd name="connsiteX21" fmla="*/ 2584 w 71319"/>
                <a:gd name="connsiteY21" fmla="*/ 56039 h 80126"/>
                <a:gd name="connsiteX22" fmla="*/ 0 w 71319"/>
                <a:gd name="connsiteY22" fmla="*/ 40425 h 80126"/>
                <a:gd name="connsiteX23" fmla="*/ 2584 w 71319"/>
                <a:gd name="connsiteY23" fmla="*/ 24505 h 80126"/>
                <a:gd name="connsiteX24" fmla="*/ 9974 w 71319"/>
                <a:gd name="connsiteY24" fmla="*/ 11697 h 80126"/>
                <a:gd name="connsiteX25" fmla="*/ 21837 w 71319"/>
                <a:gd name="connsiteY25" fmla="*/ 3112 h 80126"/>
                <a:gd name="connsiteX26" fmla="*/ 37646 w 71319"/>
                <a:gd name="connsiteY26" fmla="*/ 0 h 80126"/>
                <a:gd name="connsiteX27" fmla="*/ 49593 w 71319"/>
                <a:gd name="connsiteY27" fmla="*/ 1834 h 80126"/>
                <a:gd name="connsiteX28" fmla="*/ 59678 w 71319"/>
                <a:gd name="connsiteY28" fmla="*/ 7140 h 80126"/>
                <a:gd name="connsiteX29" fmla="*/ 67013 w 71319"/>
                <a:gd name="connsiteY29" fmla="*/ 15781 h 80126"/>
                <a:gd name="connsiteX30" fmla="*/ 70652 w 71319"/>
                <a:gd name="connsiteY30" fmla="*/ 27561 h 80126"/>
                <a:gd name="connsiteX31" fmla="*/ 54344 w 71319"/>
                <a:gd name="connsiteY31" fmla="*/ 27561 h 80126"/>
                <a:gd name="connsiteX32" fmla="*/ 52399 w 71319"/>
                <a:gd name="connsiteY32" fmla="*/ 22254 h 80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71319" h="80126" fill="norm" stroke="1" extrusionOk="0">
                  <a:moveTo>
                    <a:pt x="52427" y="22338"/>
                  </a:moveTo>
                  <a:cubicBezTo>
                    <a:pt x="51427" y="20726"/>
                    <a:pt x="50176" y="19309"/>
                    <a:pt x="48676" y="18087"/>
                  </a:cubicBezTo>
                  <a:cubicBezTo>
                    <a:pt x="47176" y="16865"/>
                    <a:pt x="45481" y="15920"/>
                    <a:pt x="43592" y="15253"/>
                  </a:cubicBezTo>
                  <a:cubicBezTo>
                    <a:pt x="41702" y="14586"/>
                    <a:pt x="39702" y="14225"/>
                    <a:pt x="37646" y="14225"/>
                  </a:cubicBezTo>
                  <a:cubicBezTo>
                    <a:pt x="33867" y="14225"/>
                    <a:pt x="30645" y="14947"/>
                    <a:pt x="28005" y="16420"/>
                  </a:cubicBezTo>
                  <a:cubicBezTo>
                    <a:pt x="25366" y="17893"/>
                    <a:pt x="23227" y="19865"/>
                    <a:pt x="21560" y="22310"/>
                  </a:cubicBezTo>
                  <a:cubicBezTo>
                    <a:pt x="19920" y="24783"/>
                    <a:pt x="18726" y="27589"/>
                    <a:pt x="17976" y="30728"/>
                  </a:cubicBezTo>
                  <a:cubicBezTo>
                    <a:pt x="17225" y="33868"/>
                    <a:pt x="16836" y="37119"/>
                    <a:pt x="16836" y="40480"/>
                  </a:cubicBezTo>
                  <a:cubicBezTo>
                    <a:pt x="16836" y="43842"/>
                    <a:pt x="17198" y="46815"/>
                    <a:pt x="17976" y="49871"/>
                  </a:cubicBezTo>
                  <a:cubicBezTo>
                    <a:pt x="18726" y="52899"/>
                    <a:pt x="19920" y="55650"/>
                    <a:pt x="21560" y="58067"/>
                  </a:cubicBezTo>
                  <a:cubicBezTo>
                    <a:pt x="23199" y="60512"/>
                    <a:pt x="25338" y="62457"/>
                    <a:pt x="28005" y="63901"/>
                  </a:cubicBezTo>
                  <a:cubicBezTo>
                    <a:pt x="30645" y="65374"/>
                    <a:pt x="33867" y="66096"/>
                    <a:pt x="37646" y="66096"/>
                  </a:cubicBezTo>
                  <a:cubicBezTo>
                    <a:pt x="42786" y="66096"/>
                    <a:pt x="46814" y="64540"/>
                    <a:pt x="49704" y="61373"/>
                  </a:cubicBezTo>
                  <a:cubicBezTo>
                    <a:pt x="52593" y="58206"/>
                    <a:pt x="54371" y="54094"/>
                    <a:pt x="55010" y="48926"/>
                  </a:cubicBezTo>
                  <a:lnTo>
                    <a:pt x="71319" y="48926"/>
                  </a:lnTo>
                  <a:cubicBezTo>
                    <a:pt x="70903" y="53705"/>
                    <a:pt x="69791" y="58039"/>
                    <a:pt x="67985" y="61901"/>
                  </a:cubicBezTo>
                  <a:cubicBezTo>
                    <a:pt x="66207" y="65763"/>
                    <a:pt x="63846" y="69041"/>
                    <a:pt x="60900" y="71764"/>
                  </a:cubicBezTo>
                  <a:cubicBezTo>
                    <a:pt x="57983" y="74487"/>
                    <a:pt x="54538" y="76543"/>
                    <a:pt x="50621" y="77987"/>
                  </a:cubicBezTo>
                  <a:cubicBezTo>
                    <a:pt x="46675" y="79404"/>
                    <a:pt x="42369" y="80127"/>
                    <a:pt x="37646" y="80127"/>
                  </a:cubicBezTo>
                  <a:cubicBezTo>
                    <a:pt x="31784" y="80127"/>
                    <a:pt x="26505" y="79099"/>
                    <a:pt x="21837" y="77070"/>
                  </a:cubicBezTo>
                  <a:cubicBezTo>
                    <a:pt x="17142" y="75042"/>
                    <a:pt x="13197" y="72236"/>
                    <a:pt x="9974" y="68652"/>
                  </a:cubicBezTo>
                  <a:cubicBezTo>
                    <a:pt x="6751" y="65068"/>
                    <a:pt x="4278" y="60873"/>
                    <a:pt x="2584" y="56039"/>
                  </a:cubicBezTo>
                  <a:cubicBezTo>
                    <a:pt x="861" y="51204"/>
                    <a:pt x="0" y="46009"/>
                    <a:pt x="0" y="40425"/>
                  </a:cubicBezTo>
                  <a:cubicBezTo>
                    <a:pt x="0" y="34840"/>
                    <a:pt x="861" y="29395"/>
                    <a:pt x="2584" y="24505"/>
                  </a:cubicBezTo>
                  <a:cubicBezTo>
                    <a:pt x="4306" y="19615"/>
                    <a:pt x="6779" y="15336"/>
                    <a:pt x="9974" y="11697"/>
                  </a:cubicBezTo>
                  <a:cubicBezTo>
                    <a:pt x="13197" y="8057"/>
                    <a:pt x="17142" y="5195"/>
                    <a:pt x="21837" y="3112"/>
                  </a:cubicBezTo>
                  <a:cubicBezTo>
                    <a:pt x="26505" y="1028"/>
                    <a:pt x="31784" y="0"/>
                    <a:pt x="37646" y="0"/>
                  </a:cubicBezTo>
                  <a:cubicBezTo>
                    <a:pt x="41869" y="0"/>
                    <a:pt x="45842" y="611"/>
                    <a:pt x="49593" y="1834"/>
                  </a:cubicBezTo>
                  <a:cubicBezTo>
                    <a:pt x="53343" y="3056"/>
                    <a:pt x="56705" y="4807"/>
                    <a:pt x="59678" y="7140"/>
                  </a:cubicBezTo>
                  <a:cubicBezTo>
                    <a:pt x="62651" y="9474"/>
                    <a:pt x="65096" y="12336"/>
                    <a:pt x="67013" y="15781"/>
                  </a:cubicBezTo>
                  <a:cubicBezTo>
                    <a:pt x="68958" y="19198"/>
                    <a:pt x="70152" y="23144"/>
                    <a:pt x="70652" y="27561"/>
                  </a:cubicBezTo>
                  <a:lnTo>
                    <a:pt x="54344" y="27561"/>
                  </a:lnTo>
                  <a:cubicBezTo>
                    <a:pt x="54066" y="25644"/>
                    <a:pt x="53427" y="23866"/>
                    <a:pt x="52399" y="22254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206" name="Gráfico 4"/>
          <p:cNvGrpSpPr/>
          <p:nvPr/>
        </p:nvGrpSpPr>
        <p:grpSpPr bwMode="auto">
          <a:xfrm>
            <a:off x="9174483" y="5890287"/>
            <a:ext cx="137109" cy="80098"/>
            <a:chOff x="6020501" y="5737887"/>
            <a:chExt cx="137109" cy="80098"/>
          </a:xfrm>
          <a:solidFill>
            <a:srgbClr val="231F20"/>
          </a:solidFill>
        </p:grpSpPr>
        <p:sp>
          <p:nvSpPr>
            <p:cNvPr id="207" name="Forma Livre: Forma 206"/>
            <p:cNvSpPr/>
            <p:nvPr/>
          </p:nvSpPr>
          <p:spPr bwMode="auto">
            <a:xfrm>
              <a:off x="6020501" y="5739721"/>
              <a:ext cx="65957" cy="76570"/>
            </a:xfrm>
            <a:custGeom>
              <a:avLst/>
              <a:gdLst>
                <a:gd name="connsiteX0" fmla="*/ 41258 w 65957"/>
                <a:gd name="connsiteY0" fmla="*/ 0 h 76570"/>
                <a:gd name="connsiteX1" fmla="*/ 50537 w 65957"/>
                <a:gd name="connsiteY1" fmla="*/ 1667 h 76570"/>
                <a:gd name="connsiteX2" fmla="*/ 57622 w 65957"/>
                <a:gd name="connsiteY2" fmla="*/ 6223 h 76570"/>
                <a:gd name="connsiteX3" fmla="*/ 62123 w 65957"/>
                <a:gd name="connsiteY3" fmla="*/ 12919 h 76570"/>
                <a:gd name="connsiteX4" fmla="*/ 63679 w 65957"/>
                <a:gd name="connsiteY4" fmla="*/ 21115 h 76570"/>
                <a:gd name="connsiteX5" fmla="*/ 60845 w 65957"/>
                <a:gd name="connsiteY5" fmla="*/ 32784 h 76570"/>
                <a:gd name="connsiteX6" fmla="*/ 51565 w 65957"/>
                <a:gd name="connsiteY6" fmla="*/ 40286 h 76570"/>
                <a:gd name="connsiteX7" fmla="*/ 51565 w 65957"/>
                <a:gd name="connsiteY7" fmla="*/ 40508 h 76570"/>
                <a:gd name="connsiteX8" fmla="*/ 56705 w 65957"/>
                <a:gd name="connsiteY8" fmla="*/ 43147 h 76570"/>
                <a:gd name="connsiteX9" fmla="*/ 60039 w 65957"/>
                <a:gd name="connsiteY9" fmla="*/ 47343 h 76570"/>
                <a:gd name="connsiteX10" fmla="*/ 61928 w 65957"/>
                <a:gd name="connsiteY10" fmla="*/ 52649 h 76570"/>
                <a:gd name="connsiteX11" fmla="*/ 62734 w 65957"/>
                <a:gd name="connsiteY11" fmla="*/ 58428 h 76570"/>
                <a:gd name="connsiteX12" fmla="*/ 62956 w 65957"/>
                <a:gd name="connsiteY12" fmla="*/ 62734 h 76570"/>
                <a:gd name="connsiteX13" fmla="*/ 63317 w 65957"/>
                <a:gd name="connsiteY13" fmla="*/ 67763 h 76570"/>
                <a:gd name="connsiteX14" fmla="*/ 64179 w 65957"/>
                <a:gd name="connsiteY14" fmla="*/ 72653 h 76570"/>
                <a:gd name="connsiteX15" fmla="*/ 65957 w 65957"/>
                <a:gd name="connsiteY15" fmla="*/ 76570 h 76570"/>
                <a:gd name="connsiteX16" fmla="*/ 49120 w 65957"/>
                <a:gd name="connsiteY16" fmla="*/ 76570 h 76570"/>
                <a:gd name="connsiteX17" fmla="*/ 47398 w 65957"/>
                <a:gd name="connsiteY17" fmla="*/ 67874 h 76570"/>
                <a:gd name="connsiteX18" fmla="*/ 46425 w 65957"/>
                <a:gd name="connsiteY18" fmla="*/ 58234 h 76570"/>
                <a:gd name="connsiteX19" fmla="*/ 42786 w 65957"/>
                <a:gd name="connsiteY19" fmla="*/ 49426 h 76570"/>
                <a:gd name="connsiteX20" fmla="*/ 33673 w 65957"/>
                <a:gd name="connsiteY20" fmla="*/ 46648 h 76570"/>
                <a:gd name="connsiteX21" fmla="*/ 16836 w 65957"/>
                <a:gd name="connsiteY21" fmla="*/ 46648 h 76570"/>
                <a:gd name="connsiteX22" fmla="*/ 16836 w 65957"/>
                <a:gd name="connsiteY22" fmla="*/ 76570 h 76570"/>
                <a:gd name="connsiteX23" fmla="*/ 0 w 65957"/>
                <a:gd name="connsiteY23" fmla="*/ 76570 h 76570"/>
                <a:gd name="connsiteX24" fmla="*/ 0 w 65957"/>
                <a:gd name="connsiteY24" fmla="*/ 0 h 76570"/>
                <a:gd name="connsiteX25" fmla="*/ 41286 w 65957"/>
                <a:gd name="connsiteY25" fmla="*/ 0 h 76570"/>
                <a:gd name="connsiteX26" fmla="*/ 35257 w 65957"/>
                <a:gd name="connsiteY26" fmla="*/ 34618 h 76570"/>
                <a:gd name="connsiteX27" fmla="*/ 43953 w 65957"/>
                <a:gd name="connsiteY27" fmla="*/ 32034 h 76570"/>
                <a:gd name="connsiteX28" fmla="*/ 46842 w 65957"/>
                <a:gd name="connsiteY28" fmla="*/ 23671 h 76570"/>
                <a:gd name="connsiteX29" fmla="*/ 43953 w 65957"/>
                <a:gd name="connsiteY29" fmla="*/ 15587 h 76570"/>
                <a:gd name="connsiteX30" fmla="*/ 35257 w 65957"/>
                <a:gd name="connsiteY30" fmla="*/ 13058 h 76570"/>
                <a:gd name="connsiteX31" fmla="*/ 16809 w 65957"/>
                <a:gd name="connsiteY31" fmla="*/ 13058 h 76570"/>
                <a:gd name="connsiteX32" fmla="*/ 16809 w 65957"/>
                <a:gd name="connsiteY32" fmla="*/ 34618 h 76570"/>
                <a:gd name="connsiteX33" fmla="*/ 35257 w 65957"/>
                <a:gd name="connsiteY33" fmla="*/ 34618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5957" h="76570" fill="norm" stroke="1" extrusionOk="0">
                  <a:moveTo>
                    <a:pt x="41258" y="0"/>
                  </a:moveTo>
                  <a:cubicBezTo>
                    <a:pt x="44703" y="0"/>
                    <a:pt x="47787" y="556"/>
                    <a:pt x="50537" y="1667"/>
                  </a:cubicBezTo>
                  <a:cubicBezTo>
                    <a:pt x="53288" y="2778"/>
                    <a:pt x="55649" y="4307"/>
                    <a:pt x="57622" y="6223"/>
                  </a:cubicBezTo>
                  <a:cubicBezTo>
                    <a:pt x="59595" y="8141"/>
                    <a:pt x="61095" y="10391"/>
                    <a:pt x="62123" y="12919"/>
                  </a:cubicBezTo>
                  <a:cubicBezTo>
                    <a:pt x="63151" y="15448"/>
                    <a:pt x="63679" y="18198"/>
                    <a:pt x="63679" y="21115"/>
                  </a:cubicBezTo>
                  <a:cubicBezTo>
                    <a:pt x="63679" y="25616"/>
                    <a:pt x="62734" y="29506"/>
                    <a:pt x="60845" y="32784"/>
                  </a:cubicBezTo>
                  <a:cubicBezTo>
                    <a:pt x="58956" y="36090"/>
                    <a:pt x="55844" y="38591"/>
                    <a:pt x="51565" y="40286"/>
                  </a:cubicBezTo>
                  <a:lnTo>
                    <a:pt x="51565" y="40508"/>
                  </a:lnTo>
                  <a:cubicBezTo>
                    <a:pt x="53649" y="41091"/>
                    <a:pt x="55344" y="41953"/>
                    <a:pt x="56705" y="43147"/>
                  </a:cubicBezTo>
                  <a:cubicBezTo>
                    <a:pt x="58066" y="44342"/>
                    <a:pt x="59178" y="45731"/>
                    <a:pt x="60039" y="47343"/>
                  </a:cubicBezTo>
                  <a:cubicBezTo>
                    <a:pt x="60900" y="48954"/>
                    <a:pt x="61512" y="50732"/>
                    <a:pt x="61928" y="52649"/>
                  </a:cubicBezTo>
                  <a:cubicBezTo>
                    <a:pt x="62317" y="54594"/>
                    <a:pt x="62595" y="56511"/>
                    <a:pt x="62734" y="58428"/>
                  </a:cubicBezTo>
                  <a:cubicBezTo>
                    <a:pt x="62790" y="59651"/>
                    <a:pt x="62873" y="61068"/>
                    <a:pt x="62956" y="62734"/>
                  </a:cubicBezTo>
                  <a:cubicBezTo>
                    <a:pt x="63040" y="64374"/>
                    <a:pt x="63151" y="66068"/>
                    <a:pt x="63317" y="67763"/>
                  </a:cubicBezTo>
                  <a:cubicBezTo>
                    <a:pt x="63484" y="69486"/>
                    <a:pt x="63790" y="71097"/>
                    <a:pt x="64179" y="72653"/>
                  </a:cubicBezTo>
                  <a:cubicBezTo>
                    <a:pt x="64568" y="74209"/>
                    <a:pt x="65151" y="75487"/>
                    <a:pt x="65957" y="76570"/>
                  </a:cubicBezTo>
                  <a:lnTo>
                    <a:pt x="49120" y="76570"/>
                  </a:lnTo>
                  <a:cubicBezTo>
                    <a:pt x="48204" y="74125"/>
                    <a:pt x="47620" y="71236"/>
                    <a:pt x="47398" y="67874"/>
                  </a:cubicBezTo>
                  <a:cubicBezTo>
                    <a:pt x="47176" y="64513"/>
                    <a:pt x="46870" y="61290"/>
                    <a:pt x="46425" y="58234"/>
                  </a:cubicBezTo>
                  <a:cubicBezTo>
                    <a:pt x="45842" y="54233"/>
                    <a:pt x="44647" y="51288"/>
                    <a:pt x="42786" y="49426"/>
                  </a:cubicBezTo>
                  <a:cubicBezTo>
                    <a:pt x="40924" y="47565"/>
                    <a:pt x="37896" y="46648"/>
                    <a:pt x="33673" y="46648"/>
                  </a:cubicBezTo>
                  <a:lnTo>
                    <a:pt x="16836" y="46648"/>
                  </a:lnTo>
                  <a:lnTo>
                    <a:pt x="16836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41286" y="0"/>
                  </a:lnTo>
                  <a:close/>
                  <a:moveTo>
                    <a:pt x="35257" y="34618"/>
                  </a:moveTo>
                  <a:cubicBezTo>
                    <a:pt x="39119" y="34618"/>
                    <a:pt x="42008" y="33757"/>
                    <a:pt x="43953" y="32034"/>
                  </a:cubicBezTo>
                  <a:cubicBezTo>
                    <a:pt x="45897" y="30311"/>
                    <a:pt x="46842" y="27533"/>
                    <a:pt x="46842" y="23671"/>
                  </a:cubicBezTo>
                  <a:cubicBezTo>
                    <a:pt x="46842" y="19809"/>
                    <a:pt x="45870" y="17254"/>
                    <a:pt x="43953" y="15587"/>
                  </a:cubicBezTo>
                  <a:cubicBezTo>
                    <a:pt x="42036" y="13892"/>
                    <a:pt x="39119" y="13058"/>
                    <a:pt x="35257" y="13058"/>
                  </a:cubicBezTo>
                  <a:lnTo>
                    <a:pt x="16809" y="13058"/>
                  </a:lnTo>
                  <a:lnTo>
                    <a:pt x="16809" y="34618"/>
                  </a:lnTo>
                  <a:lnTo>
                    <a:pt x="35257" y="34618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208" name="Forma Livre: Forma 207"/>
            <p:cNvSpPr/>
            <p:nvPr/>
          </p:nvSpPr>
          <p:spPr bwMode="auto">
            <a:xfrm>
              <a:off x="6093151" y="5737887"/>
              <a:ext cx="64459" cy="80098"/>
            </a:xfrm>
            <a:custGeom>
              <a:avLst/>
              <a:gdLst>
                <a:gd name="connsiteX0" fmla="*/ 17617 w 64459"/>
                <a:gd name="connsiteY0" fmla="*/ 59511 h 80098"/>
                <a:gd name="connsiteX1" fmla="*/ 21312 w 64459"/>
                <a:gd name="connsiteY1" fmla="*/ 63846 h 80098"/>
                <a:gd name="connsiteX2" fmla="*/ 26730 w 64459"/>
                <a:gd name="connsiteY2" fmla="*/ 66318 h 80098"/>
                <a:gd name="connsiteX3" fmla="*/ 33176 w 64459"/>
                <a:gd name="connsiteY3" fmla="*/ 67124 h 80098"/>
                <a:gd name="connsiteX4" fmla="*/ 38010 w 64459"/>
                <a:gd name="connsiteY4" fmla="*/ 66763 h 80098"/>
                <a:gd name="connsiteX5" fmla="*/ 42844 w 64459"/>
                <a:gd name="connsiteY5" fmla="*/ 65318 h 80098"/>
                <a:gd name="connsiteX6" fmla="*/ 46595 w 64459"/>
                <a:gd name="connsiteY6" fmla="*/ 62373 h 80098"/>
                <a:gd name="connsiteX7" fmla="*/ 48095 w 64459"/>
                <a:gd name="connsiteY7" fmla="*/ 57594 h 80098"/>
                <a:gd name="connsiteX8" fmla="*/ 46123 w 64459"/>
                <a:gd name="connsiteY8" fmla="*/ 52565 h 80098"/>
                <a:gd name="connsiteX9" fmla="*/ 40927 w 64459"/>
                <a:gd name="connsiteY9" fmla="*/ 49343 h 80098"/>
                <a:gd name="connsiteX10" fmla="*/ 33648 w 64459"/>
                <a:gd name="connsiteY10" fmla="*/ 47092 h 80098"/>
                <a:gd name="connsiteX11" fmla="*/ 25396 w 64459"/>
                <a:gd name="connsiteY11" fmla="*/ 44953 h 80098"/>
                <a:gd name="connsiteX12" fmla="*/ 17034 w 64459"/>
                <a:gd name="connsiteY12" fmla="*/ 42314 h 80098"/>
                <a:gd name="connsiteX13" fmla="*/ 9754 w 64459"/>
                <a:gd name="connsiteY13" fmla="*/ 38285 h 80098"/>
                <a:gd name="connsiteX14" fmla="*/ 4559 w 64459"/>
                <a:gd name="connsiteY14" fmla="*/ 32117 h 80098"/>
                <a:gd name="connsiteX15" fmla="*/ 2587 w 64459"/>
                <a:gd name="connsiteY15" fmla="*/ 23171 h 80098"/>
                <a:gd name="connsiteX16" fmla="*/ 5115 w 64459"/>
                <a:gd name="connsiteY16" fmla="*/ 12919 h 80098"/>
                <a:gd name="connsiteX17" fmla="*/ 11699 w 64459"/>
                <a:gd name="connsiteY17" fmla="*/ 5668 h 80098"/>
                <a:gd name="connsiteX18" fmla="*/ 20923 w 64459"/>
                <a:gd name="connsiteY18" fmla="*/ 1389 h 80098"/>
                <a:gd name="connsiteX19" fmla="*/ 31203 w 64459"/>
                <a:gd name="connsiteY19" fmla="*/ 0 h 80098"/>
                <a:gd name="connsiteX20" fmla="*/ 42733 w 64459"/>
                <a:gd name="connsiteY20" fmla="*/ 1334 h 80098"/>
                <a:gd name="connsiteX21" fmla="*/ 52540 w 64459"/>
                <a:gd name="connsiteY21" fmla="*/ 5668 h 80098"/>
                <a:gd name="connsiteX22" fmla="*/ 59347 w 64459"/>
                <a:gd name="connsiteY22" fmla="*/ 13336 h 80098"/>
                <a:gd name="connsiteX23" fmla="*/ 61876 w 64459"/>
                <a:gd name="connsiteY23" fmla="*/ 24644 h 80098"/>
                <a:gd name="connsiteX24" fmla="*/ 45567 w 64459"/>
                <a:gd name="connsiteY24" fmla="*/ 24644 h 80098"/>
                <a:gd name="connsiteX25" fmla="*/ 44122 w 64459"/>
                <a:gd name="connsiteY25" fmla="*/ 18948 h 80098"/>
                <a:gd name="connsiteX26" fmla="*/ 40844 w 64459"/>
                <a:gd name="connsiteY26" fmla="*/ 15419 h 80098"/>
                <a:gd name="connsiteX27" fmla="*/ 36176 w 64459"/>
                <a:gd name="connsiteY27" fmla="*/ 13586 h 80098"/>
                <a:gd name="connsiteX28" fmla="*/ 30453 w 64459"/>
                <a:gd name="connsiteY28" fmla="*/ 13058 h 80098"/>
                <a:gd name="connsiteX29" fmla="*/ 26369 w 64459"/>
                <a:gd name="connsiteY29" fmla="*/ 13503 h 80098"/>
                <a:gd name="connsiteX30" fmla="*/ 22674 w 64459"/>
                <a:gd name="connsiteY30" fmla="*/ 15003 h 80098"/>
                <a:gd name="connsiteX31" fmla="*/ 19951 w 64459"/>
                <a:gd name="connsiteY31" fmla="*/ 17698 h 80098"/>
                <a:gd name="connsiteX32" fmla="*/ 18867 w 64459"/>
                <a:gd name="connsiteY32" fmla="*/ 21782 h 80098"/>
                <a:gd name="connsiteX33" fmla="*/ 19729 w 64459"/>
                <a:gd name="connsiteY33" fmla="*/ 25421 h 80098"/>
                <a:gd name="connsiteX34" fmla="*/ 23118 w 64459"/>
                <a:gd name="connsiteY34" fmla="*/ 28005 h 80098"/>
                <a:gd name="connsiteX35" fmla="*/ 30092 w 64459"/>
                <a:gd name="connsiteY35" fmla="*/ 30367 h 80098"/>
                <a:gd name="connsiteX36" fmla="*/ 41733 w 64459"/>
                <a:gd name="connsiteY36" fmla="*/ 33368 h 80098"/>
                <a:gd name="connsiteX37" fmla="*/ 47678 w 64459"/>
                <a:gd name="connsiteY37" fmla="*/ 34923 h 80098"/>
                <a:gd name="connsiteX38" fmla="*/ 55235 w 64459"/>
                <a:gd name="connsiteY38" fmla="*/ 38507 h 80098"/>
                <a:gd name="connsiteX39" fmla="*/ 61737 w 64459"/>
                <a:gd name="connsiteY39" fmla="*/ 45092 h 80098"/>
                <a:gd name="connsiteX40" fmla="*/ 64460 w 64459"/>
                <a:gd name="connsiteY40" fmla="*/ 55649 h 80098"/>
                <a:gd name="connsiteX41" fmla="*/ 62431 w 64459"/>
                <a:gd name="connsiteY41" fmla="*/ 65401 h 80098"/>
                <a:gd name="connsiteX42" fmla="*/ 56375 w 64459"/>
                <a:gd name="connsiteY42" fmla="*/ 73181 h 80098"/>
                <a:gd name="connsiteX43" fmla="*/ 46401 w 64459"/>
                <a:gd name="connsiteY43" fmla="*/ 78265 h 80098"/>
                <a:gd name="connsiteX44" fmla="*/ 32620 w 64459"/>
                <a:gd name="connsiteY44" fmla="*/ 80099 h 80098"/>
                <a:gd name="connsiteX45" fmla="*/ 20340 w 64459"/>
                <a:gd name="connsiteY45" fmla="*/ 78543 h 80098"/>
                <a:gd name="connsiteX46" fmla="*/ 9838 w 64459"/>
                <a:gd name="connsiteY46" fmla="*/ 73653 h 80098"/>
                <a:gd name="connsiteX47" fmla="*/ 2587 w 64459"/>
                <a:gd name="connsiteY47" fmla="*/ 65179 h 80098"/>
                <a:gd name="connsiteX48" fmla="*/ 3 w 64459"/>
                <a:gd name="connsiteY48" fmla="*/ 52954 h 80098"/>
                <a:gd name="connsiteX49" fmla="*/ 16311 w 64459"/>
                <a:gd name="connsiteY49" fmla="*/ 52954 h 80098"/>
                <a:gd name="connsiteX50" fmla="*/ 17700 w 64459"/>
                <a:gd name="connsiteY50" fmla="*/ 59483 h 8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4459" h="80098" fill="norm" stroke="1" extrusionOk="0">
                  <a:moveTo>
                    <a:pt x="17617" y="59511"/>
                  </a:moveTo>
                  <a:cubicBezTo>
                    <a:pt x="18534" y="61289"/>
                    <a:pt x="19784" y="62734"/>
                    <a:pt x="21312" y="63846"/>
                  </a:cubicBezTo>
                  <a:cubicBezTo>
                    <a:pt x="22841" y="64957"/>
                    <a:pt x="24646" y="65790"/>
                    <a:pt x="26730" y="66318"/>
                  </a:cubicBezTo>
                  <a:cubicBezTo>
                    <a:pt x="28814" y="66846"/>
                    <a:pt x="30953" y="67124"/>
                    <a:pt x="33176" y="67124"/>
                  </a:cubicBezTo>
                  <a:cubicBezTo>
                    <a:pt x="34676" y="67124"/>
                    <a:pt x="36287" y="67013"/>
                    <a:pt x="38010" y="66763"/>
                  </a:cubicBezTo>
                  <a:cubicBezTo>
                    <a:pt x="39733" y="66513"/>
                    <a:pt x="41344" y="66041"/>
                    <a:pt x="42844" y="65318"/>
                  </a:cubicBezTo>
                  <a:cubicBezTo>
                    <a:pt x="44345" y="64596"/>
                    <a:pt x="45595" y="63623"/>
                    <a:pt x="46595" y="62373"/>
                  </a:cubicBezTo>
                  <a:cubicBezTo>
                    <a:pt x="47595" y="61123"/>
                    <a:pt x="48095" y="59539"/>
                    <a:pt x="48095" y="57594"/>
                  </a:cubicBezTo>
                  <a:cubicBezTo>
                    <a:pt x="48095" y="55511"/>
                    <a:pt x="47428" y="53844"/>
                    <a:pt x="46123" y="52565"/>
                  </a:cubicBezTo>
                  <a:cubicBezTo>
                    <a:pt x="44789" y="51288"/>
                    <a:pt x="43066" y="50204"/>
                    <a:pt x="40927" y="49343"/>
                  </a:cubicBezTo>
                  <a:cubicBezTo>
                    <a:pt x="38788" y="48481"/>
                    <a:pt x="36343" y="47731"/>
                    <a:pt x="33648" y="47092"/>
                  </a:cubicBezTo>
                  <a:cubicBezTo>
                    <a:pt x="30925" y="46453"/>
                    <a:pt x="28175" y="45731"/>
                    <a:pt x="25396" y="44953"/>
                  </a:cubicBezTo>
                  <a:cubicBezTo>
                    <a:pt x="22535" y="44230"/>
                    <a:pt x="19756" y="43369"/>
                    <a:pt x="17034" y="42314"/>
                  </a:cubicBezTo>
                  <a:cubicBezTo>
                    <a:pt x="14311" y="41286"/>
                    <a:pt x="11894" y="39952"/>
                    <a:pt x="9754" y="38285"/>
                  </a:cubicBezTo>
                  <a:cubicBezTo>
                    <a:pt x="7615" y="36646"/>
                    <a:pt x="5865" y="34590"/>
                    <a:pt x="4559" y="32117"/>
                  </a:cubicBezTo>
                  <a:cubicBezTo>
                    <a:pt x="3225" y="29644"/>
                    <a:pt x="2587" y="26672"/>
                    <a:pt x="2587" y="23171"/>
                  </a:cubicBezTo>
                  <a:cubicBezTo>
                    <a:pt x="2587" y="19254"/>
                    <a:pt x="3420" y="15836"/>
                    <a:pt x="5115" y="12919"/>
                  </a:cubicBezTo>
                  <a:cubicBezTo>
                    <a:pt x="6782" y="10030"/>
                    <a:pt x="9004" y="7613"/>
                    <a:pt x="11699" y="5668"/>
                  </a:cubicBezTo>
                  <a:cubicBezTo>
                    <a:pt x="14422" y="3723"/>
                    <a:pt x="17506" y="2306"/>
                    <a:pt x="20923" y="1389"/>
                  </a:cubicBezTo>
                  <a:cubicBezTo>
                    <a:pt x="24368" y="444"/>
                    <a:pt x="27786" y="0"/>
                    <a:pt x="31203" y="0"/>
                  </a:cubicBezTo>
                  <a:cubicBezTo>
                    <a:pt x="35204" y="0"/>
                    <a:pt x="39038" y="444"/>
                    <a:pt x="42733" y="1334"/>
                  </a:cubicBezTo>
                  <a:cubicBezTo>
                    <a:pt x="46428" y="2222"/>
                    <a:pt x="49679" y="3667"/>
                    <a:pt x="52540" y="5668"/>
                  </a:cubicBezTo>
                  <a:cubicBezTo>
                    <a:pt x="55402" y="7668"/>
                    <a:pt x="57680" y="10224"/>
                    <a:pt x="59347" y="13336"/>
                  </a:cubicBezTo>
                  <a:cubicBezTo>
                    <a:pt x="61014" y="16447"/>
                    <a:pt x="61876" y="20226"/>
                    <a:pt x="61876" y="24644"/>
                  </a:cubicBezTo>
                  <a:lnTo>
                    <a:pt x="45567" y="24644"/>
                  </a:lnTo>
                  <a:cubicBezTo>
                    <a:pt x="45428" y="22365"/>
                    <a:pt x="44956" y="20448"/>
                    <a:pt x="44122" y="18948"/>
                  </a:cubicBezTo>
                  <a:cubicBezTo>
                    <a:pt x="43289" y="17448"/>
                    <a:pt x="42205" y="16281"/>
                    <a:pt x="40844" y="15419"/>
                  </a:cubicBezTo>
                  <a:cubicBezTo>
                    <a:pt x="39483" y="14558"/>
                    <a:pt x="37927" y="13947"/>
                    <a:pt x="36176" y="13586"/>
                  </a:cubicBezTo>
                  <a:cubicBezTo>
                    <a:pt x="34426" y="13225"/>
                    <a:pt x="32509" y="13058"/>
                    <a:pt x="30453" y="13058"/>
                  </a:cubicBezTo>
                  <a:cubicBezTo>
                    <a:pt x="29092" y="13058"/>
                    <a:pt x="27730" y="13197"/>
                    <a:pt x="26369" y="13503"/>
                  </a:cubicBezTo>
                  <a:cubicBezTo>
                    <a:pt x="25007" y="13780"/>
                    <a:pt x="23785" y="14281"/>
                    <a:pt x="22674" y="15003"/>
                  </a:cubicBezTo>
                  <a:cubicBezTo>
                    <a:pt x="21562" y="15725"/>
                    <a:pt x="20646" y="16614"/>
                    <a:pt x="19951" y="17698"/>
                  </a:cubicBezTo>
                  <a:cubicBezTo>
                    <a:pt x="19229" y="18781"/>
                    <a:pt x="18867" y="20143"/>
                    <a:pt x="18867" y="21782"/>
                  </a:cubicBezTo>
                  <a:cubicBezTo>
                    <a:pt x="18867" y="23282"/>
                    <a:pt x="19145" y="24505"/>
                    <a:pt x="19729" y="25421"/>
                  </a:cubicBezTo>
                  <a:cubicBezTo>
                    <a:pt x="20284" y="26338"/>
                    <a:pt x="21424" y="27199"/>
                    <a:pt x="23118" y="28005"/>
                  </a:cubicBezTo>
                  <a:cubicBezTo>
                    <a:pt x="24785" y="28783"/>
                    <a:pt x="27119" y="29589"/>
                    <a:pt x="30092" y="30367"/>
                  </a:cubicBezTo>
                  <a:cubicBezTo>
                    <a:pt x="33065" y="31145"/>
                    <a:pt x="36926" y="32145"/>
                    <a:pt x="41733" y="33368"/>
                  </a:cubicBezTo>
                  <a:cubicBezTo>
                    <a:pt x="43150" y="33645"/>
                    <a:pt x="45150" y="34173"/>
                    <a:pt x="47678" y="34923"/>
                  </a:cubicBezTo>
                  <a:cubicBezTo>
                    <a:pt x="50207" y="35673"/>
                    <a:pt x="52735" y="36868"/>
                    <a:pt x="55235" y="38507"/>
                  </a:cubicBezTo>
                  <a:cubicBezTo>
                    <a:pt x="57736" y="40146"/>
                    <a:pt x="59903" y="42341"/>
                    <a:pt x="61737" y="45092"/>
                  </a:cubicBezTo>
                  <a:cubicBezTo>
                    <a:pt x="63570" y="47842"/>
                    <a:pt x="64460" y="51371"/>
                    <a:pt x="64460" y="55649"/>
                  </a:cubicBezTo>
                  <a:cubicBezTo>
                    <a:pt x="64460" y="59150"/>
                    <a:pt x="63793" y="62401"/>
                    <a:pt x="62431" y="65401"/>
                  </a:cubicBezTo>
                  <a:cubicBezTo>
                    <a:pt x="61070" y="68402"/>
                    <a:pt x="59069" y="70986"/>
                    <a:pt x="56375" y="73181"/>
                  </a:cubicBezTo>
                  <a:cubicBezTo>
                    <a:pt x="53708" y="75348"/>
                    <a:pt x="50373" y="77043"/>
                    <a:pt x="46401" y="78265"/>
                  </a:cubicBezTo>
                  <a:cubicBezTo>
                    <a:pt x="42427" y="79487"/>
                    <a:pt x="37843" y="80099"/>
                    <a:pt x="32620" y="80099"/>
                  </a:cubicBezTo>
                  <a:cubicBezTo>
                    <a:pt x="28397" y="80099"/>
                    <a:pt x="24313" y="79571"/>
                    <a:pt x="20340" y="78543"/>
                  </a:cubicBezTo>
                  <a:cubicBezTo>
                    <a:pt x="16367" y="77515"/>
                    <a:pt x="12866" y="75876"/>
                    <a:pt x="9838" y="73653"/>
                  </a:cubicBezTo>
                  <a:cubicBezTo>
                    <a:pt x="6810" y="71430"/>
                    <a:pt x="4392" y="68624"/>
                    <a:pt x="2587" y="65179"/>
                  </a:cubicBezTo>
                  <a:cubicBezTo>
                    <a:pt x="808" y="61762"/>
                    <a:pt x="-53" y="57678"/>
                    <a:pt x="3" y="52954"/>
                  </a:cubicBezTo>
                  <a:lnTo>
                    <a:pt x="16311" y="52954"/>
                  </a:lnTo>
                  <a:cubicBezTo>
                    <a:pt x="16311" y="55538"/>
                    <a:pt x="16784" y="57706"/>
                    <a:pt x="17700" y="59483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209" name="Gráfico 4"/>
          <p:cNvGrpSpPr/>
          <p:nvPr/>
        </p:nvGrpSpPr>
        <p:grpSpPr bwMode="auto">
          <a:xfrm>
            <a:off x="11282471" y="2197523"/>
            <a:ext cx="140915" cy="80098"/>
            <a:chOff x="8128489" y="2045123"/>
            <a:chExt cx="140915" cy="80098"/>
          </a:xfrm>
          <a:solidFill>
            <a:srgbClr val="231F20"/>
          </a:solidFill>
        </p:grpSpPr>
        <p:sp>
          <p:nvSpPr>
            <p:cNvPr id="210" name="Forma Livre: Forma 209"/>
            <p:cNvSpPr/>
            <p:nvPr/>
          </p:nvSpPr>
          <p:spPr bwMode="auto">
            <a:xfrm>
              <a:off x="8128489" y="2045123"/>
              <a:ext cx="71319" cy="80098"/>
            </a:xfrm>
            <a:custGeom>
              <a:avLst/>
              <a:gdLst>
                <a:gd name="connsiteX0" fmla="*/ 52427 w 71319"/>
                <a:gd name="connsiteY0" fmla="*/ 22282 h 80098"/>
                <a:gd name="connsiteX1" fmla="*/ 48676 w 71319"/>
                <a:gd name="connsiteY1" fmla="*/ 18059 h 80098"/>
                <a:gd name="connsiteX2" fmla="*/ 43592 w 71319"/>
                <a:gd name="connsiteY2" fmla="*/ 15225 h 80098"/>
                <a:gd name="connsiteX3" fmla="*/ 37646 w 71319"/>
                <a:gd name="connsiteY3" fmla="*/ 14197 h 80098"/>
                <a:gd name="connsiteX4" fmla="*/ 28005 w 71319"/>
                <a:gd name="connsiteY4" fmla="*/ 16392 h 80098"/>
                <a:gd name="connsiteX5" fmla="*/ 21560 w 71319"/>
                <a:gd name="connsiteY5" fmla="*/ 22282 h 80098"/>
                <a:gd name="connsiteX6" fmla="*/ 17976 w 71319"/>
                <a:gd name="connsiteY6" fmla="*/ 30700 h 80098"/>
                <a:gd name="connsiteX7" fmla="*/ 16836 w 71319"/>
                <a:gd name="connsiteY7" fmla="*/ 40452 h 80098"/>
                <a:gd name="connsiteX8" fmla="*/ 17976 w 71319"/>
                <a:gd name="connsiteY8" fmla="*/ 49843 h 80098"/>
                <a:gd name="connsiteX9" fmla="*/ 21560 w 71319"/>
                <a:gd name="connsiteY9" fmla="*/ 58039 h 80098"/>
                <a:gd name="connsiteX10" fmla="*/ 28005 w 71319"/>
                <a:gd name="connsiteY10" fmla="*/ 63873 h 80098"/>
                <a:gd name="connsiteX11" fmla="*/ 37646 w 71319"/>
                <a:gd name="connsiteY11" fmla="*/ 66068 h 80098"/>
                <a:gd name="connsiteX12" fmla="*/ 49704 w 71319"/>
                <a:gd name="connsiteY12" fmla="*/ 61345 h 80098"/>
                <a:gd name="connsiteX13" fmla="*/ 55010 w 71319"/>
                <a:gd name="connsiteY13" fmla="*/ 48898 h 80098"/>
                <a:gd name="connsiteX14" fmla="*/ 71319 w 71319"/>
                <a:gd name="connsiteY14" fmla="*/ 48898 h 80098"/>
                <a:gd name="connsiteX15" fmla="*/ 67985 w 71319"/>
                <a:gd name="connsiteY15" fmla="*/ 61873 h 80098"/>
                <a:gd name="connsiteX16" fmla="*/ 60900 w 71319"/>
                <a:gd name="connsiteY16" fmla="*/ 71736 h 80098"/>
                <a:gd name="connsiteX17" fmla="*/ 50593 w 71319"/>
                <a:gd name="connsiteY17" fmla="*/ 77959 h 80098"/>
                <a:gd name="connsiteX18" fmla="*/ 37618 w 71319"/>
                <a:gd name="connsiteY18" fmla="*/ 80099 h 80098"/>
                <a:gd name="connsiteX19" fmla="*/ 21810 w 71319"/>
                <a:gd name="connsiteY19" fmla="*/ 77043 h 80098"/>
                <a:gd name="connsiteX20" fmla="*/ 9974 w 71319"/>
                <a:gd name="connsiteY20" fmla="*/ 68624 h 80098"/>
                <a:gd name="connsiteX21" fmla="*/ 2584 w 71319"/>
                <a:gd name="connsiteY21" fmla="*/ 56038 h 80098"/>
                <a:gd name="connsiteX22" fmla="*/ 0 w 71319"/>
                <a:gd name="connsiteY22" fmla="*/ 40424 h 80098"/>
                <a:gd name="connsiteX23" fmla="*/ 2584 w 71319"/>
                <a:gd name="connsiteY23" fmla="*/ 24505 h 80098"/>
                <a:gd name="connsiteX24" fmla="*/ 9974 w 71319"/>
                <a:gd name="connsiteY24" fmla="*/ 11697 h 80098"/>
                <a:gd name="connsiteX25" fmla="*/ 21810 w 71319"/>
                <a:gd name="connsiteY25" fmla="*/ 3112 h 80098"/>
                <a:gd name="connsiteX26" fmla="*/ 37618 w 71319"/>
                <a:gd name="connsiteY26" fmla="*/ 0 h 80098"/>
                <a:gd name="connsiteX27" fmla="*/ 49565 w 71319"/>
                <a:gd name="connsiteY27" fmla="*/ 1834 h 80098"/>
                <a:gd name="connsiteX28" fmla="*/ 59650 w 71319"/>
                <a:gd name="connsiteY28" fmla="*/ 7140 h 80098"/>
                <a:gd name="connsiteX29" fmla="*/ 66985 w 71319"/>
                <a:gd name="connsiteY29" fmla="*/ 15781 h 80098"/>
                <a:gd name="connsiteX30" fmla="*/ 70624 w 71319"/>
                <a:gd name="connsiteY30" fmla="*/ 27561 h 80098"/>
                <a:gd name="connsiteX31" fmla="*/ 54316 w 71319"/>
                <a:gd name="connsiteY31" fmla="*/ 27561 h 80098"/>
                <a:gd name="connsiteX32" fmla="*/ 52371 w 71319"/>
                <a:gd name="connsiteY32" fmla="*/ 22254 h 8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71319" h="80098" fill="norm" stroke="1" extrusionOk="0">
                  <a:moveTo>
                    <a:pt x="52427" y="22282"/>
                  </a:moveTo>
                  <a:cubicBezTo>
                    <a:pt x="51427" y="20671"/>
                    <a:pt x="50176" y="19254"/>
                    <a:pt x="48676" y="18059"/>
                  </a:cubicBezTo>
                  <a:cubicBezTo>
                    <a:pt x="47176" y="16837"/>
                    <a:pt x="45481" y="15892"/>
                    <a:pt x="43592" y="15225"/>
                  </a:cubicBezTo>
                  <a:cubicBezTo>
                    <a:pt x="41702" y="14558"/>
                    <a:pt x="39702" y="14197"/>
                    <a:pt x="37646" y="14197"/>
                  </a:cubicBezTo>
                  <a:cubicBezTo>
                    <a:pt x="33867" y="14197"/>
                    <a:pt x="30645" y="14920"/>
                    <a:pt x="28005" y="16392"/>
                  </a:cubicBezTo>
                  <a:cubicBezTo>
                    <a:pt x="25366" y="17865"/>
                    <a:pt x="23227" y="19837"/>
                    <a:pt x="21560" y="22282"/>
                  </a:cubicBezTo>
                  <a:cubicBezTo>
                    <a:pt x="19920" y="24755"/>
                    <a:pt x="18726" y="27561"/>
                    <a:pt x="17976" y="30700"/>
                  </a:cubicBezTo>
                  <a:cubicBezTo>
                    <a:pt x="17225" y="33840"/>
                    <a:pt x="16836" y="37090"/>
                    <a:pt x="16836" y="40452"/>
                  </a:cubicBezTo>
                  <a:cubicBezTo>
                    <a:pt x="16836" y="43814"/>
                    <a:pt x="17225" y="46787"/>
                    <a:pt x="17976" y="49843"/>
                  </a:cubicBezTo>
                  <a:cubicBezTo>
                    <a:pt x="18726" y="52871"/>
                    <a:pt x="19920" y="55622"/>
                    <a:pt x="21560" y="58039"/>
                  </a:cubicBezTo>
                  <a:cubicBezTo>
                    <a:pt x="23199" y="60456"/>
                    <a:pt x="25338" y="62429"/>
                    <a:pt x="28005" y="63873"/>
                  </a:cubicBezTo>
                  <a:cubicBezTo>
                    <a:pt x="30645" y="65346"/>
                    <a:pt x="33867" y="66068"/>
                    <a:pt x="37646" y="66068"/>
                  </a:cubicBezTo>
                  <a:cubicBezTo>
                    <a:pt x="42786" y="66068"/>
                    <a:pt x="46814" y="64484"/>
                    <a:pt x="49704" y="61345"/>
                  </a:cubicBezTo>
                  <a:cubicBezTo>
                    <a:pt x="52593" y="58205"/>
                    <a:pt x="54371" y="54066"/>
                    <a:pt x="55010" y="48898"/>
                  </a:cubicBezTo>
                  <a:lnTo>
                    <a:pt x="71319" y="48898"/>
                  </a:lnTo>
                  <a:cubicBezTo>
                    <a:pt x="70903" y="53677"/>
                    <a:pt x="69791" y="58011"/>
                    <a:pt x="67985" y="61873"/>
                  </a:cubicBezTo>
                  <a:cubicBezTo>
                    <a:pt x="66207" y="65735"/>
                    <a:pt x="63846" y="69013"/>
                    <a:pt x="60900" y="71736"/>
                  </a:cubicBezTo>
                  <a:cubicBezTo>
                    <a:pt x="57983" y="74459"/>
                    <a:pt x="54538" y="76515"/>
                    <a:pt x="50593" y="77959"/>
                  </a:cubicBezTo>
                  <a:cubicBezTo>
                    <a:pt x="46648" y="79376"/>
                    <a:pt x="42341" y="80099"/>
                    <a:pt x="37618" y="80099"/>
                  </a:cubicBezTo>
                  <a:cubicBezTo>
                    <a:pt x="31756" y="80099"/>
                    <a:pt x="26477" y="79071"/>
                    <a:pt x="21810" y="77043"/>
                  </a:cubicBezTo>
                  <a:cubicBezTo>
                    <a:pt x="17142" y="75014"/>
                    <a:pt x="13169" y="72208"/>
                    <a:pt x="9974" y="68624"/>
                  </a:cubicBezTo>
                  <a:cubicBezTo>
                    <a:pt x="6751" y="65040"/>
                    <a:pt x="4278" y="60845"/>
                    <a:pt x="2584" y="56038"/>
                  </a:cubicBezTo>
                  <a:cubicBezTo>
                    <a:pt x="861" y="51204"/>
                    <a:pt x="0" y="46009"/>
                    <a:pt x="0" y="40424"/>
                  </a:cubicBezTo>
                  <a:cubicBezTo>
                    <a:pt x="0" y="34840"/>
                    <a:pt x="861" y="29394"/>
                    <a:pt x="2584" y="24505"/>
                  </a:cubicBezTo>
                  <a:cubicBezTo>
                    <a:pt x="4306" y="19615"/>
                    <a:pt x="6779" y="15336"/>
                    <a:pt x="9974" y="11697"/>
                  </a:cubicBezTo>
                  <a:cubicBezTo>
                    <a:pt x="13197" y="8057"/>
                    <a:pt x="17142" y="5195"/>
                    <a:pt x="21810" y="3112"/>
                  </a:cubicBezTo>
                  <a:cubicBezTo>
                    <a:pt x="26505" y="1056"/>
                    <a:pt x="31756" y="0"/>
                    <a:pt x="37618" y="0"/>
                  </a:cubicBezTo>
                  <a:cubicBezTo>
                    <a:pt x="41841" y="0"/>
                    <a:pt x="45814" y="611"/>
                    <a:pt x="49565" y="1834"/>
                  </a:cubicBezTo>
                  <a:cubicBezTo>
                    <a:pt x="53316" y="3056"/>
                    <a:pt x="56677" y="4834"/>
                    <a:pt x="59650" y="7140"/>
                  </a:cubicBezTo>
                  <a:cubicBezTo>
                    <a:pt x="62623" y="9474"/>
                    <a:pt x="65068" y="12336"/>
                    <a:pt x="66985" y="15781"/>
                  </a:cubicBezTo>
                  <a:cubicBezTo>
                    <a:pt x="68902" y="19226"/>
                    <a:pt x="70125" y="23143"/>
                    <a:pt x="70624" y="27561"/>
                  </a:cubicBezTo>
                  <a:lnTo>
                    <a:pt x="54316" y="27561"/>
                  </a:lnTo>
                  <a:cubicBezTo>
                    <a:pt x="54038" y="25644"/>
                    <a:pt x="53371" y="23866"/>
                    <a:pt x="52371" y="22254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211" name="Forma Livre: Forma 210"/>
            <p:cNvSpPr/>
            <p:nvPr/>
          </p:nvSpPr>
          <p:spPr bwMode="auto">
            <a:xfrm>
              <a:off x="8211282" y="2046956"/>
              <a:ext cx="58122" cy="76570"/>
            </a:xfrm>
            <a:custGeom>
              <a:avLst/>
              <a:gdLst>
                <a:gd name="connsiteX0" fmla="*/ 57261 w 58122"/>
                <a:gd name="connsiteY0" fmla="*/ 28 h 76570"/>
                <a:gd name="connsiteX1" fmla="*/ 57261 w 58122"/>
                <a:gd name="connsiteY1" fmla="*/ 14169 h 76570"/>
                <a:gd name="connsiteX2" fmla="*/ 16837 w 58122"/>
                <a:gd name="connsiteY2" fmla="*/ 14169 h 76570"/>
                <a:gd name="connsiteX3" fmla="*/ 16837 w 58122"/>
                <a:gd name="connsiteY3" fmla="*/ 30589 h 76570"/>
                <a:gd name="connsiteX4" fmla="*/ 53927 w 58122"/>
                <a:gd name="connsiteY4" fmla="*/ 30589 h 76570"/>
                <a:gd name="connsiteX5" fmla="*/ 53927 w 58122"/>
                <a:gd name="connsiteY5" fmla="*/ 43675 h 76570"/>
                <a:gd name="connsiteX6" fmla="*/ 16837 w 58122"/>
                <a:gd name="connsiteY6" fmla="*/ 43675 h 76570"/>
                <a:gd name="connsiteX7" fmla="*/ 16837 w 58122"/>
                <a:gd name="connsiteY7" fmla="*/ 62429 h 76570"/>
                <a:gd name="connsiteX8" fmla="*/ 58122 w 58122"/>
                <a:gd name="connsiteY8" fmla="*/ 62429 h 76570"/>
                <a:gd name="connsiteX9" fmla="*/ 58122 w 58122"/>
                <a:gd name="connsiteY9" fmla="*/ 76570 h 76570"/>
                <a:gd name="connsiteX10" fmla="*/ 0 w 58122"/>
                <a:gd name="connsiteY10" fmla="*/ 76570 h 76570"/>
                <a:gd name="connsiteX11" fmla="*/ 0 w 58122"/>
                <a:gd name="connsiteY11" fmla="*/ 0 h 76570"/>
                <a:gd name="connsiteX12" fmla="*/ 57261 w 58122"/>
                <a:gd name="connsiteY12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122" h="76570" fill="norm" stroke="1" extrusionOk="0">
                  <a:moveTo>
                    <a:pt x="57261" y="28"/>
                  </a:moveTo>
                  <a:lnTo>
                    <a:pt x="57261" y="14169"/>
                  </a:lnTo>
                  <a:lnTo>
                    <a:pt x="16837" y="14169"/>
                  </a:lnTo>
                  <a:lnTo>
                    <a:pt x="16837" y="30589"/>
                  </a:lnTo>
                  <a:lnTo>
                    <a:pt x="53927" y="30589"/>
                  </a:lnTo>
                  <a:lnTo>
                    <a:pt x="53927" y="43675"/>
                  </a:lnTo>
                  <a:lnTo>
                    <a:pt x="16837" y="43675"/>
                  </a:lnTo>
                  <a:lnTo>
                    <a:pt x="16837" y="62429"/>
                  </a:lnTo>
                  <a:lnTo>
                    <a:pt x="58122" y="62429"/>
                  </a:lnTo>
                  <a:lnTo>
                    <a:pt x="58122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57261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212" name="Gráfico 4"/>
          <p:cNvGrpSpPr/>
          <p:nvPr/>
        </p:nvGrpSpPr>
        <p:grpSpPr bwMode="auto">
          <a:xfrm>
            <a:off x="11806905" y="2509388"/>
            <a:ext cx="135692" cy="76570"/>
            <a:chOff x="8652923" y="2356988"/>
            <a:chExt cx="135692" cy="76570"/>
          </a:xfrm>
          <a:solidFill>
            <a:srgbClr val="231F20"/>
          </a:solidFill>
        </p:grpSpPr>
        <p:sp>
          <p:nvSpPr>
            <p:cNvPr id="213" name="Forma Livre: Forma 212"/>
            <p:cNvSpPr/>
            <p:nvPr/>
          </p:nvSpPr>
          <p:spPr bwMode="auto">
            <a:xfrm>
              <a:off x="8652923" y="2356988"/>
              <a:ext cx="61011" cy="76570"/>
            </a:xfrm>
            <a:custGeom>
              <a:avLst/>
              <a:gdLst>
                <a:gd name="connsiteX0" fmla="*/ 34534 w 61011"/>
                <a:gd name="connsiteY0" fmla="*/ 0 h 76570"/>
                <a:gd name="connsiteX1" fmla="*/ 46759 w 61011"/>
                <a:gd name="connsiteY1" fmla="*/ 2084 h 76570"/>
                <a:gd name="connsiteX2" fmla="*/ 54955 w 61011"/>
                <a:gd name="connsiteY2" fmla="*/ 7613 h 76570"/>
                <a:gd name="connsiteX3" fmla="*/ 59567 w 61011"/>
                <a:gd name="connsiteY3" fmla="*/ 15447 h 76570"/>
                <a:gd name="connsiteX4" fmla="*/ 61012 w 61011"/>
                <a:gd name="connsiteY4" fmla="*/ 24560 h 76570"/>
                <a:gd name="connsiteX5" fmla="*/ 59567 w 61011"/>
                <a:gd name="connsiteY5" fmla="*/ 33617 h 76570"/>
                <a:gd name="connsiteX6" fmla="*/ 54955 w 61011"/>
                <a:gd name="connsiteY6" fmla="*/ 41508 h 76570"/>
                <a:gd name="connsiteX7" fmla="*/ 46759 w 61011"/>
                <a:gd name="connsiteY7" fmla="*/ 47037 h 76570"/>
                <a:gd name="connsiteX8" fmla="*/ 34534 w 61011"/>
                <a:gd name="connsiteY8" fmla="*/ 49121 h 76570"/>
                <a:gd name="connsiteX9" fmla="*/ 16837 w 61011"/>
                <a:gd name="connsiteY9" fmla="*/ 49121 h 76570"/>
                <a:gd name="connsiteX10" fmla="*/ 16837 w 61011"/>
                <a:gd name="connsiteY10" fmla="*/ 76570 h 76570"/>
                <a:gd name="connsiteX11" fmla="*/ 0 w 61011"/>
                <a:gd name="connsiteY11" fmla="*/ 76570 h 76570"/>
                <a:gd name="connsiteX12" fmla="*/ 0 w 61011"/>
                <a:gd name="connsiteY12" fmla="*/ 0 h 76570"/>
                <a:gd name="connsiteX13" fmla="*/ 34534 w 61011"/>
                <a:gd name="connsiteY13" fmla="*/ 0 h 76570"/>
                <a:gd name="connsiteX14" fmla="*/ 29922 w 61011"/>
                <a:gd name="connsiteY14" fmla="*/ 36035 h 76570"/>
                <a:gd name="connsiteX15" fmla="*/ 35507 w 61011"/>
                <a:gd name="connsiteY15" fmla="*/ 35618 h 76570"/>
                <a:gd name="connsiteX16" fmla="*/ 40230 w 61011"/>
                <a:gd name="connsiteY16" fmla="*/ 33951 h 76570"/>
                <a:gd name="connsiteX17" fmla="*/ 43508 w 61011"/>
                <a:gd name="connsiteY17" fmla="*/ 30478 h 76570"/>
                <a:gd name="connsiteX18" fmla="*/ 44730 w 61011"/>
                <a:gd name="connsiteY18" fmla="*/ 24588 h 76570"/>
                <a:gd name="connsiteX19" fmla="*/ 43508 w 61011"/>
                <a:gd name="connsiteY19" fmla="*/ 18698 h 76570"/>
                <a:gd name="connsiteX20" fmla="*/ 40230 w 61011"/>
                <a:gd name="connsiteY20" fmla="*/ 15225 h 76570"/>
                <a:gd name="connsiteX21" fmla="*/ 35507 w 61011"/>
                <a:gd name="connsiteY21" fmla="*/ 13558 h 76570"/>
                <a:gd name="connsiteX22" fmla="*/ 29922 w 61011"/>
                <a:gd name="connsiteY22" fmla="*/ 13141 h 76570"/>
                <a:gd name="connsiteX23" fmla="*/ 16837 w 61011"/>
                <a:gd name="connsiteY23" fmla="*/ 13141 h 76570"/>
                <a:gd name="connsiteX24" fmla="*/ 16837 w 61011"/>
                <a:gd name="connsiteY24" fmla="*/ 36090 h 76570"/>
                <a:gd name="connsiteX25" fmla="*/ 29922 w 61011"/>
                <a:gd name="connsiteY25" fmla="*/ 3609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011" h="76570" fill="norm" stroke="1" extrusionOk="0">
                  <a:moveTo>
                    <a:pt x="34534" y="0"/>
                  </a:moveTo>
                  <a:cubicBezTo>
                    <a:pt x="39313" y="0"/>
                    <a:pt x="43397" y="695"/>
                    <a:pt x="46759" y="2084"/>
                  </a:cubicBezTo>
                  <a:cubicBezTo>
                    <a:pt x="50121" y="3473"/>
                    <a:pt x="52844" y="5306"/>
                    <a:pt x="54955" y="7613"/>
                  </a:cubicBezTo>
                  <a:cubicBezTo>
                    <a:pt x="57067" y="9891"/>
                    <a:pt x="58594" y="12502"/>
                    <a:pt x="59567" y="15447"/>
                  </a:cubicBezTo>
                  <a:cubicBezTo>
                    <a:pt x="60540" y="18392"/>
                    <a:pt x="61012" y="21421"/>
                    <a:pt x="61012" y="24560"/>
                  </a:cubicBezTo>
                  <a:cubicBezTo>
                    <a:pt x="61012" y="27700"/>
                    <a:pt x="60540" y="30645"/>
                    <a:pt x="59567" y="33617"/>
                  </a:cubicBezTo>
                  <a:cubicBezTo>
                    <a:pt x="58594" y="36590"/>
                    <a:pt x="57067" y="39202"/>
                    <a:pt x="54955" y="41508"/>
                  </a:cubicBezTo>
                  <a:cubicBezTo>
                    <a:pt x="52844" y="43786"/>
                    <a:pt x="50121" y="45648"/>
                    <a:pt x="46759" y="47037"/>
                  </a:cubicBezTo>
                  <a:cubicBezTo>
                    <a:pt x="43397" y="48426"/>
                    <a:pt x="39313" y="49121"/>
                    <a:pt x="34534" y="49121"/>
                  </a:cubicBezTo>
                  <a:lnTo>
                    <a:pt x="16837" y="49121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34534" y="0"/>
                  </a:lnTo>
                  <a:close/>
                  <a:moveTo>
                    <a:pt x="29922" y="36035"/>
                  </a:moveTo>
                  <a:cubicBezTo>
                    <a:pt x="31867" y="36035"/>
                    <a:pt x="33701" y="35896"/>
                    <a:pt x="35507" y="35618"/>
                  </a:cubicBezTo>
                  <a:cubicBezTo>
                    <a:pt x="37285" y="35340"/>
                    <a:pt x="38869" y="34784"/>
                    <a:pt x="40230" y="33951"/>
                  </a:cubicBezTo>
                  <a:cubicBezTo>
                    <a:pt x="41591" y="33117"/>
                    <a:pt x="42674" y="31978"/>
                    <a:pt x="43508" y="30478"/>
                  </a:cubicBezTo>
                  <a:cubicBezTo>
                    <a:pt x="44314" y="28978"/>
                    <a:pt x="44730" y="27005"/>
                    <a:pt x="44730" y="24588"/>
                  </a:cubicBezTo>
                  <a:cubicBezTo>
                    <a:pt x="44730" y="22171"/>
                    <a:pt x="44314" y="20198"/>
                    <a:pt x="43508" y="18698"/>
                  </a:cubicBezTo>
                  <a:cubicBezTo>
                    <a:pt x="42674" y="17198"/>
                    <a:pt x="41591" y="16031"/>
                    <a:pt x="40230" y="15225"/>
                  </a:cubicBezTo>
                  <a:cubicBezTo>
                    <a:pt x="38869" y="14392"/>
                    <a:pt x="37313" y="13836"/>
                    <a:pt x="35507" y="13558"/>
                  </a:cubicBezTo>
                  <a:cubicBezTo>
                    <a:pt x="33728" y="13280"/>
                    <a:pt x="31867" y="13141"/>
                    <a:pt x="29922" y="13141"/>
                  </a:cubicBezTo>
                  <a:lnTo>
                    <a:pt x="16837" y="13141"/>
                  </a:lnTo>
                  <a:lnTo>
                    <a:pt x="16837" y="36090"/>
                  </a:lnTo>
                  <a:lnTo>
                    <a:pt x="29922" y="3609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214" name="Forma Livre: Forma 213"/>
            <p:cNvSpPr/>
            <p:nvPr/>
          </p:nvSpPr>
          <p:spPr bwMode="auto">
            <a:xfrm>
              <a:off x="8724520" y="2356988"/>
              <a:ext cx="64095" cy="76570"/>
            </a:xfrm>
            <a:custGeom>
              <a:avLst/>
              <a:gdLst>
                <a:gd name="connsiteX0" fmla="*/ 35979 w 64095"/>
                <a:gd name="connsiteY0" fmla="*/ 0 h 76570"/>
                <a:gd name="connsiteX1" fmla="*/ 45953 w 64095"/>
                <a:gd name="connsiteY1" fmla="*/ 972 h 76570"/>
                <a:gd name="connsiteX2" fmla="*/ 53676 w 64095"/>
                <a:gd name="connsiteY2" fmla="*/ 4140 h 76570"/>
                <a:gd name="connsiteX3" fmla="*/ 58678 w 64095"/>
                <a:gd name="connsiteY3" fmla="*/ 9974 h 76570"/>
                <a:gd name="connsiteX4" fmla="*/ 60456 w 64095"/>
                <a:gd name="connsiteY4" fmla="*/ 18976 h 76570"/>
                <a:gd name="connsiteX5" fmla="*/ 57816 w 64095"/>
                <a:gd name="connsiteY5" fmla="*/ 28617 h 76570"/>
                <a:gd name="connsiteX6" fmla="*/ 50037 w 64095"/>
                <a:gd name="connsiteY6" fmla="*/ 34951 h 76570"/>
                <a:gd name="connsiteX7" fmla="*/ 60594 w 64095"/>
                <a:gd name="connsiteY7" fmla="*/ 42091 h 76570"/>
                <a:gd name="connsiteX8" fmla="*/ 64095 w 64095"/>
                <a:gd name="connsiteY8" fmla="*/ 54371 h 76570"/>
                <a:gd name="connsiteX9" fmla="*/ 61845 w 64095"/>
                <a:gd name="connsiteY9" fmla="*/ 64401 h 76570"/>
                <a:gd name="connsiteX10" fmla="*/ 55788 w 64095"/>
                <a:gd name="connsiteY10" fmla="*/ 71319 h 76570"/>
                <a:gd name="connsiteX11" fmla="*/ 47120 w 64095"/>
                <a:gd name="connsiteY11" fmla="*/ 75292 h 76570"/>
                <a:gd name="connsiteX12" fmla="*/ 37090 w 64095"/>
                <a:gd name="connsiteY12" fmla="*/ 76570 h 76570"/>
                <a:gd name="connsiteX13" fmla="*/ 0 w 64095"/>
                <a:gd name="connsiteY13" fmla="*/ 76570 h 76570"/>
                <a:gd name="connsiteX14" fmla="*/ 0 w 64095"/>
                <a:gd name="connsiteY14" fmla="*/ 0 h 76570"/>
                <a:gd name="connsiteX15" fmla="*/ 36035 w 64095"/>
                <a:gd name="connsiteY15" fmla="*/ 0 h 76570"/>
                <a:gd name="connsiteX16" fmla="*/ 33840 w 64095"/>
                <a:gd name="connsiteY16" fmla="*/ 30978 h 76570"/>
                <a:gd name="connsiteX17" fmla="*/ 41230 w 64095"/>
                <a:gd name="connsiteY17" fmla="*/ 28839 h 76570"/>
                <a:gd name="connsiteX18" fmla="*/ 44119 w 64095"/>
                <a:gd name="connsiteY18" fmla="*/ 21865 h 76570"/>
                <a:gd name="connsiteX19" fmla="*/ 43147 w 64095"/>
                <a:gd name="connsiteY19" fmla="*/ 17476 h 76570"/>
                <a:gd name="connsiteX20" fmla="*/ 40563 w 64095"/>
                <a:gd name="connsiteY20" fmla="*/ 14808 h 76570"/>
                <a:gd name="connsiteX21" fmla="*/ 36868 w 64095"/>
                <a:gd name="connsiteY21" fmla="*/ 13475 h 76570"/>
                <a:gd name="connsiteX22" fmla="*/ 32534 w 64095"/>
                <a:gd name="connsiteY22" fmla="*/ 13114 h 76570"/>
                <a:gd name="connsiteX23" fmla="*/ 16781 w 64095"/>
                <a:gd name="connsiteY23" fmla="*/ 13114 h 76570"/>
                <a:gd name="connsiteX24" fmla="*/ 16781 w 64095"/>
                <a:gd name="connsiteY24" fmla="*/ 31034 h 76570"/>
                <a:gd name="connsiteX25" fmla="*/ 33840 w 64095"/>
                <a:gd name="connsiteY25" fmla="*/ 31034 h 76570"/>
                <a:gd name="connsiteX26" fmla="*/ 34812 w 64095"/>
                <a:gd name="connsiteY26" fmla="*/ 63457 h 76570"/>
                <a:gd name="connsiteX27" fmla="*/ 39535 w 64095"/>
                <a:gd name="connsiteY27" fmla="*/ 62984 h 76570"/>
                <a:gd name="connsiteX28" fmla="*/ 43508 w 64095"/>
                <a:gd name="connsiteY28" fmla="*/ 61373 h 76570"/>
                <a:gd name="connsiteX29" fmla="*/ 46231 w 64095"/>
                <a:gd name="connsiteY29" fmla="*/ 58317 h 76570"/>
                <a:gd name="connsiteX30" fmla="*/ 47259 w 64095"/>
                <a:gd name="connsiteY30" fmla="*/ 53371 h 76570"/>
                <a:gd name="connsiteX31" fmla="*/ 43925 w 64095"/>
                <a:gd name="connsiteY31" fmla="*/ 44953 h 76570"/>
                <a:gd name="connsiteX32" fmla="*/ 35118 w 64095"/>
                <a:gd name="connsiteY32" fmla="*/ 42425 h 76570"/>
                <a:gd name="connsiteX33" fmla="*/ 16781 w 64095"/>
                <a:gd name="connsiteY33" fmla="*/ 42425 h 76570"/>
                <a:gd name="connsiteX34" fmla="*/ 16781 w 64095"/>
                <a:gd name="connsiteY34" fmla="*/ 63429 h 76570"/>
                <a:gd name="connsiteX35" fmla="*/ 34785 w 64095"/>
                <a:gd name="connsiteY35" fmla="*/ 63429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4095" h="76570" fill="norm" stroke="1" extrusionOk="0">
                  <a:moveTo>
                    <a:pt x="35979" y="0"/>
                  </a:moveTo>
                  <a:cubicBezTo>
                    <a:pt x="39619" y="0"/>
                    <a:pt x="42953" y="333"/>
                    <a:pt x="45953" y="972"/>
                  </a:cubicBezTo>
                  <a:cubicBezTo>
                    <a:pt x="48953" y="1611"/>
                    <a:pt x="51538" y="2667"/>
                    <a:pt x="53676" y="4140"/>
                  </a:cubicBezTo>
                  <a:cubicBezTo>
                    <a:pt x="55816" y="5612"/>
                    <a:pt x="57483" y="7557"/>
                    <a:pt x="58678" y="9974"/>
                  </a:cubicBezTo>
                  <a:cubicBezTo>
                    <a:pt x="59845" y="12419"/>
                    <a:pt x="60456" y="15420"/>
                    <a:pt x="60456" y="18976"/>
                  </a:cubicBezTo>
                  <a:cubicBezTo>
                    <a:pt x="60456" y="22838"/>
                    <a:pt x="59567" y="26061"/>
                    <a:pt x="57816" y="28617"/>
                  </a:cubicBezTo>
                  <a:cubicBezTo>
                    <a:pt x="56066" y="31200"/>
                    <a:pt x="53482" y="33312"/>
                    <a:pt x="50037" y="34951"/>
                  </a:cubicBezTo>
                  <a:cubicBezTo>
                    <a:pt x="54760" y="36312"/>
                    <a:pt x="58261" y="38674"/>
                    <a:pt x="60594" y="42091"/>
                  </a:cubicBezTo>
                  <a:cubicBezTo>
                    <a:pt x="62928" y="45481"/>
                    <a:pt x="64095" y="49593"/>
                    <a:pt x="64095" y="54371"/>
                  </a:cubicBezTo>
                  <a:cubicBezTo>
                    <a:pt x="64095" y="58233"/>
                    <a:pt x="63346" y="61567"/>
                    <a:pt x="61845" y="64401"/>
                  </a:cubicBezTo>
                  <a:cubicBezTo>
                    <a:pt x="60345" y="67235"/>
                    <a:pt x="58317" y="69541"/>
                    <a:pt x="55788" y="71319"/>
                  </a:cubicBezTo>
                  <a:cubicBezTo>
                    <a:pt x="53260" y="73097"/>
                    <a:pt x="50343" y="74431"/>
                    <a:pt x="47120" y="75292"/>
                  </a:cubicBezTo>
                  <a:cubicBezTo>
                    <a:pt x="43870" y="76153"/>
                    <a:pt x="40507" y="76570"/>
                    <a:pt x="37090" y="76570"/>
                  </a:cubicBezTo>
                  <a:lnTo>
                    <a:pt x="0" y="76570"/>
                  </a:lnTo>
                  <a:lnTo>
                    <a:pt x="0" y="0"/>
                  </a:lnTo>
                  <a:lnTo>
                    <a:pt x="36035" y="0"/>
                  </a:lnTo>
                  <a:close/>
                  <a:moveTo>
                    <a:pt x="33840" y="30978"/>
                  </a:moveTo>
                  <a:cubicBezTo>
                    <a:pt x="36840" y="30978"/>
                    <a:pt x="39313" y="30256"/>
                    <a:pt x="41230" y="28839"/>
                  </a:cubicBezTo>
                  <a:cubicBezTo>
                    <a:pt x="43147" y="27422"/>
                    <a:pt x="44119" y="25088"/>
                    <a:pt x="44119" y="21865"/>
                  </a:cubicBezTo>
                  <a:cubicBezTo>
                    <a:pt x="44119" y="20087"/>
                    <a:pt x="43786" y="18615"/>
                    <a:pt x="43147" y="17476"/>
                  </a:cubicBezTo>
                  <a:cubicBezTo>
                    <a:pt x="42508" y="16336"/>
                    <a:pt x="41647" y="15447"/>
                    <a:pt x="40563" y="14808"/>
                  </a:cubicBezTo>
                  <a:cubicBezTo>
                    <a:pt x="39480" y="14169"/>
                    <a:pt x="38257" y="13725"/>
                    <a:pt x="36868" y="13475"/>
                  </a:cubicBezTo>
                  <a:cubicBezTo>
                    <a:pt x="35479" y="13225"/>
                    <a:pt x="34034" y="13114"/>
                    <a:pt x="32534" y="13114"/>
                  </a:cubicBezTo>
                  <a:lnTo>
                    <a:pt x="16781" y="13114"/>
                  </a:lnTo>
                  <a:lnTo>
                    <a:pt x="16781" y="31034"/>
                  </a:lnTo>
                  <a:lnTo>
                    <a:pt x="33840" y="31034"/>
                  </a:lnTo>
                  <a:close/>
                  <a:moveTo>
                    <a:pt x="34812" y="63457"/>
                  </a:moveTo>
                  <a:cubicBezTo>
                    <a:pt x="36451" y="63457"/>
                    <a:pt x="38035" y="63290"/>
                    <a:pt x="39535" y="62984"/>
                  </a:cubicBezTo>
                  <a:cubicBezTo>
                    <a:pt x="41036" y="62651"/>
                    <a:pt x="42369" y="62123"/>
                    <a:pt x="43508" y="61373"/>
                  </a:cubicBezTo>
                  <a:cubicBezTo>
                    <a:pt x="44647" y="60623"/>
                    <a:pt x="45564" y="59595"/>
                    <a:pt x="46231" y="58317"/>
                  </a:cubicBezTo>
                  <a:cubicBezTo>
                    <a:pt x="46898" y="57039"/>
                    <a:pt x="47259" y="55400"/>
                    <a:pt x="47259" y="53371"/>
                  </a:cubicBezTo>
                  <a:cubicBezTo>
                    <a:pt x="47259" y="49426"/>
                    <a:pt x="46147" y="46648"/>
                    <a:pt x="43925" y="44953"/>
                  </a:cubicBezTo>
                  <a:cubicBezTo>
                    <a:pt x="41702" y="43286"/>
                    <a:pt x="38785" y="42425"/>
                    <a:pt x="35118" y="42425"/>
                  </a:cubicBezTo>
                  <a:lnTo>
                    <a:pt x="16781" y="42425"/>
                  </a:lnTo>
                  <a:lnTo>
                    <a:pt x="16781" y="63429"/>
                  </a:lnTo>
                  <a:lnTo>
                    <a:pt x="34785" y="63429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215" name="Gráfico 4"/>
          <p:cNvGrpSpPr/>
          <p:nvPr/>
        </p:nvGrpSpPr>
        <p:grpSpPr bwMode="auto">
          <a:xfrm>
            <a:off x="11711858" y="2282872"/>
            <a:ext cx="142027" cy="76570"/>
            <a:chOff x="8557876" y="2130472"/>
            <a:chExt cx="142027" cy="76570"/>
          </a:xfrm>
          <a:solidFill>
            <a:srgbClr val="231F20"/>
          </a:solidFill>
        </p:grpSpPr>
        <p:sp>
          <p:nvSpPr>
            <p:cNvPr id="216" name="Forma Livre: Forma 215"/>
            <p:cNvSpPr/>
            <p:nvPr/>
          </p:nvSpPr>
          <p:spPr bwMode="auto">
            <a:xfrm>
              <a:off x="8557876" y="2130472"/>
              <a:ext cx="65957" cy="76570"/>
            </a:xfrm>
            <a:custGeom>
              <a:avLst/>
              <a:gdLst>
                <a:gd name="connsiteX0" fmla="*/ 41258 w 65957"/>
                <a:gd name="connsiteY0" fmla="*/ 0 h 76570"/>
                <a:gd name="connsiteX1" fmla="*/ 50538 w 65957"/>
                <a:gd name="connsiteY1" fmla="*/ 1667 h 76570"/>
                <a:gd name="connsiteX2" fmla="*/ 57622 w 65957"/>
                <a:gd name="connsiteY2" fmla="*/ 6223 h 76570"/>
                <a:gd name="connsiteX3" fmla="*/ 62123 w 65957"/>
                <a:gd name="connsiteY3" fmla="*/ 12919 h 76570"/>
                <a:gd name="connsiteX4" fmla="*/ 63679 w 65957"/>
                <a:gd name="connsiteY4" fmla="*/ 21115 h 76570"/>
                <a:gd name="connsiteX5" fmla="*/ 60845 w 65957"/>
                <a:gd name="connsiteY5" fmla="*/ 32812 h 76570"/>
                <a:gd name="connsiteX6" fmla="*/ 51566 w 65957"/>
                <a:gd name="connsiteY6" fmla="*/ 40313 h 76570"/>
                <a:gd name="connsiteX7" fmla="*/ 51566 w 65957"/>
                <a:gd name="connsiteY7" fmla="*/ 40536 h 76570"/>
                <a:gd name="connsiteX8" fmla="*/ 56705 w 65957"/>
                <a:gd name="connsiteY8" fmla="*/ 43175 h 76570"/>
                <a:gd name="connsiteX9" fmla="*/ 60039 w 65957"/>
                <a:gd name="connsiteY9" fmla="*/ 47342 h 76570"/>
                <a:gd name="connsiteX10" fmla="*/ 61929 w 65957"/>
                <a:gd name="connsiteY10" fmla="*/ 52649 h 76570"/>
                <a:gd name="connsiteX11" fmla="*/ 62734 w 65957"/>
                <a:gd name="connsiteY11" fmla="*/ 58428 h 76570"/>
                <a:gd name="connsiteX12" fmla="*/ 62957 w 65957"/>
                <a:gd name="connsiteY12" fmla="*/ 62707 h 76570"/>
                <a:gd name="connsiteX13" fmla="*/ 63318 w 65957"/>
                <a:gd name="connsiteY13" fmla="*/ 67735 h 76570"/>
                <a:gd name="connsiteX14" fmla="*/ 64179 w 65957"/>
                <a:gd name="connsiteY14" fmla="*/ 72625 h 76570"/>
                <a:gd name="connsiteX15" fmla="*/ 65957 w 65957"/>
                <a:gd name="connsiteY15" fmla="*/ 76542 h 76570"/>
                <a:gd name="connsiteX16" fmla="*/ 49121 w 65957"/>
                <a:gd name="connsiteY16" fmla="*/ 76542 h 76570"/>
                <a:gd name="connsiteX17" fmla="*/ 47398 w 65957"/>
                <a:gd name="connsiteY17" fmla="*/ 67846 h 76570"/>
                <a:gd name="connsiteX18" fmla="*/ 46426 w 65957"/>
                <a:gd name="connsiteY18" fmla="*/ 58206 h 76570"/>
                <a:gd name="connsiteX19" fmla="*/ 42786 w 65957"/>
                <a:gd name="connsiteY19" fmla="*/ 49426 h 76570"/>
                <a:gd name="connsiteX20" fmla="*/ 33673 w 65957"/>
                <a:gd name="connsiteY20" fmla="*/ 46648 h 76570"/>
                <a:gd name="connsiteX21" fmla="*/ 16837 w 65957"/>
                <a:gd name="connsiteY21" fmla="*/ 46648 h 76570"/>
                <a:gd name="connsiteX22" fmla="*/ 16837 w 65957"/>
                <a:gd name="connsiteY22" fmla="*/ 76570 h 76570"/>
                <a:gd name="connsiteX23" fmla="*/ 0 w 65957"/>
                <a:gd name="connsiteY23" fmla="*/ 76570 h 76570"/>
                <a:gd name="connsiteX24" fmla="*/ 0 w 65957"/>
                <a:gd name="connsiteY24" fmla="*/ 0 h 76570"/>
                <a:gd name="connsiteX25" fmla="*/ 41286 w 65957"/>
                <a:gd name="connsiteY25" fmla="*/ 0 h 76570"/>
                <a:gd name="connsiteX26" fmla="*/ 35257 w 65957"/>
                <a:gd name="connsiteY26" fmla="*/ 34646 h 76570"/>
                <a:gd name="connsiteX27" fmla="*/ 43953 w 65957"/>
                <a:gd name="connsiteY27" fmla="*/ 32062 h 76570"/>
                <a:gd name="connsiteX28" fmla="*/ 46842 w 65957"/>
                <a:gd name="connsiteY28" fmla="*/ 23699 h 76570"/>
                <a:gd name="connsiteX29" fmla="*/ 43953 w 65957"/>
                <a:gd name="connsiteY29" fmla="*/ 15614 h 76570"/>
                <a:gd name="connsiteX30" fmla="*/ 35257 w 65957"/>
                <a:gd name="connsiteY30" fmla="*/ 13086 h 76570"/>
                <a:gd name="connsiteX31" fmla="*/ 16809 w 65957"/>
                <a:gd name="connsiteY31" fmla="*/ 13086 h 76570"/>
                <a:gd name="connsiteX32" fmla="*/ 16809 w 65957"/>
                <a:gd name="connsiteY32" fmla="*/ 34646 h 76570"/>
                <a:gd name="connsiteX33" fmla="*/ 35257 w 65957"/>
                <a:gd name="connsiteY33" fmla="*/ 34646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5957" h="76570" fill="norm" stroke="1" extrusionOk="0">
                  <a:moveTo>
                    <a:pt x="41258" y="0"/>
                  </a:moveTo>
                  <a:cubicBezTo>
                    <a:pt x="44675" y="0"/>
                    <a:pt x="47787" y="556"/>
                    <a:pt x="50538" y="1667"/>
                  </a:cubicBezTo>
                  <a:cubicBezTo>
                    <a:pt x="53288" y="2778"/>
                    <a:pt x="55650" y="4306"/>
                    <a:pt x="57622" y="6223"/>
                  </a:cubicBezTo>
                  <a:cubicBezTo>
                    <a:pt x="59595" y="8168"/>
                    <a:pt x="61095" y="10391"/>
                    <a:pt x="62123" y="12919"/>
                  </a:cubicBezTo>
                  <a:cubicBezTo>
                    <a:pt x="63151" y="15447"/>
                    <a:pt x="63679" y="18198"/>
                    <a:pt x="63679" y="21115"/>
                  </a:cubicBezTo>
                  <a:cubicBezTo>
                    <a:pt x="63679" y="25616"/>
                    <a:pt x="62734" y="29506"/>
                    <a:pt x="60845" y="32812"/>
                  </a:cubicBezTo>
                  <a:cubicBezTo>
                    <a:pt x="58956" y="36090"/>
                    <a:pt x="55844" y="38591"/>
                    <a:pt x="51566" y="40313"/>
                  </a:cubicBezTo>
                  <a:lnTo>
                    <a:pt x="51566" y="40536"/>
                  </a:lnTo>
                  <a:cubicBezTo>
                    <a:pt x="53649" y="41119"/>
                    <a:pt x="55344" y="41980"/>
                    <a:pt x="56705" y="43175"/>
                  </a:cubicBezTo>
                  <a:cubicBezTo>
                    <a:pt x="58067" y="44342"/>
                    <a:pt x="59178" y="45759"/>
                    <a:pt x="60039" y="47342"/>
                  </a:cubicBezTo>
                  <a:cubicBezTo>
                    <a:pt x="60901" y="48926"/>
                    <a:pt x="61512" y="50732"/>
                    <a:pt x="61929" y="52649"/>
                  </a:cubicBezTo>
                  <a:cubicBezTo>
                    <a:pt x="62318" y="54566"/>
                    <a:pt x="62595" y="56511"/>
                    <a:pt x="62734" y="58428"/>
                  </a:cubicBezTo>
                  <a:cubicBezTo>
                    <a:pt x="62818" y="59650"/>
                    <a:pt x="62873" y="61067"/>
                    <a:pt x="62957" y="62707"/>
                  </a:cubicBezTo>
                  <a:cubicBezTo>
                    <a:pt x="63040" y="64346"/>
                    <a:pt x="63151" y="66041"/>
                    <a:pt x="63318" y="67735"/>
                  </a:cubicBezTo>
                  <a:cubicBezTo>
                    <a:pt x="63484" y="69458"/>
                    <a:pt x="63790" y="71069"/>
                    <a:pt x="64179" y="72625"/>
                  </a:cubicBezTo>
                  <a:cubicBezTo>
                    <a:pt x="64568" y="74153"/>
                    <a:pt x="65152" y="75459"/>
                    <a:pt x="65957" y="76542"/>
                  </a:cubicBezTo>
                  <a:lnTo>
                    <a:pt x="49121" y="76542"/>
                  </a:lnTo>
                  <a:cubicBezTo>
                    <a:pt x="48204" y="74125"/>
                    <a:pt x="47620" y="71208"/>
                    <a:pt x="47398" y="67846"/>
                  </a:cubicBezTo>
                  <a:cubicBezTo>
                    <a:pt x="47176" y="64485"/>
                    <a:pt x="46870" y="61262"/>
                    <a:pt x="46426" y="58206"/>
                  </a:cubicBezTo>
                  <a:cubicBezTo>
                    <a:pt x="45842" y="54205"/>
                    <a:pt x="44648" y="51260"/>
                    <a:pt x="42786" y="49426"/>
                  </a:cubicBezTo>
                  <a:cubicBezTo>
                    <a:pt x="40924" y="47565"/>
                    <a:pt x="37896" y="46648"/>
                    <a:pt x="33673" y="46648"/>
                  </a:cubicBezTo>
                  <a:lnTo>
                    <a:pt x="16837" y="46648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41286" y="0"/>
                  </a:lnTo>
                  <a:close/>
                  <a:moveTo>
                    <a:pt x="35257" y="34646"/>
                  </a:moveTo>
                  <a:cubicBezTo>
                    <a:pt x="39119" y="34646"/>
                    <a:pt x="42008" y="33784"/>
                    <a:pt x="43953" y="32062"/>
                  </a:cubicBezTo>
                  <a:cubicBezTo>
                    <a:pt x="45870" y="30339"/>
                    <a:pt x="46842" y="27561"/>
                    <a:pt x="46842" y="23699"/>
                  </a:cubicBezTo>
                  <a:cubicBezTo>
                    <a:pt x="46842" y="19837"/>
                    <a:pt x="45870" y="17281"/>
                    <a:pt x="43953" y="15614"/>
                  </a:cubicBezTo>
                  <a:cubicBezTo>
                    <a:pt x="42008" y="13947"/>
                    <a:pt x="39119" y="13086"/>
                    <a:pt x="35257" y="13086"/>
                  </a:cubicBezTo>
                  <a:lnTo>
                    <a:pt x="16809" y="13086"/>
                  </a:lnTo>
                  <a:lnTo>
                    <a:pt x="16809" y="34646"/>
                  </a:lnTo>
                  <a:lnTo>
                    <a:pt x="35257" y="34646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217" name="Forma Livre: Forma 216"/>
            <p:cNvSpPr/>
            <p:nvPr/>
          </p:nvSpPr>
          <p:spPr bwMode="auto">
            <a:xfrm>
              <a:off x="8635252" y="2130472"/>
              <a:ext cx="64651" cy="76570"/>
            </a:xfrm>
            <a:custGeom>
              <a:avLst/>
              <a:gdLst>
                <a:gd name="connsiteX0" fmla="*/ 16725 w 64651"/>
                <a:gd name="connsiteY0" fmla="*/ 0 h 76570"/>
                <a:gd name="connsiteX1" fmla="*/ 48676 w 64651"/>
                <a:gd name="connsiteY1" fmla="*/ 51371 h 76570"/>
                <a:gd name="connsiteX2" fmla="*/ 48899 w 64651"/>
                <a:gd name="connsiteY2" fmla="*/ 51371 h 76570"/>
                <a:gd name="connsiteX3" fmla="*/ 48899 w 64651"/>
                <a:gd name="connsiteY3" fmla="*/ 0 h 76570"/>
                <a:gd name="connsiteX4" fmla="*/ 64651 w 64651"/>
                <a:gd name="connsiteY4" fmla="*/ 0 h 76570"/>
                <a:gd name="connsiteX5" fmla="*/ 64651 w 64651"/>
                <a:gd name="connsiteY5" fmla="*/ 76570 h 76570"/>
                <a:gd name="connsiteX6" fmla="*/ 47815 w 64651"/>
                <a:gd name="connsiteY6" fmla="*/ 76570 h 76570"/>
                <a:gd name="connsiteX7" fmla="*/ 15975 w 64651"/>
                <a:gd name="connsiteY7" fmla="*/ 25310 h 76570"/>
                <a:gd name="connsiteX8" fmla="*/ 15753 w 64651"/>
                <a:gd name="connsiteY8" fmla="*/ 25310 h 76570"/>
                <a:gd name="connsiteX9" fmla="*/ 15753 w 64651"/>
                <a:gd name="connsiteY9" fmla="*/ 76570 h 76570"/>
                <a:gd name="connsiteX10" fmla="*/ 0 w 64651"/>
                <a:gd name="connsiteY10" fmla="*/ 76570 h 76570"/>
                <a:gd name="connsiteX11" fmla="*/ 0 w 64651"/>
                <a:gd name="connsiteY11" fmla="*/ 0 h 76570"/>
                <a:gd name="connsiteX12" fmla="*/ 16725 w 64651"/>
                <a:gd name="connsiteY12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4651" h="76570" fill="norm" stroke="1" extrusionOk="0">
                  <a:moveTo>
                    <a:pt x="16725" y="0"/>
                  </a:moveTo>
                  <a:lnTo>
                    <a:pt x="48676" y="51371"/>
                  </a:lnTo>
                  <a:lnTo>
                    <a:pt x="48899" y="51371"/>
                  </a:lnTo>
                  <a:lnTo>
                    <a:pt x="48899" y="0"/>
                  </a:lnTo>
                  <a:lnTo>
                    <a:pt x="64651" y="0"/>
                  </a:lnTo>
                  <a:lnTo>
                    <a:pt x="64651" y="76570"/>
                  </a:lnTo>
                  <a:lnTo>
                    <a:pt x="47815" y="76570"/>
                  </a:lnTo>
                  <a:lnTo>
                    <a:pt x="15975" y="25310"/>
                  </a:lnTo>
                  <a:lnTo>
                    <a:pt x="15753" y="25310"/>
                  </a:lnTo>
                  <a:lnTo>
                    <a:pt x="15753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16725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218" name="Gráfico 4"/>
          <p:cNvGrpSpPr/>
          <p:nvPr/>
        </p:nvGrpSpPr>
        <p:grpSpPr bwMode="auto">
          <a:xfrm>
            <a:off x="11471201" y="2688895"/>
            <a:ext cx="129663" cy="76598"/>
            <a:chOff x="8317219" y="2536495"/>
            <a:chExt cx="129663" cy="76598"/>
          </a:xfrm>
          <a:solidFill>
            <a:srgbClr val="231F20"/>
          </a:solidFill>
        </p:grpSpPr>
        <p:sp>
          <p:nvSpPr>
            <p:cNvPr id="219" name="Forma Livre: Forma 218"/>
            <p:cNvSpPr/>
            <p:nvPr/>
          </p:nvSpPr>
          <p:spPr bwMode="auto">
            <a:xfrm>
              <a:off x="8317219" y="2536523"/>
              <a:ext cx="61011" cy="76570"/>
            </a:xfrm>
            <a:custGeom>
              <a:avLst/>
              <a:gdLst>
                <a:gd name="connsiteX0" fmla="*/ 34535 w 61011"/>
                <a:gd name="connsiteY0" fmla="*/ 0 h 76570"/>
                <a:gd name="connsiteX1" fmla="*/ 46759 w 61011"/>
                <a:gd name="connsiteY1" fmla="*/ 2084 h 76570"/>
                <a:gd name="connsiteX2" fmla="*/ 54955 w 61011"/>
                <a:gd name="connsiteY2" fmla="*/ 7613 h 76570"/>
                <a:gd name="connsiteX3" fmla="*/ 59567 w 61011"/>
                <a:gd name="connsiteY3" fmla="*/ 15447 h 76570"/>
                <a:gd name="connsiteX4" fmla="*/ 61012 w 61011"/>
                <a:gd name="connsiteY4" fmla="*/ 24560 h 76570"/>
                <a:gd name="connsiteX5" fmla="*/ 59567 w 61011"/>
                <a:gd name="connsiteY5" fmla="*/ 33617 h 76570"/>
                <a:gd name="connsiteX6" fmla="*/ 54955 w 61011"/>
                <a:gd name="connsiteY6" fmla="*/ 41508 h 76570"/>
                <a:gd name="connsiteX7" fmla="*/ 46759 w 61011"/>
                <a:gd name="connsiteY7" fmla="*/ 47037 h 76570"/>
                <a:gd name="connsiteX8" fmla="*/ 34535 w 61011"/>
                <a:gd name="connsiteY8" fmla="*/ 49121 h 76570"/>
                <a:gd name="connsiteX9" fmla="*/ 16837 w 61011"/>
                <a:gd name="connsiteY9" fmla="*/ 49121 h 76570"/>
                <a:gd name="connsiteX10" fmla="*/ 16837 w 61011"/>
                <a:gd name="connsiteY10" fmla="*/ 76570 h 76570"/>
                <a:gd name="connsiteX11" fmla="*/ 0 w 61011"/>
                <a:gd name="connsiteY11" fmla="*/ 76570 h 76570"/>
                <a:gd name="connsiteX12" fmla="*/ 0 w 61011"/>
                <a:gd name="connsiteY12" fmla="*/ 0 h 76570"/>
                <a:gd name="connsiteX13" fmla="*/ 34535 w 61011"/>
                <a:gd name="connsiteY13" fmla="*/ 0 h 76570"/>
                <a:gd name="connsiteX14" fmla="*/ 29922 w 61011"/>
                <a:gd name="connsiteY14" fmla="*/ 36035 h 76570"/>
                <a:gd name="connsiteX15" fmla="*/ 35507 w 61011"/>
                <a:gd name="connsiteY15" fmla="*/ 35618 h 76570"/>
                <a:gd name="connsiteX16" fmla="*/ 40230 w 61011"/>
                <a:gd name="connsiteY16" fmla="*/ 33951 h 76570"/>
                <a:gd name="connsiteX17" fmla="*/ 43508 w 61011"/>
                <a:gd name="connsiteY17" fmla="*/ 30478 h 76570"/>
                <a:gd name="connsiteX18" fmla="*/ 44731 w 61011"/>
                <a:gd name="connsiteY18" fmla="*/ 24588 h 76570"/>
                <a:gd name="connsiteX19" fmla="*/ 43508 w 61011"/>
                <a:gd name="connsiteY19" fmla="*/ 18698 h 76570"/>
                <a:gd name="connsiteX20" fmla="*/ 40230 w 61011"/>
                <a:gd name="connsiteY20" fmla="*/ 15225 h 76570"/>
                <a:gd name="connsiteX21" fmla="*/ 35507 w 61011"/>
                <a:gd name="connsiteY21" fmla="*/ 13558 h 76570"/>
                <a:gd name="connsiteX22" fmla="*/ 29922 w 61011"/>
                <a:gd name="connsiteY22" fmla="*/ 13141 h 76570"/>
                <a:gd name="connsiteX23" fmla="*/ 16837 w 61011"/>
                <a:gd name="connsiteY23" fmla="*/ 13141 h 76570"/>
                <a:gd name="connsiteX24" fmla="*/ 16837 w 61011"/>
                <a:gd name="connsiteY24" fmla="*/ 36090 h 76570"/>
                <a:gd name="connsiteX25" fmla="*/ 29922 w 61011"/>
                <a:gd name="connsiteY25" fmla="*/ 3609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011" h="76570" fill="norm" stroke="1" extrusionOk="0">
                  <a:moveTo>
                    <a:pt x="34535" y="0"/>
                  </a:moveTo>
                  <a:cubicBezTo>
                    <a:pt x="39313" y="0"/>
                    <a:pt x="43397" y="695"/>
                    <a:pt x="46759" y="2084"/>
                  </a:cubicBezTo>
                  <a:cubicBezTo>
                    <a:pt x="50121" y="3473"/>
                    <a:pt x="52844" y="5306"/>
                    <a:pt x="54955" y="7613"/>
                  </a:cubicBezTo>
                  <a:cubicBezTo>
                    <a:pt x="57067" y="9891"/>
                    <a:pt x="58595" y="12502"/>
                    <a:pt x="59567" y="15447"/>
                  </a:cubicBezTo>
                  <a:cubicBezTo>
                    <a:pt x="60540" y="18392"/>
                    <a:pt x="61012" y="21421"/>
                    <a:pt x="61012" y="24560"/>
                  </a:cubicBezTo>
                  <a:cubicBezTo>
                    <a:pt x="61012" y="27700"/>
                    <a:pt x="60540" y="30645"/>
                    <a:pt x="59567" y="33617"/>
                  </a:cubicBezTo>
                  <a:cubicBezTo>
                    <a:pt x="58595" y="36590"/>
                    <a:pt x="57067" y="39202"/>
                    <a:pt x="54955" y="41508"/>
                  </a:cubicBezTo>
                  <a:cubicBezTo>
                    <a:pt x="52844" y="43786"/>
                    <a:pt x="50121" y="45648"/>
                    <a:pt x="46759" y="47037"/>
                  </a:cubicBezTo>
                  <a:cubicBezTo>
                    <a:pt x="43397" y="48426"/>
                    <a:pt x="39313" y="49121"/>
                    <a:pt x="34535" y="49121"/>
                  </a:cubicBezTo>
                  <a:lnTo>
                    <a:pt x="16837" y="49121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34535" y="0"/>
                  </a:lnTo>
                  <a:close/>
                  <a:moveTo>
                    <a:pt x="29922" y="36035"/>
                  </a:moveTo>
                  <a:cubicBezTo>
                    <a:pt x="31867" y="36035"/>
                    <a:pt x="33701" y="35896"/>
                    <a:pt x="35507" y="35618"/>
                  </a:cubicBezTo>
                  <a:cubicBezTo>
                    <a:pt x="37285" y="35340"/>
                    <a:pt x="38869" y="34784"/>
                    <a:pt x="40230" y="33951"/>
                  </a:cubicBezTo>
                  <a:cubicBezTo>
                    <a:pt x="41591" y="33117"/>
                    <a:pt x="42675" y="31978"/>
                    <a:pt x="43508" y="30478"/>
                  </a:cubicBezTo>
                  <a:cubicBezTo>
                    <a:pt x="44342" y="28978"/>
                    <a:pt x="44731" y="27005"/>
                    <a:pt x="44731" y="24588"/>
                  </a:cubicBezTo>
                  <a:cubicBezTo>
                    <a:pt x="44731" y="22171"/>
                    <a:pt x="44314" y="20198"/>
                    <a:pt x="43508" y="18698"/>
                  </a:cubicBezTo>
                  <a:cubicBezTo>
                    <a:pt x="42675" y="17198"/>
                    <a:pt x="41591" y="16031"/>
                    <a:pt x="40230" y="15225"/>
                  </a:cubicBezTo>
                  <a:cubicBezTo>
                    <a:pt x="38869" y="14392"/>
                    <a:pt x="37313" y="13836"/>
                    <a:pt x="35507" y="13558"/>
                  </a:cubicBezTo>
                  <a:cubicBezTo>
                    <a:pt x="33729" y="13280"/>
                    <a:pt x="31867" y="13141"/>
                    <a:pt x="29922" y="13141"/>
                  </a:cubicBezTo>
                  <a:lnTo>
                    <a:pt x="16837" y="13141"/>
                  </a:lnTo>
                  <a:lnTo>
                    <a:pt x="16837" y="36090"/>
                  </a:lnTo>
                  <a:lnTo>
                    <a:pt x="29922" y="3609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220" name="Forma Livre: Forma 219"/>
            <p:cNvSpPr/>
            <p:nvPr/>
          </p:nvSpPr>
          <p:spPr bwMode="auto">
            <a:xfrm>
              <a:off x="8388761" y="2536495"/>
              <a:ext cx="58122" cy="76570"/>
            </a:xfrm>
            <a:custGeom>
              <a:avLst/>
              <a:gdLst>
                <a:gd name="connsiteX0" fmla="*/ 57261 w 58122"/>
                <a:gd name="connsiteY0" fmla="*/ 28 h 76570"/>
                <a:gd name="connsiteX1" fmla="*/ 57261 w 58122"/>
                <a:gd name="connsiteY1" fmla="*/ 14169 h 76570"/>
                <a:gd name="connsiteX2" fmla="*/ 16837 w 58122"/>
                <a:gd name="connsiteY2" fmla="*/ 14169 h 76570"/>
                <a:gd name="connsiteX3" fmla="*/ 16837 w 58122"/>
                <a:gd name="connsiteY3" fmla="*/ 30589 h 76570"/>
                <a:gd name="connsiteX4" fmla="*/ 53927 w 58122"/>
                <a:gd name="connsiteY4" fmla="*/ 30589 h 76570"/>
                <a:gd name="connsiteX5" fmla="*/ 53927 w 58122"/>
                <a:gd name="connsiteY5" fmla="*/ 43675 h 76570"/>
                <a:gd name="connsiteX6" fmla="*/ 16837 w 58122"/>
                <a:gd name="connsiteY6" fmla="*/ 43675 h 76570"/>
                <a:gd name="connsiteX7" fmla="*/ 16837 w 58122"/>
                <a:gd name="connsiteY7" fmla="*/ 62429 h 76570"/>
                <a:gd name="connsiteX8" fmla="*/ 58122 w 58122"/>
                <a:gd name="connsiteY8" fmla="*/ 62429 h 76570"/>
                <a:gd name="connsiteX9" fmla="*/ 58122 w 58122"/>
                <a:gd name="connsiteY9" fmla="*/ 76570 h 76570"/>
                <a:gd name="connsiteX10" fmla="*/ 0 w 58122"/>
                <a:gd name="connsiteY10" fmla="*/ 76570 h 76570"/>
                <a:gd name="connsiteX11" fmla="*/ 0 w 58122"/>
                <a:gd name="connsiteY11" fmla="*/ 0 h 76570"/>
                <a:gd name="connsiteX12" fmla="*/ 57261 w 58122"/>
                <a:gd name="connsiteY12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122" h="76570" fill="norm" stroke="1" extrusionOk="0">
                  <a:moveTo>
                    <a:pt x="57261" y="28"/>
                  </a:moveTo>
                  <a:lnTo>
                    <a:pt x="57261" y="14169"/>
                  </a:lnTo>
                  <a:lnTo>
                    <a:pt x="16837" y="14169"/>
                  </a:lnTo>
                  <a:lnTo>
                    <a:pt x="16837" y="30589"/>
                  </a:lnTo>
                  <a:lnTo>
                    <a:pt x="53927" y="30589"/>
                  </a:lnTo>
                  <a:lnTo>
                    <a:pt x="53927" y="43675"/>
                  </a:lnTo>
                  <a:lnTo>
                    <a:pt x="16837" y="43675"/>
                  </a:lnTo>
                  <a:lnTo>
                    <a:pt x="16837" y="62429"/>
                  </a:lnTo>
                  <a:lnTo>
                    <a:pt x="58122" y="62429"/>
                  </a:lnTo>
                  <a:lnTo>
                    <a:pt x="58122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57261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221" name="Gráfico 4"/>
          <p:cNvGrpSpPr/>
          <p:nvPr/>
        </p:nvGrpSpPr>
        <p:grpSpPr bwMode="auto">
          <a:xfrm>
            <a:off x="11703801" y="2908076"/>
            <a:ext cx="135609" cy="76597"/>
            <a:chOff x="8549819" y="2755676"/>
            <a:chExt cx="135609" cy="76597"/>
          </a:xfrm>
          <a:solidFill>
            <a:srgbClr val="231F20"/>
          </a:solidFill>
        </p:grpSpPr>
        <p:sp>
          <p:nvSpPr>
            <p:cNvPr id="222" name="Forma Livre: Forma 221"/>
            <p:cNvSpPr/>
            <p:nvPr/>
          </p:nvSpPr>
          <p:spPr bwMode="auto">
            <a:xfrm>
              <a:off x="8549819" y="2755704"/>
              <a:ext cx="74847" cy="76570"/>
            </a:xfrm>
            <a:custGeom>
              <a:avLst/>
              <a:gdLst>
                <a:gd name="connsiteX0" fmla="*/ 46203 w 74847"/>
                <a:gd name="connsiteY0" fmla="*/ 0 h 76570"/>
                <a:gd name="connsiteX1" fmla="*/ 74848 w 74847"/>
                <a:gd name="connsiteY1" fmla="*/ 76570 h 76570"/>
                <a:gd name="connsiteX2" fmla="*/ 57372 w 74847"/>
                <a:gd name="connsiteY2" fmla="*/ 76570 h 76570"/>
                <a:gd name="connsiteX3" fmla="*/ 51593 w 74847"/>
                <a:gd name="connsiteY3" fmla="*/ 59512 h 76570"/>
                <a:gd name="connsiteX4" fmla="*/ 22949 w 74847"/>
                <a:gd name="connsiteY4" fmla="*/ 59512 h 76570"/>
                <a:gd name="connsiteX5" fmla="*/ 16948 w 74847"/>
                <a:gd name="connsiteY5" fmla="*/ 76570 h 76570"/>
                <a:gd name="connsiteX6" fmla="*/ 0 w 74847"/>
                <a:gd name="connsiteY6" fmla="*/ 76570 h 76570"/>
                <a:gd name="connsiteX7" fmla="*/ 28950 w 74847"/>
                <a:gd name="connsiteY7" fmla="*/ 0 h 76570"/>
                <a:gd name="connsiteX8" fmla="*/ 46203 w 74847"/>
                <a:gd name="connsiteY8" fmla="*/ 0 h 76570"/>
                <a:gd name="connsiteX9" fmla="*/ 47176 w 74847"/>
                <a:gd name="connsiteY9" fmla="*/ 46981 h 76570"/>
                <a:gd name="connsiteX10" fmla="*/ 37535 w 74847"/>
                <a:gd name="connsiteY10" fmla="*/ 18893 h 76570"/>
                <a:gd name="connsiteX11" fmla="*/ 37313 w 74847"/>
                <a:gd name="connsiteY11" fmla="*/ 18893 h 76570"/>
                <a:gd name="connsiteX12" fmla="*/ 27339 w 74847"/>
                <a:gd name="connsiteY12" fmla="*/ 46981 h 76570"/>
                <a:gd name="connsiteX13" fmla="*/ 47176 w 74847"/>
                <a:gd name="connsiteY13" fmla="*/ 46981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847" h="76570" fill="norm" stroke="1" extrusionOk="0">
                  <a:moveTo>
                    <a:pt x="46203" y="0"/>
                  </a:moveTo>
                  <a:lnTo>
                    <a:pt x="74848" y="76570"/>
                  </a:lnTo>
                  <a:lnTo>
                    <a:pt x="57372" y="76570"/>
                  </a:lnTo>
                  <a:lnTo>
                    <a:pt x="51593" y="59512"/>
                  </a:lnTo>
                  <a:lnTo>
                    <a:pt x="22949" y="59512"/>
                  </a:lnTo>
                  <a:lnTo>
                    <a:pt x="16948" y="76570"/>
                  </a:lnTo>
                  <a:lnTo>
                    <a:pt x="0" y="76570"/>
                  </a:lnTo>
                  <a:lnTo>
                    <a:pt x="28950" y="0"/>
                  </a:lnTo>
                  <a:lnTo>
                    <a:pt x="46203" y="0"/>
                  </a:lnTo>
                  <a:close/>
                  <a:moveTo>
                    <a:pt x="47176" y="46981"/>
                  </a:moveTo>
                  <a:lnTo>
                    <a:pt x="37535" y="18893"/>
                  </a:lnTo>
                  <a:lnTo>
                    <a:pt x="37313" y="18893"/>
                  </a:lnTo>
                  <a:lnTo>
                    <a:pt x="27339" y="46981"/>
                  </a:lnTo>
                  <a:lnTo>
                    <a:pt x="47176" y="46981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223" name="Forma Livre: Forma 222"/>
            <p:cNvSpPr/>
            <p:nvPr/>
          </p:nvSpPr>
          <p:spPr bwMode="auto">
            <a:xfrm>
              <a:off x="8631280" y="2755676"/>
              <a:ext cx="54149" cy="76570"/>
            </a:xfrm>
            <a:custGeom>
              <a:avLst/>
              <a:gdLst>
                <a:gd name="connsiteX0" fmla="*/ 16836 w 54149"/>
                <a:gd name="connsiteY0" fmla="*/ 28 h 76570"/>
                <a:gd name="connsiteX1" fmla="*/ 16836 w 54149"/>
                <a:gd name="connsiteY1" fmla="*/ 62429 h 76570"/>
                <a:gd name="connsiteX2" fmla="*/ 54149 w 54149"/>
                <a:gd name="connsiteY2" fmla="*/ 62429 h 76570"/>
                <a:gd name="connsiteX3" fmla="*/ 54149 w 54149"/>
                <a:gd name="connsiteY3" fmla="*/ 76570 h 76570"/>
                <a:gd name="connsiteX4" fmla="*/ 0 w 54149"/>
                <a:gd name="connsiteY4" fmla="*/ 76570 h 76570"/>
                <a:gd name="connsiteX5" fmla="*/ 0 w 54149"/>
                <a:gd name="connsiteY5" fmla="*/ 0 h 76570"/>
                <a:gd name="connsiteX6" fmla="*/ 16836 w 54149"/>
                <a:gd name="connsiteY6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149" h="76570" fill="norm" stroke="1" extrusionOk="0">
                  <a:moveTo>
                    <a:pt x="16836" y="28"/>
                  </a:moveTo>
                  <a:lnTo>
                    <a:pt x="16836" y="62429"/>
                  </a:lnTo>
                  <a:lnTo>
                    <a:pt x="54149" y="62429"/>
                  </a:lnTo>
                  <a:lnTo>
                    <a:pt x="54149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16836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224" name="Gráfico 4"/>
          <p:cNvGrpSpPr/>
          <p:nvPr/>
        </p:nvGrpSpPr>
        <p:grpSpPr bwMode="auto">
          <a:xfrm>
            <a:off x="11570718" y="3056549"/>
            <a:ext cx="132472" cy="80070"/>
            <a:chOff x="8416736" y="2904149"/>
            <a:chExt cx="132472" cy="80070"/>
          </a:xfrm>
          <a:solidFill>
            <a:srgbClr val="231F20"/>
          </a:solidFill>
        </p:grpSpPr>
        <p:sp>
          <p:nvSpPr>
            <p:cNvPr id="225" name="Forma Livre: Forma 224"/>
            <p:cNvSpPr/>
            <p:nvPr/>
          </p:nvSpPr>
          <p:spPr bwMode="auto">
            <a:xfrm>
              <a:off x="8416736" y="2904149"/>
              <a:ext cx="64431" cy="80070"/>
            </a:xfrm>
            <a:custGeom>
              <a:avLst/>
              <a:gdLst>
                <a:gd name="connsiteX0" fmla="*/ 17645 w 64431"/>
                <a:gd name="connsiteY0" fmla="*/ 59511 h 80070"/>
                <a:gd name="connsiteX1" fmla="*/ 21340 w 64431"/>
                <a:gd name="connsiteY1" fmla="*/ 63846 h 80070"/>
                <a:gd name="connsiteX2" fmla="*/ 26758 w 64431"/>
                <a:gd name="connsiteY2" fmla="*/ 66318 h 80070"/>
                <a:gd name="connsiteX3" fmla="*/ 33175 w 64431"/>
                <a:gd name="connsiteY3" fmla="*/ 67124 h 80070"/>
                <a:gd name="connsiteX4" fmla="*/ 38010 w 64431"/>
                <a:gd name="connsiteY4" fmla="*/ 66763 h 80070"/>
                <a:gd name="connsiteX5" fmla="*/ 42844 w 64431"/>
                <a:gd name="connsiteY5" fmla="*/ 65318 h 80070"/>
                <a:gd name="connsiteX6" fmla="*/ 46595 w 64431"/>
                <a:gd name="connsiteY6" fmla="*/ 62373 h 80070"/>
                <a:gd name="connsiteX7" fmla="*/ 48095 w 64431"/>
                <a:gd name="connsiteY7" fmla="*/ 57594 h 80070"/>
                <a:gd name="connsiteX8" fmla="*/ 46095 w 64431"/>
                <a:gd name="connsiteY8" fmla="*/ 52566 h 80070"/>
                <a:gd name="connsiteX9" fmla="*/ 40899 w 64431"/>
                <a:gd name="connsiteY9" fmla="*/ 49343 h 80070"/>
                <a:gd name="connsiteX10" fmla="*/ 33620 w 64431"/>
                <a:gd name="connsiteY10" fmla="*/ 47092 h 80070"/>
                <a:gd name="connsiteX11" fmla="*/ 25369 w 64431"/>
                <a:gd name="connsiteY11" fmla="*/ 44953 h 80070"/>
                <a:gd name="connsiteX12" fmla="*/ 17006 w 64431"/>
                <a:gd name="connsiteY12" fmla="*/ 42314 h 80070"/>
                <a:gd name="connsiteX13" fmla="*/ 9727 w 64431"/>
                <a:gd name="connsiteY13" fmla="*/ 38285 h 80070"/>
                <a:gd name="connsiteX14" fmla="*/ 4531 w 64431"/>
                <a:gd name="connsiteY14" fmla="*/ 32117 h 80070"/>
                <a:gd name="connsiteX15" fmla="*/ 2558 w 64431"/>
                <a:gd name="connsiteY15" fmla="*/ 23171 h 80070"/>
                <a:gd name="connsiteX16" fmla="*/ 5087 w 64431"/>
                <a:gd name="connsiteY16" fmla="*/ 12919 h 80070"/>
                <a:gd name="connsiteX17" fmla="*/ 11671 w 64431"/>
                <a:gd name="connsiteY17" fmla="*/ 5668 h 80070"/>
                <a:gd name="connsiteX18" fmla="*/ 20895 w 64431"/>
                <a:gd name="connsiteY18" fmla="*/ 1389 h 80070"/>
                <a:gd name="connsiteX19" fmla="*/ 31203 w 64431"/>
                <a:gd name="connsiteY19" fmla="*/ 0 h 80070"/>
                <a:gd name="connsiteX20" fmla="*/ 42733 w 64431"/>
                <a:gd name="connsiteY20" fmla="*/ 1334 h 80070"/>
                <a:gd name="connsiteX21" fmla="*/ 52540 w 64431"/>
                <a:gd name="connsiteY21" fmla="*/ 5668 h 80070"/>
                <a:gd name="connsiteX22" fmla="*/ 59347 w 64431"/>
                <a:gd name="connsiteY22" fmla="*/ 13336 h 80070"/>
                <a:gd name="connsiteX23" fmla="*/ 61876 w 64431"/>
                <a:gd name="connsiteY23" fmla="*/ 24644 h 80070"/>
                <a:gd name="connsiteX24" fmla="*/ 45567 w 64431"/>
                <a:gd name="connsiteY24" fmla="*/ 24644 h 80070"/>
                <a:gd name="connsiteX25" fmla="*/ 44122 w 64431"/>
                <a:gd name="connsiteY25" fmla="*/ 18976 h 80070"/>
                <a:gd name="connsiteX26" fmla="*/ 40844 w 64431"/>
                <a:gd name="connsiteY26" fmla="*/ 15447 h 80070"/>
                <a:gd name="connsiteX27" fmla="*/ 36176 w 64431"/>
                <a:gd name="connsiteY27" fmla="*/ 13614 h 80070"/>
                <a:gd name="connsiteX28" fmla="*/ 30425 w 64431"/>
                <a:gd name="connsiteY28" fmla="*/ 13086 h 80070"/>
                <a:gd name="connsiteX29" fmla="*/ 26341 w 64431"/>
                <a:gd name="connsiteY29" fmla="*/ 13503 h 80070"/>
                <a:gd name="connsiteX30" fmla="*/ 22645 w 64431"/>
                <a:gd name="connsiteY30" fmla="*/ 15003 h 80070"/>
                <a:gd name="connsiteX31" fmla="*/ 19923 w 64431"/>
                <a:gd name="connsiteY31" fmla="*/ 17670 h 80070"/>
                <a:gd name="connsiteX32" fmla="*/ 18839 w 64431"/>
                <a:gd name="connsiteY32" fmla="*/ 21754 h 80070"/>
                <a:gd name="connsiteX33" fmla="*/ 19701 w 64431"/>
                <a:gd name="connsiteY33" fmla="*/ 25394 h 80070"/>
                <a:gd name="connsiteX34" fmla="*/ 23090 w 64431"/>
                <a:gd name="connsiteY34" fmla="*/ 27977 h 80070"/>
                <a:gd name="connsiteX35" fmla="*/ 30064 w 64431"/>
                <a:gd name="connsiteY35" fmla="*/ 30339 h 80070"/>
                <a:gd name="connsiteX36" fmla="*/ 41705 w 64431"/>
                <a:gd name="connsiteY36" fmla="*/ 33340 h 80070"/>
                <a:gd name="connsiteX37" fmla="*/ 47650 w 64431"/>
                <a:gd name="connsiteY37" fmla="*/ 34896 h 80070"/>
                <a:gd name="connsiteX38" fmla="*/ 55208 w 64431"/>
                <a:gd name="connsiteY38" fmla="*/ 38480 h 80070"/>
                <a:gd name="connsiteX39" fmla="*/ 61709 w 64431"/>
                <a:gd name="connsiteY39" fmla="*/ 45064 h 80070"/>
                <a:gd name="connsiteX40" fmla="*/ 64431 w 64431"/>
                <a:gd name="connsiteY40" fmla="*/ 55622 h 80070"/>
                <a:gd name="connsiteX41" fmla="*/ 62403 w 64431"/>
                <a:gd name="connsiteY41" fmla="*/ 65374 h 80070"/>
                <a:gd name="connsiteX42" fmla="*/ 56346 w 64431"/>
                <a:gd name="connsiteY42" fmla="*/ 73153 h 80070"/>
                <a:gd name="connsiteX43" fmla="*/ 46372 w 64431"/>
                <a:gd name="connsiteY43" fmla="*/ 78237 h 80070"/>
                <a:gd name="connsiteX44" fmla="*/ 32592 w 64431"/>
                <a:gd name="connsiteY44" fmla="*/ 80071 h 80070"/>
                <a:gd name="connsiteX45" fmla="*/ 20312 w 64431"/>
                <a:gd name="connsiteY45" fmla="*/ 78515 h 80070"/>
                <a:gd name="connsiteX46" fmla="*/ 9810 w 64431"/>
                <a:gd name="connsiteY46" fmla="*/ 73625 h 80070"/>
                <a:gd name="connsiteX47" fmla="*/ 2586 w 64431"/>
                <a:gd name="connsiteY47" fmla="*/ 65151 h 80070"/>
                <a:gd name="connsiteX48" fmla="*/ 3 w 64431"/>
                <a:gd name="connsiteY48" fmla="*/ 52927 h 80070"/>
                <a:gd name="connsiteX49" fmla="*/ 16311 w 64431"/>
                <a:gd name="connsiteY49" fmla="*/ 52927 h 80070"/>
                <a:gd name="connsiteX50" fmla="*/ 17700 w 64431"/>
                <a:gd name="connsiteY50" fmla="*/ 59456 h 80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4431" h="80070" fill="norm" stroke="1" extrusionOk="0">
                  <a:moveTo>
                    <a:pt x="17645" y="59511"/>
                  </a:moveTo>
                  <a:cubicBezTo>
                    <a:pt x="18561" y="61290"/>
                    <a:pt x="19812" y="62734"/>
                    <a:pt x="21340" y="63846"/>
                  </a:cubicBezTo>
                  <a:cubicBezTo>
                    <a:pt x="22868" y="64957"/>
                    <a:pt x="24674" y="65763"/>
                    <a:pt x="26758" y="66318"/>
                  </a:cubicBezTo>
                  <a:cubicBezTo>
                    <a:pt x="28814" y="66846"/>
                    <a:pt x="30980" y="67124"/>
                    <a:pt x="33175" y="67124"/>
                  </a:cubicBezTo>
                  <a:cubicBezTo>
                    <a:pt x="34676" y="67124"/>
                    <a:pt x="36287" y="67013"/>
                    <a:pt x="38010" y="66763"/>
                  </a:cubicBezTo>
                  <a:cubicBezTo>
                    <a:pt x="39732" y="66513"/>
                    <a:pt x="41344" y="66040"/>
                    <a:pt x="42844" y="65318"/>
                  </a:cubicBezTo>
                  <a:cubicBezTo>
                    <a:pt x="44344" y="64596"/>
                    <a:pt x="45594" y="63623"/>
                    <a:pt x="46595" y="62373"/>
                  </a:cubicBezTo>
                  <a:cubicBezTo>
                    <a:pt x="47595" y="61123"/>
                    <a:pt x="48095" y="59539"/>
                    <a:pt x="48095" y="57594"/>
                  </a:cubicBezTo>
                  <a:cubicBezTo>
                    <a:pt x="48095" y="55511"/>
                    <a:pt x="47428" y="53844"/>
                    <a:pt x="46095" y="52566"/>
                  </a:cubicBezTo>
                  <a:cubicBezTo>
                    <a:pt x="44761" y="51288"/>
                    <a:pt x="43039" y="50204"/>
                    <a:pt x="40899" y="49343"/>
                  </a:cubicBezTo>
                  <a:cubicBezTo>
                    <a:pt x="38760" y="48481"/>
                    <a:pt x="36315" y="47731"/>
                    <a:pt x="33620" y="47092"/>
                  </a:cubicBezTo>
                  <a:cubicBezTo>
                    <a:pt x="30897" y="46453"/>
                    <a:pt x="28147" y="45731"/>
                    <a:pt x="25369" y="44953"/>
                  </a:cubicBezTo>
                  <a:cubicBezTo>
                    <a:pt x="22507" y="44231"/>
                    <a:pt x="19728" y="43369"/>
                    <a:pt x="17006" y="42314"/>
                  </a:cubicBezTo>
                  <a:cubicBezTo>
                    <a:pt x="14283" y="41286"/>
                    <a:pt x="11866" y="39924"/>
                    <a:pt x="9727" y="38285"/>
                  </a:cubicBezTo>
                  <a:cubicBezTo>
                    <a:pt x="7587" y="36646"/>
                    <a:pt x="5837" y="34590"/>
                    <a:pt x="4531" y="32117"/>
                  </a:cubicBezTo>
                  <a:cubicBezTo>
                    <a:pt x="3197" y="29645"/>
                    <a:pt x="2558" y="26672"/>
                    <a:pt x="2558" y="23171"/>
                  </a:cubicBezTo>
                  <a:cubicBezTo>
                    <a:pt x="2558" y="19254"/>
                    <a:pt x="3392" y="15836"/>
                    <a:pt x="5087" y="12919"/>
                  </a:cubicBezTo>
                  <a:cubicBezTo>
                    <a:pt x="6754" y="10030"/>
                    <a:pt x="8949" y="7613"/>
                    <a:pt x="11671" y="5668"/>
                  </a:cubicBezTo>
                  <a:cubicBezTo>
                    <a:pt x="14394" y="3751"/>
                    <a:pt x="17450" y="2306"/>
                    <a:pt x="20895" y="1389"/>
                  </a:cubicBezTo>
                  <a:cubicBezTo>
                    <a:pt x="24313" y="472"/>
                    <a:pt x="27758" y="0"/>
                    <a:pt x="31203" y="0"/>
                  </a:cubicBezTo>
                  <a:cubicBezTo>
                    <a:pt x="35204" y="0"/>
                    <a:pt x="39038" y="444"/>
                    <a:pt x="42733" y="1334"/>
                  </a:cubicBezTo>
                  <a:cubicBezTo>
                    <a:pt x="46400" y="2223"/>
                    <a:pt x="49679" y="3667"/>
                    <a:pt x="52540" y="5668"/>
                  </a:cubicBezTo>
                  <a:cubicBezTo>
                    <a:pt x="55402" y="7668"/>
                    <a:pt x="57680" y="10224"/>
                    <a:pt x="59347" y="13336"/>
                  </a:cubicBezTo>
                  <a:cubicBezTo>
                    <a:pt x="61014" y="16448"/>
                    <a:pt x="61876" y="20226"/>
                    <a:pt x="61876" y="24644"/>
                  </a:cubicBezTo>
                  <a:lnTo>
                    <a:pt x="45567" y="24644"/>
                  </a:lnTo>
                  <a:cubicBezTo>
                    <a:pt x="45428" y="22365"/>
                    <a:pt x="44928" y="20476"/>
                    <a:pt x="44122" y="18976"/>
                  </a:cubicBezTo>
                  <a:cubicBezTo>
                    <a:pt x="43288" y="17476"/>
                    <a:pt x="42205" y="16309"/>
                    <a:pt x="40844" y="15447"/>
                  </a:cubicBezTo>
                  <a:cubicBezTo>
                    <a:pt x="39482" y="14586"/>
                    <a:pt x="37926" y="13975"/>
                    <a:pt x="36176" y="13614"/>
                  </a:cubicBezTo>
                  <a:cubicBezTo>
                    <a:pt x="34426" y="13252"/>
                    <a:pt x="32509" y="13086"/>
                    <a:pt x="30425" y="13086"/>
                  </a:cubicBezTo>
                  <a:cubicBezTo>
                    <a:pt x="29064" y="13086"/>
                    <a:pt x="27702" y="13225"/>
                    <a:pt x="26341" y="13503"/>
                  </a:cubicBezTo>
                  <a:cubicBezTo>
                    <a:pt x="24980" y="13780"/>
                    <a:pt x="23757" y="14280"/>
                    <a:pt x="22645" y="15003"/>
                  </a:cubicBezTo>
                  <a:cubicBezTo>
                    <a:pt x="21534" y="15725"/>
                    <a:pt x="20617" y="16614"/>
                    <a:pt x="19923" y="17670"/>
                  </a:cubicBezTo>
                  <a:cubicBezTo>
                    <a:pt x="19200" y="18754"/>
                    <a:pt x="18839" y="20115"/>
                    <a:pt x="18839" y="21754"/>
                  </a:cubicBezTo>
                  <a:cubicBezTo>
                    <a:pt x="18839" y="23254"/>
                    <a:pt x="19117" y="24477"/>
                    <a:pt x="19701" y="25394"/>
                  </a:cubicBezTo>
                  <a:cubicBezTo>
                    <a:pt x="20284" y="26338"/>
                    <a:pt x="21395" y="27172"/>
                    <a:pt x="23090" y="27977"/>
                  </a:cubicBezTo>
                  <a:cubicBezTo>
                    <a:pt x="24757" y="28755"/>
                    <a:pt x="27091" y="29561"/>
                    <a:pt x="30064" y="30339"/>
                  </a:cubicBezTo>
                  <a:cubicBezTo>
                    <a:pt x="33037" y="31117"/>
                    <a:pt x="36898" y="32117"/>
                    <a:pt x="41705" y="33340"/>
                  </a:cubicBezTo>
                  <a:cubicBezTo>
                    <a:pt x="43149" y="33617"/>
                    <a:pt x="45122" y="34145"/>
                    <a:pt x="47650" y="34896"/>
                  </a:cubicBezTo>
                  <a:cubicBezTo>
                    <a:pt x="50179" y="35646"/>
                    <a:pt x="52707" y="36840"/>
                    <a:pt x="55208" y="38480"/>
                  </a:cubicBezTo>
                  <a:cubicBezTo>
                    <a:pt x="57708" y="40119"/>
                    <a:pt x="59875" y="42314"/>
                    <a:pt x="61709" y="45064"/>
                  </a:cubicBezTo>
                  <a:cubicBezTo>
                    <a:pt x="63542" y="47815"/>
                    <a:pt x="64431" y="51343"/>
                    <a:pt x="64431" y="55622"/>
                  </a:cubicBezTo>
                  <a:cubicBezTo>
                    <a:pt x="64431" y="59122"/>
                    <a:pt x="63737" y="62373"/>
                    <a:pt x="62403" y="65374"/>
                  </a:cubicBezTo>
                  <a:cubicBezTo>
                    <a:pt x="61042" y="68374"/>
                    <a:pt x="59042" y="70958"/>
                    <a:pt x="56346" y="73153"/>
                  </a:cubicBezTo>
                  <a:cubicBezTo>
                    <a:pt x="53679" y="75320"/>
                    <a:pt x="50346" y="77043"/>
                    <a:pt x="46372" y="78237"/>
                  </a:cubicBezTo>
                  <a:cubicBezTo>
                    <a:pt x="42400" y="79460"/>
                    <a:pt x="37815" y="80071"/>
                    <a:pt x="32592" y="80071"/>
                  </a:cubicBezTo>
                  <a:cubicBezTo>
                    <a:pt x="28369" y="80071"/>
                    <a:pt x="24285" y="79543"/>
                    <a:pt x="20312" y="78515"/>
                  </a:cubicBezTo>
                  <a:cubicBezTo>
                    <a:pt x="16339" y="77487"/>
                    <a:pt x="12838" y="75848"/>
                    <a:pt x="9810" y="73625"/>
                  </a:cubicBezTo>
                  <a:cubicBezTo>
                    <a:pt x="6781" y="71402"/>
                    <a:pt x="4364" y="68597"/>
                    <a:pt x="2586" y="65151"/>
                  </a:cubicBezTo>
                  <a:cubicBezTo>
                    <a:pt x="808" y="61706"/>
                    <a:pt x="-53" y="57650"/>
                    <a:pt x="3" y="52927"/>
                  </a:cubicBezTo>
                  <a:lnTo>
                    <a:pt x="16311" y="52927"/>
                  </a:lnTo>
                  <a:cubicBezTo>
                    <a:pt x="16311" y="55511"/>
                    <a:pt x="16783" y="57678"/>
                    <a:pt x="17700" y="59456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226" name="Forma Livre: Forma 225"/>
            <p:cNvSpPr/>
            <p:nvPr/>
          </p:nvSpPr>
          <p:spPr bwMode="auto">
            <a:xfrm>
              <a:off x="8491086" y="2905927"/>
              <a:ext cx="58122" cy="76570"/>
            </a:xfrm>
            <a:custGeom>
              <a:avLst/>
              <a:gdLst>
                <a:gd name="connsiteX0" fmla="*/ 57261 w 58122"/>
                <a:gd name="connsiteY0" fmla="*/ 28 h 76570"/>
                <a:gd name="connsiteX1" fmla="*/ 57261 w 58122"/>
                <a:gd name="connsiteY1" fmla="*/ 14169 h 76570"/>
                <a:gd name="connsiteX2" fmla="*/ 16836 w 58122"/>
                <a:gd name="connsiteY2" fmla="*/ 14169 h 76570"/>
                <a:gd name="connsiteX3" fmla="*/ 16836 w 58122"/>
                <a:gd name="connsiteY3" fmla="*/ 30589 h 76570"/>
                <a:gd name="connsiteX4" fmla="*/ 53927 w 58122"/>
                <a:gd name="connsiteY4" fmla="*/ 30589 h 76570"/>
                <a:gd name="connsiteX5" fmla="*/ 53927 w 58122"/>
                <a:gd name="connsiteY5" fmla="*/ 43675 h 76570"/>
                <a:gd name="connsiteX6" fmla="*/ 16836 w 58122"/>
                <a:gd name="connsiteY6" fmla="*/ 43675 h 76570"/>
                <a:gd name="connsiteX7" fmla="*/ 16836 w 58122"/>
                <a:gd name="connsiteY7" fmla="*/ 62429 h 76570"/>
                <a:gd name="connsiteX8" fmla="*/ 58122 w 58122"/>
                <a:gd name="connsiteY8" fmla="*/ 62429 h 76570"/>
                <a:gd name="connsiteX9" fmla="*/ 58122 w 58122"/>
                <a:gd name="connsiteY9" fmla="*/ 76570 h 76570"/>
                <a:gd name="connsiteX10" fmla="*/ 0 w 58122"/>
                <a:gd name="connsiteY10" fmla="*/ 76570 h 76570"/>
                <a:gd name="connsiteX11" fmla="*/ 0 w 58122"/>
                <a:gd name="connsiteY11" fmla="*/ 0 h 76570"/>
                <a:gd name="connsiteX12" fmla="*/ 57261 w 58122"/>
                <a:gd name="connsiteY12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122" h="76570" fill="norm" stroke="1" extrusionOk="0">
                  <a:moveTo>
                    <a:pt x="57261" y="28"/>
                  </a:moveTo>
                  <a:lnTo>
                    <a:pt x="57261" y="14169"/>
                  </a:lnTo>
                  <a:lnTo>
                    <a:pt x="16836" y="14169"/>
                  </a:lnTo>
                  <a:lnTo>
                    <a:pt x="16836" y="30589"/>
                  </a:lnTo>
                  <a:lnTo>
                    <a:pt x="53927" y="30589"/>
                  </a:lnTo>
                  <a:lnTo>
                    <a:pt x="53927" y="43675"/>
                  </a:lnTo>
                  <a:lnTo>
                    <a:pt x="16836" y="43675"/>
                  </a:lnTo>
                  <a:lnTo>
                    <a:pt x="16836" y="62429"/>
                  </a:lnTo>
                  <a:lnTo>
                    <a:pt x="58122" y="62429"/>
                  </a:lnTo>
                  <a:lnTo>
                    <a:pt x="58122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57261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Forma Livre: Forma 6"/>
          <p:cNvSpPr/>
          <p:nvPr/>
        </p:nvSpPr>
        <p:spPr bwMode="auto">
          <a:xfrm>
            <a:off x="4248280" y="1409417"/>
            <a:ext cx="2250" cy="130"/>
          </a:xfrm>
          <a:custGeom>
            <a:avLst/>
            <a:gdLst>
              <a:gd name="connsiteX0" fmla="*/ 0 w 2250"/>
              <a:gd name="connsiteY0" fmla="*/ 83 h 130"/>
              <a:gd name="connsiteX1" fmla="*/ 2251 w 2250"/>
              <a:gd name="connsiteY1" fmla="*/ 0 h 130"/>
              <a:gd name="connsiteX2" fmla="*/ 0 w 2250"/>
              <a:gd name="connsiteY2" fmla="*/ 83 h 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50" h="130" fill="norm" stroke="1" extrusionOk="0">
                <a:moveTo>
                  <a:pt x="0" y="83"/>
                </a:moveTo>
                <a:cubicBezTo>
                  <a:pt x="695" y="167"/>
                  <a:pt x="1473" y="139"/>
                  <a:pt x="2251" y="0"/>
                </a:cubicBezTo>
                <a:cubicBezTo>
                  <a:pt x="1500" y="111"/>
                  <a:pt x="750" y="139"/>
                  <a:pt x="0" y="83"/>
                </a:cubicBezTo>
                <a:close/>
              </a:path>
            </a:pathLst>
          </a:custGeom>
          <a:solidFill>
            <a:srgbClr val="972682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8" name="Forma Livre: Forma 7"/>
          <p:cNvSpPr/>
          <p:nvPr/>
        </p:nvSpPr>
        <p:spPr bwMode="auto">
          <a:xfrm>
            <a:off x="4381000" y="4493871"/>
            <a:ext cx="537603" cy="321671"/>
          </a:xfrm>
          <a:custGeom>
            <a:avLst/>
            <a:gdLst>
              <a:gd name="connsiteX0" fmla="*/ 0 w 537603"/>
              <a:gd name="connsiteY0" fmla="*/ 315227 h 321672"/>
              <a:gd name="connsiteX1" fmla="*/ 5890 w 537603"/>
              <a:gd name="connsiteY1" fmla="*/ 321673 h 321672"/>
              <a:gd name="connsiteX2" fmla="*/ 9780 w 537603"/>
              <a:gd name="connsiteY2" fmla="*/ 318172 h 321672"/>
              <a:gd name="connsiteX3" fmla="*/ 15698 w 537603"/>
              <a:gd name="connsiteY3" fmla="*/ 315894 h 321672"/>
              <a:gd name="connsiteX4" fmla="*/ 24366 w 537603"/>
              <a:gd name="connsiteY4" fmla="*/ 315894 h 321672"/>
              <a:gd name="connsiteX5" fmla="*/ 68930 w 537603"/>
              <a:gd name="connsiteY5" fmla="*/ 317616 h 321672"/>
              <a:gd name="connsiteX6" fmla="*/ 69430 w 537603"/>
              <a:gd name="connsiteY6" fmla="*/ 317644 h 321672"/>
              <a:gd name="connsiteX7" fmla="*/ 105020 w 537603"/>
              <a:gd name="connsiteY7" fmla="*/ 321061 h 321672"/>
              <a:gd name="connsiteX8" fmla="*/ 367459 w 537603"/>
              <a:gd name="connsiteY8" fmla="*/ 320589 h 321672"/>
              <a:gd name="connsiteX9" fmla="*/ 377739 w 537603"/>
              <a:gd name="connsiteY9" fmla="*/ 257883 h 321672"/>
              <a:gd name="connsiteX10" fmla="*/ 382546 w 537603"/>
              <a:gd name="connsiteY10" fmla="*/ 251354 h 321672"/>
              <a:gd name="connsiteX11" fmla="*/ 523462 w 537603"/>
              <a:gd name="connsiteY11" fmla="*/ 181368 h 321672"/>
              <a:gd name="connsiteX12" fmla="*/ 537603 w 537603"/>
              <a:gd name="connsiteY12" fmla="*/ 67013 h 321672"/>
              <a:gd name="connsiteX13" fmla="*/ 443418 w 537603"/>
              <a:gd name="connsiteY13" fmla="*/ 40230 h 321672"/>
              <a:gd name="connsiteX14" fmla="*/ 437528 w 537603"/>
              <a:gd name="connsiteY14" fmla="*/ 34785 h 321672"/>
              <a:gd name="connsiteX15" fmla="*/ 425971 w 537603"/>
              <a:gd name="connsiteY15" fmla="*/ 3667 h 321672"/>
              <a:gd name="connsiteX16" fmla="*/ 418386 w 537603"/>
              <a:gd name="connsiteY16" fmla="*/ 0 h 321672"/>
              <a:gd name="connsiteX17" fmla="*/ 406134 w 537603"/>
              <a:gd name="connsiteY17" fmla="*/ 2973 h 321672"/>
              <a:gd name="connsiteX18" fmla="*/ 342010 w 537603"/>
              <a:gd name="connsiteY18" fmla="*/ 126857 h 321672"/>
              <a:gd name="connsiteX19" fmla="*/ 336315 w 537603"/>
              <a:gd name="connsiteY19" fmla="*/ 131386 h 321672"/>
              <a:gd name="connsiteX20" fmla="*/ 7752 w 537603"/>
              <a:gd name="connsiteY20" fmla="*/ 215069 h 321672"/>
              <a:gd name="connsiteX21" fmla="*/ 16392 w 537603"/>
              <a:gd name="connsiteY21" fmla="*/ 230016 h 321672"/>
              <a:gd name="connsiteX22" fmla="*/ 50815 w 537603"/>
              <a:gd name="connsiteY22" fmla="*/ 239657 h 321672"/>
              <a:gd name="connsiteX23" fmla="*/ 70069 w 537603"/>
              <a:gd name="connsiteY23" fmla="*/ 241518 h 321672"/>
              <a:gd name="connsiteX24" fmla="*/ 78098 w 537603"/>
              <a:gd name="connsiteY24" fmla="*/ 250354 h 321672"/>
              <a:gd name="connsiteX25" fmla="*/ 78098 w 537603"/>
              <a:gd name="connsiteY25" fmla="*/ 272330 h 321672"/>
              <a:gd name="connsiteX26" fmla="*/ 72597 w 537603"/>
              <a:gd name="connsiteY26" fmla="*/ 280554 h 321672"/>
              <a:gd name="connsiteX27" fmla="*/ 28 w 537603"/>
              <a:gd name="connsiteY27" fmla="*/ 310448 h 321672"/>
              <a:gd name="connsiteX28" fmla="*/ 28 w 537603"/>
              <a:gd name="connsiteY28" fmla="*/ 315144 h 3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37603" h="321672" fill="norm" stroke="1" extrusionOk="0">
                <a:moveTo>
                  <a:pt x="0" y="315227"/>
                </a:moveTo>
                <a:lnTo>
                  <a:pt x="5890" y="321673"/>
                </a:lnTo>
                <a:lnTo>
                  <a:pt x="9780" y="318172"/>
                </a:lnTo>
                <a:cubicBezTo>
                  <a:pt x="11419" y="316700"/>
                  <a:pt x="13530" y="315894"/>
                  <a:pt x="15698" y="315894"/>
                </a:cubicBezTo>
                <a:lnTo>
                  <a:pt x="24366" y="315894"/>
                </a:lnTo>
                <a:lnTo>
                  <a:pt x="68930" y="317616"/>
                </a:lnTo>
                <a:cubicBezTo>
                  <a:pt x="69097" y="317616"/>
                  <a:pt x="69263" y="317616"/>
                  <a:pt x="69430" y="317644"/>
                </a:cubicBezTo>
                <a:lnTo>
                  <a:pt x="105020" y="321061"/>
                </a:lnTo>
                <a:lnTo>
                  <a:pt x="367459" y="320589"/>
                </a:lnTo>
                <a:lnTo>
                  <a:pt x="377739" y="257883"/>
                </a:lnTo>
                <a:cubicBezTo>
                  <a:pt x="378212" y="255049"/>
                  <a:pt x="379990" y="252632"/>
                  <a:pt x="382546" y="251354"/>
                </a:cubicBezTo>
                <a:lnTo>
                  <a:pt x="523462" y="181368"/>
                </a:lnTo>
                <a:lnTo>
                  <a:pt x="537603" y="67013"/>
                </a:lnTo>
                <a:lnTo>
                  <a:pt x="443418" y="40230"/>
                </a:lnTo>
                <a:cubicBezTo>
                  <a:pt x="440696" y="39452"/>
                  <a:pt x="438501" y="37424"/>
                  <a:pt x="437528" y="34785"/>
                </a:cubicBezTo>
                <a:lnTo>
                  <a:pt x="425971" y="3667"/>
                </a:lnTo>
                <a:lnTo>
                  <a:pt x="418386" y="0"/>
                </a:lnTo>
                <a:lnTo>
                  <a:pt x="406134" y="2973"/>
                </a:lnTo>
                <a:lnTo>
                  <a:pt x="342010" y="126857"/>
                </a:lnTo>
                <a:cubicBezTo>
                  <a:pt x="340843" y="129108"/>
                  <a:pt x="338787" y="130747"/>
                  <a:pt x="336315" y="131386"/>
                </a:cubicBezTo>
                <a:lnTo>
                  <a:pt x="7752" y="215069"/>
                </a:lnTo>
                <a:lnTo>
                  <a:pt x="16392" y="230016"/>
                </a:lnTo>
                <a:lnTo>
                  <a:pt x="50815" y="239657"/>
                </a:lnTo>
                <a:lnTo>
                  <a:pt x="70069" y="241518"/>
                </a:lnTo>
                <a:cubicBezTo>
                  <a:pt x="74625" y="241963"/>
                  <a:pt x="78098" y="245797"/>
                  <a:pt x="78098" y="250354"/>
                </a:cubicBezTo>
                <a:lnTo>
                  <a:pt x="78098" y="272330"/>
                </a:lnTo>
                <a:cubicBezTo>
                  <a:pt x="78098" y="275942"/>
                  <a:pt x="75931" y="279165"/>
                  <a:pt x="72597" y="280554"/>
                </a:cubicBezTo>
                <a:lnTo>
                  <a:pt x="28" y="310448"/>
                </a:lnTo>
                <a:lnTo>
                  <a:pt x="28" y="315144"/>
                </a:lnTo>
                <a:close/>
              </a:path>
            </a:pathLst>
          </a:custGeom>
          <a:solidFill>
            <a:srgbClr val="D12053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9" name="Forma Livre: Forma 8"/>
          <p:cNvSpPr/>
          <p:nvPr/>
        </p:nvSpPr>
        <p:spPr bwMode="auto">
          <a:xfrm>
            <a:off x="4810527" y="4049146"/>
            <a:ext cx="324562" cy="494789"/>
          </a:xfrm>
          <a:custGeom>
            <a:avLst/>
            <a:gdLst>
              <a:gd name="connsiteX0" fmla="*/ 23116 w 324562"/>
              <a:gd name="connsiteY0" fmla="*/ 469201 h 494789"/>
              <a:gd name="connsiteX1" fmla="*/ 113133 w 324562"/>
              <a:gd name="connsiteY1" fmla="*/ 494790 h 494789"/>
              <a:gd name="connsiteX2" fmla="*/ 324563 w 324562"/>
              <a:gd name="connsiteY2" fmla="*/ 61428 h 494789"/>
              <a:gd name="connsiteX3" fmla="*/ 253382 w 324562"/>
              <a:gd name="connsiteY3" fmla="*/ 11752 h 494789"/>
              <a:gd name="connsiteX4" fmla="*/ 240046 w 324562"/>
              <a:gd name="connsiteY4" fmla="*/ 8224 h 494789"/>
              <a:gd name="connsiteX5" fmla="*/ 235767 w 324562"/>
              <a:gd name="connsiteY5" fmla="*/ 5640 h 494789"/>
              <a:gd name="connsiteX6" fmla="*/ 230572 w 324562"/>
              <a:gd name="connsiteY6" fmla="*/ 0 h 494789"/>
              <a:gd name="connsiteX7" fmla="*/ 190037 w 324562"/>
              <a:gd name="connsiteY7" fmla="*/ 0 h 494789"/>
              <a:gd name="connsiteX8" fmla="*/ 142472 w 324562"/>
              <a:gd name="connsiteY8" fmla="*/ 50204 h 494789"/>
              <a:gd name="connsiteX9" fmla="*/ 152696 w 324562"/>
              <a:gd name="connsiteY9" fmla="*/ 119718 h 494789"/>
              <a:gd name="connsiteX10" fmla="*/ 146472 w 324562"/>
              <a:gd name="connsiteY10" fmla="*/ 129525 h 494789"/>
              <a:gd name="connsiteX11" fmla="*/ 131303 w 324562"/>
              <a:gd name="connsiteY11" fmla="*/ 134081 h 494789"/>
              <a:gd name="connsiteX12" fmla="*/ 132248 w 324562"/>
              <a:gd name="connsiteY12" fmla="*/ 146751 h 494789"/>
              <a:gd name="connsiteX13" fmla="*/ 153113 w 324562"/>
              <a:gd name="connsiteY13" fmla="*/ 175534 h 494789"/>
              <a:gd name="connsiteX14" fmla="*/ 153641 w 324562"/>
              <a:gd name="connsiteY14" fmla="*/ 185119 h 494789"/>
              <a:gd name="connsiteX15" fmla="*/ 62401 w 324562"/>
              <a:gd name="connsiteY15" fmla="*/ 345872 h 494789"/>
              <a:gd name="connsiteX16" fmla="*/ 55511 w 324562"/>
              <a:gd name="connsiteY16" fmla="*/ 350345 h 494789"/>
              <a:gd name="connsiteX17" fmla="*/ 20337 w 324562"/>
              <a:gd name="connsiteY17" fmla="*/ 353651 h 494789"/>
              <a:gd name="connsiteX18" fmla="*/ 14947 w 324562"/>
              <a:gd name="connsiteY18" fmla="*/ 359041 h 494789"/>
              <a:gd name="connsiteX19" fmla="*/ 0 w 324562"/>
              <a:gd name="connsiteY19" fmla="*/ 430444 h 494789"/>
              <a:gd name="connsiteX20" fmla="*/ 7418 w 324562"/>
              <a:gd name="connsiteY20" fmla="*/ 434028 h 494789"/>
              <a:gd name="connsiteX21" fmla="*/ 11863 w 324562"/>
              <a:gd name="connsiteY21" fmla="*/ 438918 h 494789"/>
              <a:gd name="connsiteX22" fmla="*/ 23088 w 324562"/>
              <a:gd name="connsiteY22" fmla="*/ 469173 h 494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24562" h="494789" fill="norm" stroke="1" extrusionOk="0">
                <a:moveTo>
                  <a:pt x="23116" y="469201"/>
                </a:moveTo>
                <a:lnTo>
                  <a:pt x="113133" y="494790"/>
                </a:lnTo>
                <a:lnTo>
                  <a:pt x="324563" y="61428"/>
                </a:lnTo>
                <a:lnTo>
                  <a:pt x="253382" y="11752"/>
                </a:lnTo>
                <a:lnTo>
                  <a:pt x="240046" y="8224"/>
                </a:lnTo>
                <a:cubicBezTo>
                  <a:pt x="238407" y="7779"/>
                  <a:pt x="236907" y="6890"/>
                  <a:pt x="235767" y="5640"/>
                </a:cubicBezTo>
                <a:lnTo>
                  <a:pt x="230572" y="0"/>
                </a:lnTo>
                <a:lnTo>
                  <a:pt x="190037" y="0"/>
                </a:lnTo>
                <a:lnTo>
                  <a:pt x="142472" y="50204"/>
                </a:lnTo>
                <a:lnTo>
                  <a:pt x="152696" y="119718"/>
                </a:lnTo>
                <a:cubicBezTo>
                  <a:pt x="153335" y="124079"/>
                  <a:pt x="150696" y="128247"/>
                  <a:pt x="146472" y="129525"/>
                </a:cubicBezTo>
                <a:lnTo>
                  <a:pt x="131303" y="134081"/>
                </a:lnTo>
                <a:lnTo>
                  <a:pt x="132248" y="146751"/>
                </a:lnTo>
                <a:lnTo>
                  <a:pt x="153113" y="175534"/>
                </a:lnTo>
                <a:cubicBezTo>
                  <a:pt x="155141" y="178340"/>
                  <a:pt x="155363" y="182091"/>
                  <a:pt x="153641" y="185119"/>
                </a:cubicBezTo>
                <a:lnTo>
                  <a:pt x="62401" y="345872"/>
                </a:lnTo>
                <a:cubicBezTo>
                  <a:pt x="60956" y="348400"/>
                  <a:pt x="58400" y="350067"/>
                  <a:pt x="55511" y="350345"/>
                </a:cubicBezTo>
                <a:lnTo>
                  <a:pt x="20337" y="353651"/>
                </a:lnTo>
                <a:lnTo>
                  <a:pt x="14947" y="359041"/>
                </a:lnTo>
                <a:lnTo>
                  <a:pt x="0" y="430444"/>
                </a:lnTo>
                <a:lnTo>
                  <a:pt x="7418" y="434028"/>
                </a:lnTo>
                <a:cubicBezTo>
                  <a:pt x="9474" y="435028"/>
                  <a:pt x="11085" y="436779"/>
                  <a:pt x="11863" y="438918"/>
                </a:cubicBezTo>
                <a:lnTo>
                  <a:pt x="23088" y="469173"/>
                </a:lnTo>
                <a:close/>
              </a:path>
            </a:pathLst>
          </a:custGeom>
          <a:solidFill>
            <a:srgbClr val="D12053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0" name="Forma Livre: Forma 9"/>
          <p:cNvSpPr/>
          <p:nvPr/>
        </p:nvSpPr>
        <p:spPr bwMode="auto">
          <a:xfrm>
            <a:off x="3896963" y="1432033"/>
            <a:ext cx="1020251" cy="1382987"/>
          </a:xfrm>
          <a:custGeom>
            <a:avLst/>
            <a:gdLst>
              <a:gd name="connsiteX0" fmla="*/ 316089 w 1020251"/>
              <a:gd name="connsiteY0" fmla="*/ 1355177 h 1382987"/>
              <a:gd name="connsiteX1" fmla="*/ 374350 w 1020251"/>
              <a:gd name="connsiteY1" fmla="*/ 1382988 h 1382987"/>
              <a:gd name="connsiteX2" fmla="*/ 394409 w 1020251"/>
              <a:gd name="connsiteY2" fmla="*/ 1260075 h 1382987"/>
              <a:gd name="connsiteX3" fmla="*/ 386102 w 1020251"/>
              <a:gd name="connsiteY3" fmla="*/ 1249907 h 1382987"/>
              <a:gd name="connsiteX4" fmla="*/ 384435 w 1020251"/>
              <a:gd name="connsiteY4" fmla="*/ 1241822 h 1382987"/>
              <a:gd name="connsiteX5" fmla="*/ 455754 w 1020251"/>
              <a:gd name="connsiteY5" fmla="*/ 995247 h 1382987"/>
              <a:gd name="connsiteX6" fmla="*/ 459671 w 1020251"/>
              <a:gd name="connsiteY6" fmla="*/ 990134 h 1382987"/>
              <a:gd name="connsiteX7" fmla="*/ 710692 w 1020251"/>
              <a:gd name="connsiteY7" fmla="*/ 837577 h 1382987"/>
              <a:gd name="connsiteX8" fmla="*/ 716721 w 1020251"/>
              <a:gd name="connsiteY8" fmla="*/ 836411 h 1382987"/>
              <a:gd name="connsiteX9" fmla="*/ 819824 w 1020251"/>
              <a:gd name="connsiteY9" fmla="*/ 853164 h 1382987"/>
              <a:gd name="connsiteX10" fmla="*/ 849357 w 1020251"/>
              <a:gd name="connsiteY10" fmla="*/ 835716 h 1382987"/>
              <a:gd name="connsiteX11" fmla="*/ 856692 w 1020251"/>
              <a:gd name="connsiteY11" fmla="*/ 787707 h 1382987"/>
              <a:gd name="connsiteX12" fmla="*/ 824603 w 1020251"/>
              <a:gd name="connsiteY12" fmla="*/ 727334 h 1382987"/>
              <a:gd name="connsiteX13" fmla="*/ 823630 w 1020251"/>
              <a:gd name="connsiteY13" fmla="*/ 722166 h 1382987"/>
              <a:gd name="connsiteX14" fmla="*/ 852580 w 1020251"/>
              <a:gd name="connsiteY14" fmla="*/ 464784 h 1382987"/>
              <a:gd name="connsiteX15" fmla="*/ 855192 w 1020251"/>
              <a:gd name="connsiteY15" fmla="*/ 459422 h 1382987"/>
              <a:gd name="connsiteX16" fmla="*/ 1014556 w 1020251"/>
              <a:gd name="connsiteY16" fmla="*/ 303530 h 1382987"/>
              <a:gd name="connsiteX17" fmla="*/ 1020251 w 1020251"/>
              <a:gd name="connsiteY17" fmla="*/ 265884 h 1382987"/>
              <a:gd name="connsiteX18" fmla="*/ 1020112 w 1020251"/>
              <a:gd name="connsiteY18" fmla="*/ 265968 h 1382987"/>
              <a:gd name="connsiteX19" fmla="*/ 1015167 w 1020251"/>
              <a:gd name="connsiteY19" fmla="*/ 274747 h 1382987"/>
              <a:gd name="connsiteX20" fmla="*/ 1004276 w 1020251"/>
              <a:gd name="connsiteY20" fmla="*/ 278692 h 1382987"/>
              <a:gd name="connsiteX21" fmla="*/ 795403 w 1020251"/>
              <a:gd name="connsiteY21" fmla="*/ 199233 h 1382987"/>
              <a:gd name="connsiteX22" fmla="*/ 693050 w 1020251"/>
              <a:gd name="connsiteY22" fmla="*/ 223876 h 1382987"/>
              <a:gd name="connsiteX23" fmla="*/ 685604 w 1020251"/>
              <a:gd name="connsiteY23" fmla="*/ 222320 h 1382987"/>
              <a:gd name="connsiteX24" fmla="*/ 640762 w 1020251"/>
              <a:gd name="connsiteY24" fmla="*/ 188369 h 1382987"/>
              <a:gd name="connsiteX25" fmla="*/ 638539 w 1020251"/>
              <a:gd name="connsiteY25" fmla="*/ 185897 h 1382987"/>
              <a:gd name="connsiteX26" fmla="*/ 613201 w 1020251"/>
              <a:gd name="connsiteY26" fmla="*/ 144111 h 1382987"/>
              <a:gd name="connsiteX27" fmla="*/ 611979 w 1020251"/>
              <a:gd name="connsiteY27" fmla="*/ 138527 h 1382987"/>
              <a:gd name="connsiteX28" fmla="*/ 615201 w 1020251"/>
              <a:gd name="connsiteY28" fmla="*/ 109715 h 1382987"/>
              <a:gd name="connsiteX29" fmla="*/ 564358 w 1020251"/>
              <a:gd name="connsiteY29" fmla="*/ 65735 h 1382987"/>
              <a:gd name="connsiteX30" fmla="*/ 562886 w 1020251"/>
              <a:gd name="connsiteY30" fmla="*/ 64068 h 1382987"/>
              <a:gd name="connsiteX31" fmla="*/ 557968 w 1020251"/>
              <a:gd name="connsiteY31" fmla="*/ 57011 h 1382987"/>
              <a:gd name="connsiteX32" fmla="*/ 537548 w 1020251"/>
              <a:gd name="connsiteY32" fmla="*/ 50593 h 1382987"/>
              <a:gd name="connsiteX33" fmla="*/ 467729 w 1020251"/>
              <a:gd name="connsiteY33" fmla="*/ 33090 h 1382987"/>
              <a:gd name="connsiteX34" fmla="*/ 466367 w 1020251"/>
              <a:gd name="connsiteY34" fmla="*/ 32617 h 1382987"/>
              <a:gd name="connsiteX35" fmla="*/ 391020 w 1020251"/>
              <a:gd name="connsiteY35" fmla="*/ 0 h 1382987"/>
              <a:gd name="connsiteX36" fmla="*/ 390019 w 1020251"/>
              <a:gd name="connsiteY36" fmla="*/ 417 h 1382987"/>
              <a:gd name="connsiteX37" fmla="*/ 0 w 1020251"/>
              <a:gd name="connsiteY37" fmla="*/ 609172 h 1382987"/>
              <a:gd name="connsiteX38" fmla="*/ 30561 w 1020251"/>
              <a:gd name="connsiteY38" fmla="*/ 594948 h 1382987"/>
              <a:gd name="connsiteX39" fmla="*/ 35507 w 1020251"/>
              <a:gd name="connsiteY39" fmla="*/ 594197 h 1382987"/>
              <a:gd name="connsiteX40" fmla="*/ 100463 w 1020251"/>
              <a:gd name="connsiteY40" fmla="*/ 603060 h 1382987"/>
              <a:gd name="connsiteX41" fmla="*/ 106465 w 1020251"/>
              <a:gd name="connsiteY41" fmla="*/ 606672 h 1382987"/>
              <a:gd name="connsiteX42" fmla="*/ 120134 w 1020251"/>
              <a:gd name="connsiteY42" fmla="*/ 625648 h 1382987"/>
              <a:gd name="connsiteX43" fmla="*/ 146223 w 1020251"/>
              <a:gd name="connsiteY43" fmla="*/ 633899 h 1382987"/>
              <a:gd name="connsiteX44" fmla="*/ 152418 w 1020251"/>
              <a:gd name="connsiteY44" fmla="*/ 641762 h 1382987"/>
              <a:gd name="connsiteX45" fmla="*/ 168505 w 1020251"/>
              <a:gd name="connsiteY45" fmla="*/ 874085 h 1382987"/>
              <a:gd name="connsiteX46" fmla="*/ 164921 w 1020251"/>
              <a:gd name="connsiteY46" fmla="*/ 881836 h 1382987"/>
              <a:gd name="connsiteX47" fmla="*/ 139610 w 1020251"/>
              <a:gd name="connsiteY47" fmla="*/ 900506 h 1382987"/>
              <a:gd name="connsiteX48" fmla="*/ 137137 w 1020251"/>
              <a:gd name="connsiteY48" fmla="*/ 907897 h 1382987"/>
              <a:gd name="connsiteX49" fmla="*/ 141666 w 1020251"/>
              <a:gd name="connsiteY49" fmla="*/ 916065 h 1382987"/>
              <a:gd name="connsiteX50" fmla="*/ 150279 w 1020251"/>
              <a:gd name="connsiteY50" fmla="*/ 918649 h 1382987"/>
              <a:gd name="connsiteX51" fmla="*/ 155030 w 1020251"/>
              <a:gd name="connsiteY51" fmla="*/ 922094 h 1382987"/>
              <a:gd name="connsiteX52" fmla="*/ 219959 w 1020251"/>
              <a:gd name="connsiteY52" fmla="*/ 1015889 h 1382987"/>
              <a:gd name="connsiteX53" fmla="*/ 291889 w 1020251"/>
              <a:gd name="connsiteY53" fmla="*/ 1013806 h 1382987"/>
              <a:gd name="connsiteX54" fmla="*/ 299613 w 1020251"/>
              <a:gd name="connsiteY54" fmla="*/ 1017862 h 1382987"/>
              <a:gd name="connsiteX55" fmla="*/ 315033 w 1020251"/>
              <a:gd name="connsiteY55" fmla="*/ 1041756 h 1382987"/>
              <a:gd name="connsiteX56" fmla="*/ 316450 w 1020251"/>
              <a:gd name="connsiteY56" fmla="*/ 1046479 h 1382987"/>
              <a:gd name="connsiteX57" fmla="*/ 316838 w 1020251"/>
              <a:gd name="connsiteY57" fmla="*/ 1085486 h 1382987"/>
              <a:gd name="connsiteX58" fmla="*/ 311865 w 1020251"/>
              <a:gd name="connsiteY58" fmla="*/ 1093543 h 1382987"/>
              <a:gd name="connsiteX59" fmla="*/ 260022 w 1020251"/>
              <a:gd name="connsiteY59" fmla="*/ 1118854 h 1382987"/>
              <a:gd name="connsiteX60" fmla="*/ 235490 w 1020251"/>
              <a:gd name="connsiteY60" fmla="*/ 1189756 h 1382987"/>
              <a:gd name="connsiteX61" fmla="*/ 239352 w 1020251"/>
              <a:gd name="connsiteY61" fmla="*/ 1195118 h 1382987"/>
              <a:gd name="connsiteX62" fmla="*/ 248937 w 1020251"/>
              <a:gd name="connsiteY62" fmla="*/ 1197313 h 1382987"/>
              <a:gd name="connsiteX63" fmla="*/ 255354 w 1020251"/>
              <a:gd name="connsiteY63" fmla="*/ 1203036 h 1382987"/>
              <a:gd name="connsiteX64" fmla="*/ 272941 w 1020251"/>
              <a:gd name="connsiteY64" fmla="*/ 1253407 h 1382987"/>
              <a:gd name="connsiteX65" fmla="*/ 282526 w 1020251"/>
              <a:gd name="connsiteY65" fmla="*/ 1256658 h 1382987"/>
              <a:gd name="connsiteX66" fmla="*/ 287250 w 1020251"/>
              <a:gd name="connsiteY66" fmla="*/ 1260436 h 1382987"/>
              <a:gd name="connsiteX67" fmla="*/ 294501 w 1020251"/>
              <a:gd name="connsiteY67" fmla="*/ 1272216 h 1382987"/>
              <a:gd name="connsiteX68" fmla="*/ 295251 w 1020251"/>
              <a:gd name="connsiteY68" fmla="*/ 1279968 h 1382987"/>
              <a:gd name="connsiteX69" fmla="*/ 288083 w 1020251"/>
              <a:gd name="connsiteY69" fmla="*/ 1299249 h 1382987"/>
              <a:gd name="connsiteX70" fmla="*/ 316199 w 1020251"/>
              <a:gd name="connsiteY70" fmla="*/ 1355121 h 138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020251" h="1382987" fill="norm" stroke="1" extrusionOk="0">
                <a:moveTo>
                  <a:pt x="316089" y="1355177"/>
                </a:moveTo>
                <a:lnTo>
                  <a:pt x="374350" y="1382988"/>
                </a:lnTo>
                <a:lnTo>
                  <a:pt x="394409" y="1260075"/>
                </a:lnTo>
                <a:lnTo>
                  <a:pt x="386102" y="1249907"/>
                </a:lnTo>
                <a:cubicBezTo>
                  <a:pt x="384268" y="1247656"/>
                  <a:pt x="383629" y="1244628"/>
                  <a:pt x="384435" y="1241822"/>
                </a:cubicBezTo>
                <a:lnTo>
                  <a:pt x="455754" y="995247"/>
                </a:lnTo>
                <a:cubicBezTo>
                  <a:pt x="456365" y="993107"/>
                  <a:pt x="457782" y="991274"/>
                  <a:pt x="459671" y="990134"/>
                </a:cubicBezTo>
                <a:lnTo>
                  <a:pt x="710692" y="837577"/>
                </a:lnTo>
                <a:cubicBezTo>
                  <a:pt x="712498" y="836466"/>
                  <a:pt x="714637" y="836077"/>
                  <a:pt x="716721" y="836411"/>
                </a:cubicBezTo>
                <a:lnTo>
                  <a:pt x="819824" y="853164"/>
                </a:lnTo>
                <a:lnTo>
                  <a:pt x="849357" y="835716"/>
                </a:lnTo>
                <a:lnTo>
                  <a:pt x="856692" y="787707"/>
                </a:lnTo>
                <a:lnTo>
                  <a:pt x="824603" y="727334"/>
                </a:lnTo>
                <a:cubicBezTo>
                  <a:pt x="823769" y="725750"/>
                  <a:pt x="823408" y="723944"/>
                  <a:pt x="823630" y="722166"/>
                </a:cubicBezTo>
                <a:lnTo>
                  <a:pt x="852580" y="464784"/>
                </a:lnTo>
                <a:cubicBezTo>
                  <a:pt x="852803" y="462755"/>
                  <a:pt x="853747" y="460866"/>
                  <a:pt x="855192" y="459422"/>
                </a:cubicBezTo>
                <a:lnTo>
                  <a:pt x="1014556" y="303530"/>
                </a:lnTo>
                <a:lnTo>
                  <a:pt x="1020251" y="265884"/>
                </a:lnTo>
                <a:lnTo>
                  <a:pt x="1020112" y="265968"/>
                </a:lnTo>
                <a:lnTo>
                  <a:pt x="1015167" y="274747"/>
                </a:lnTo>
                <a:cubicBezTo>
                  <a:pt x="1013000" y="278581"/>
                  <a:pt x="1008360" y="280276"/>
                  <a:pt x="1004276" y="278692"/>
                </a:cubicBezTo>
                <a:lnTo>
                  <a:pt x="795403" y="199233"/>
                </a:lnTo>
                <a:lnTo>
                  <a:pt x="693050" y="223876"/>
                </a:lnTo>
                <a:cubicBezTo>
                  <a:pt x="690466" y="224515"/>
                  <a:pt x="687715" y="223932"/>
                  <a:pt x="685604" y="222320"/>
                </a:cubicBezTo>
                <a:lnTo>
                  <a:pt x="640762" y="188369"/>
                </a:lnTo>
                <a:cubicBezTo>
                  <a:pt x="639873" y="187703"/>
                  <a:pt x="639123" y="186841"/>
                  <a:pt x="638539" y="185897"/>
                </a:cubicBezTo>
                <a:lnTo>
                  <a:pt x="613201" y="144111"/>
                </a:lnTo>
                <a:cubicBezTo>
                  <a:pt x="612201" y="142444"/>
                  <a:pt x="611756" y="140471"/>
                  <a:pt x="611979" y="138527"/>
                </a:cubicBezTo>
                <a:lnTo>
                  <a:pt x="615201" y="109715"/>
                </a:lnTo>
                <a:lnTo>
                  <a:pt x="564358" y="65735"/>
                </a:lnTo>
                <a:cubicBezTo>
                  <a:pt x="563803" y="65235"/>
                  <a:pt x="563303" y="64679"/>
                  <a:pt x="562886" y="64068"/>
                </a:cubicBezTo>
                <a:lnTo>
                  <a:pt x="557968" y="57011"/>
                </a:lnTo>
                <a:lnTo>
                  <a:pt x="537548" y="50593"/>
                </a:lnTo>
                <a:lnTo>
                  <a:pt x="467729" y="33090"/>
                </a:lnTo>
                <a:cubicBezTo>
                  <a:pt x="467256" y="32979"/>
                  <a:pt x="466812" y="32812"/>
                  <a:pt x="466367" y="32617"/>
                </a:cubicBezTo>
                <a:lnTo>
                  <a:pt x="391020" y="0"/>
                </a:lnTo>
                <a:lnTo>
                  <a:pt x="390019" y="417"/>
                </a:lnTo>
                <a:lnTo>
                  <a:pt x="0" y="609172"/>
                </a:lnTo>
                <a:lnTo>
                  <a:pt x="30561" y="594948"/>
                </a:lnTo>
                <a:cubicBezTo>
                  <a:pt x="32089" y="594225"/>
                  <a:pt x="33812" y="593975"/>
                  <a:pt x="35507" y="594197"/>
                </a:cubicBezTo>
                <a:lnTo>
                  <a:pt x="100463" y="603060"/>
                </a:lnTo>
                <a:cubicBezTo>
                  <a:pt x="102881" y="603394"/>
                  <a:pt x="105048" y="604699"/>
                  <a:pt x="106465" y="606672"/>
                </a:cubicBezTo>
                <a:lnTo>
                  <a:pt x="120134" y="625648"/>
                </a:lnTo>
                <a:lnTo>
                  <a:pt x="146223" y="633899"/>
                </a:lnTo>
                <a:cubicBezTo>
                  <a:pt x="149695" y="635011"/>
                  <a:pt x="152140" y="638122"/>
                  <a:pt x="152418" y="641762"/>
                </a:cubicBezTo>
                <a:lnTo>
                  <a:pt x="168505" y="874085"/>
                </a:lnTo>
                <a:cubicBezTo>
                  <a:pt x="168699" y="877113"/>
                  <a:pt x="167365" y="880030"/>
                  <a:pt x="164921" y="881836"/>
                </a:cubicBezTo>
                <a:lnTo>
                  <a:pt x="139610" y="900506"/>
                </a:lnTo>
                <a:lnTo>
                  <a:pt x="137137" y="907897"/>
                </a:lnTo>
                <a:lnTo>
                  <a:pt x="141666" y="916065"/>
                </a:lnTo>
                <a:lnTo>
                  <a:pt x="150279" y="918649"/>
                </a:lnTo>
                <a:cubicBezTo>
                  <a:pt x="152196" y="919232"/>
                  <a:pt x="153891" y="920455"/>
                  <a:pt x="155030" y="922094"/>
                </a:cubicBezTo>
                <a:lnTo>
                  <a:pt x="219959" y="1015889"/>
                </a:lnTo>
                <a:lnTo>
                  <a:pt x="291889" y="1013806"/>
                </a:lnTo>
                <a:cubicBezTo>
                  <a:pt x="295001" y="1013750"/>
                  <a:pt x="297918" y="1015250"/>
                  <a:pt x="299613" y="1017862"/>
                </a:cubicBezTo>
                <a:lnTo>
                  <a:pt x="315033" y="1041756"/>
                </a:lnTo>
                <a:cubicBezTo>
                  <a:pt x="315949" y="1043172"/>
                  <a:pt x="316422" y="1044812"/>
                  <a:pt x="316450" y="1046479"/>
                </a:cubicBezTo>
                <a:lnTo>
                  <a:pt x="316838" y="1085486"/>
                </a:lnTo>
                <a:cubicBezTo>
                  <a:pt x="316866" y="1088903"/>
                  <a:pt x="314922" y="1092043"/>
                  <a:pt x="311865" y="1093543"/>
                </a:cubicBezTo>
                <a:lnTo>
                  <a:pt x="260022" y="1118854"/>
                </a:lnTo>
                <a:lnTo>
                  <a:pt x="235490" y="1189756"/>
                </a:lnTo>
                <a:lnTo>
                  <a:pt x="239352" y="1195118"/>
                </a:lnTo>
                <a:lnTo>
                  <a:pt x="248937" y="1197313"/>
                </a:lnTo>
                <a:cubicBezTo>
                  <a:pt x="251909" y="1198008"/>
                  <a:pt x="254326" y="1200147"/>
                  <a:pt x="255354" y="1203036"/>
                </a:cubicBezTo>
                <a:lnTo>
                  <a:pt x="272941" y="1253407"/>
                </a:lnTo>
                <a:lnTo>
                  <a:pt x="282526" y="1256658"/>
                </a:lnTo>
                <a:cubicBezTo>
                  <a:pt x="284499" y="1257325"/>
                  <a:pt x="286166" y="1258658"/>
                  <a:pt x="287250" y="1260436"/>
                </a:cubicBezTo>
                <a:lnTo>
                  <a:pt x="294501" y="1272216"/>
                </a:lnTo>
                <a:cubicBezTo>
                  <a:pt x="295918" y="1274550"/>
                  <a:pt x="296196" y="1277412"/>
                  <a:pt x="295251" y="1279968"/>
                </a:cubicBezTo>
                <a:lnTo>
                  <a:pt x="288083" y="1299249"/>
                </a:lnTo>
                <a:lnTo>
                  <a:pt x="316199" y="1355121"/>
                </a:lnTo>
                <a:close/>
              </a:path>
            </a:pathLst>
          </a:custGeom>
          <a:solidFill>
            <a:srgbClr val="1C75BC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1" name="Forma Livre: Forma 10"/>
          <p:cNvSpPr/>
          <p:nvPr/>
        </p:nvSpPr>
        <p:spPr bwMode="auto">
          <a:xfrm>
            <a:off x="5443315" y="2780820"/>
            <a:ext cx="244185" cy="287027"/>
          </a:xfrm>
          <a:custGeom>
            <a:avLst/>
            <a:gdLst>
              <a:gd name="connsiteX0" fmla="*/ 45926 w 244185"/>
              <a:gd name="connsiteY0" fmla="*/ 287027 h 287027"/>
              <a:gd name="connsiteX1" fmla="*/ 88684 w 244185"/>
              <a:gd name="connsiteY1" fmla="*/ 287027 h 287027"/>
              <a:gd name="connsiteX2" fmla="*/ 99491 w 244185"/>
              <a:gd name="connsiteY2" fmla="*/ 278498 h 287027"/>
              <a:gd name="connsiteX3" fmla="*/ 106882 w 244185"/>
              <a:gd name="connsiteY3" fmla="*/ 276803 h 287027"/>
              <a:gd name="connsiteX4" fmla="*/ 110299 w 244185"/>
              <a:gd name="connsiteY4" fmla="*/ 278359 h 287027"/>
              <a:gd name="connsiteX5" fmla="*/ 244186 w 244185"/>
              <a:gd name="connsiteY5" fmla="*/ 154724 h 287027"/>
              <a:gd name="connsiteX6" fmla="*/ 231656 w 244185"/>
              <a:gd name="connsiteY6" fmla="*/ 137776 h 287027"/>
              <a:gd name="connsiteX7" fmla="*/ 231517 w 244185"/>
              <a:gd name="connsiteY7" fmla="*/ 137610 h 287027"/>
              <a:gd name="connsiteX8" fmla="*/ 220570 w 244185"/>
              <a:gd name="connsiteY8" fmla="*/ 122023 h 287027"/>
              <a:gd name="connsiteX9" fmla="*/ 192176 w 244185"/>
              <a:gd name="connsiteY9" fmla="*/ 110577 h 287027"/>
              <a:gd name="connsiteX10" fmla="*/ 187369 w 244185"/>
              <a:gd name="connsiteY10" fmla="*/ 105909 h 287027"/>
              <a:gd name="connsiteX11" fmla="*/ 169672 w 244185"/>
              <a:gd name="connsiteY11" fmla="*/ 65513 h 287027"/>
              <a:gd name="connsiteX12" fmla="*/ 36674 w 244185"/>
              <a:gd name="connsiteY12" fmla="*/ 0 h 287027"/>
              <a:gd name="connsiteX13" fmla="*/ 68791 w 244185"/>
              <a:gd name="connsiteY13" fmla="*/ 96241 h 287027"/>
              <a:gd name="connsiteX14" fmla="*/ 68652 w 244185"/>
              <a:gd name="connsiteY14" fmla="*/ 102270 h 287027"/>
              <a:gd name="connsiteX15" fmla="*/ 45648 w 244185"/>
              <a:gd name="connsiteY15" fmla="*/ 161337 h 287027"/>
              <a:gd name="connsiteX16" fmla="*/ 39480 w 244185"/>
              <a:gd name="connsiteY16" fmla="*/ 166754 h 287027"/>
              <a:gd name="connsiteX17" fmla="*/ 10363 w 244185"/>
              <a:gd name="connsiteY17" fmla="*/ 173839 h 287027"/>
              <a:gd name="connsiteX18" fmla="*/ 0 w 244185"/>
              <a:gd name="connsiteY18" fmla="*/ 187369 h 287027"/>
              <a:gd name="connsiteX19" fmla="*/ 27867 w 244185"/>
              <a:gd name="connsiteY19" fmla="*/ 275136 h 287027"/>
              <a:gd name="connsiteX20" fmla="*/ 45926 w 244185"/>
              <a:gd name="connsiteY20" fmla="*/ 287027 h 287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4185" h="287027" fill="norm" stroke="1" extrusionOk="0">
                <a:moveTo>
                  <a:pt x="45926" y="287027"/>
                </a:moveTo>
                <a:lnTo>
                  <a:pt x="88684" y="287027"/>
                </a:lnTo>
                <a:lnTo>
                  <a:pt x="99491" y="278498"/>
                </a:lnTo>
                <a:cubicBezTo>
                  <a:pt x="101575" y="276859"/>
                  <a:pt x="104270" y="276220"/>
                  <a:pt x="106882" y="276803"/>
                </a:cubicBezTo>
                <a:cubicBezTo>
                  <a:pt x="108132" y="277081"/>
                  <a:pt x="109299" y="277609"/>
                  <a:pt x="110299" y="278359"/>
                </a:cubicBezTo>
                <a:lnTo>
                  <a:pt x="244186" y="154724"/>
                </a:lnTo>
                <a:lnTo>
                  <a:pt x="231656" y="137776"/>
                </a:lnTo>
                <a:cubicBezTo>
                  <a:pt x="231656" y="137776"/>
                  <a:pt x="231572" y="137665"/>
                  <a:pt x="231517" y="137610"/>
                </a:cubicBezTo>
                <a:lnTo>
                  <a:pt x="220570" y="122023"/>
                </a:lnTo>
                <a:lnTo>
                  <a:pt x="192176" y="110577"/>
                </a:lnTo>
                <a:cubicBezTo>
                  <a:pt x="190037" y="109715"/>
                  <a:pt x="188286" y="108021"/>
                  <a:pt x="187369" y="105909"/>
                </a:cubicBezTo>
                <a:lnTo>
                  <a:pt x="169672" y="65513"/>
                </a:lnTo>
                <a:lnTo>
                  <a:pt x="36674" y="0"/>
                </a:lnTo>
                <a:lnTo>
                  <a:pt x="68791" y="96241"/>
                </a:lnTo>
                <a:cubicBezTo>
                  <a:pt x="69458" y="98213"/>
                  <a:pt x="69402" y="100353"/>
                  <a:pt x="68652" y="102270"/>
                </a:cubicBezTo>
                <a:lnTo>
                  <a:pt x="45648" y="161337"/>
                </a:lnTo>
                <a:cubicBezTo>
                  <a:pt x="44592" y="164031"/>
                  <a:pt x="42286" y="166060"/>
                  <a:pt x="39480" y="166754"/>
                </a:cubicBezTo>
                <a:lnTo>
                  <a:pt x="10363" y="173839"/>
                </a:lnTo>
                <a:lnTo>
                  <a:pt x="0" y="187369"/>
                </a:lnTo>
                <a:lnTo>
                  <a:pt x="27867" y="275136"/>
                </a:lnTo>
                <a:lnTo>
                  <a:pt x="45926" y="287027"/>
                </a:lnTo>
                <a:close/>
              </a:path>
            </a:pathLst>
          </a:custGeom>
          <a:solidFill>
            <a:srgbClr val="1C75BC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2" name="Forma Livre: Forma 11"/>
          <p:cNvSpPr/>
          <p:nvPr/>
        </p:nvSpPr>
        <p:spPr bwMode="auto">
          <a:xfrm>
            <a:off x="5005009" y="1725839"/>
            <a:ext cx="597225" cy="757034"/>
          </a:xfrm>
          <a:custGeom>
            <a:avLst/>
            <a:gdLst>
              <a:gd name="connsiteX0" fmla="*/ 321839 w 597225"/>
              <a:gd name="connsiteY0" fmla="*/ 757034 h 757034"/>
              <a:gd name="connsiteX1" fmla="*/ 328285 w 597225"/>
              <a:gd name="connsiteY1" fmla="*/ 757034 h 757034"/>
              <a:gd name="connsiteX2" fmla="*/ 389186 w 597225"/>
              <a:gd name="connsiteY2" fmla="*/ 679519 h 757034"/>
              <a:gd name="connsiteX3" fmla="*/ 372766 w 597225"/>
              <a:gd name="connsiteY3" fmla="*/ 643651 h 757034"/>
              <a:gd name="connsiteX4" fmla="*/ 372266 w 597225"/>
              <a:gd name="connsiteY4" fmla="*/ 637678 h 757034"/>
              <a:gd name="connsiteX5" fmla="*/ 396715 w 597225"/>
              <a:gd name="connsiteY5" fmla="*/ 545466 h 757034"/>
              <a:gd name="connsiteX6" fmla="*/ 398604 w 597225"/>
              <a:gd name="connsiteY6" fmla="*/ 541910 h 757034"/>
              <a:gd name="connsiteX7" fmla="*/ 597226 w 597225"/>
              <a:gd name="connsiteY7" fmla="*/ 314560 h 757034"/>
              <a:gd name="connsiteX8" fmla="*/ 201344 w 597225"/>
              <a:gd name="connsiteY8" fmla="*/ 667 h 757034"/>
              <a:gd name="connsiteX9" fmla="*/ 25366 w 597225"/>
              <a:gd name="connsiteY9" fmla="*/ 0 h 757034"/>
              <a:gd name="connsiteX10" fmla="*/ 22476 w 597225"/>
              <a:gd name="connsiteY10" fmla="*/ 5195 h 757034"/>
              <a:gd name="connsiteX11" fmla="*/ 17476 w 597225"/>
              <a:gd name="connsiteY11" fmla="*/ 9335 h 757034"/>
              <a:gd name="connsiteX12" fmla="*/ 0 w 597225"/>
              <a:gd name="connsiteY12" fmla="*/ 46426 h 757034"/>
              <a:gd name="connsiteX13" fmla="*/ 79349 w 597225"/>
              <a:gd name="connsiteY13" fmla="*/ 539492 h 757034"/>
              <a:gd name="connsiteX14" fmla="*/ 110049 w 597225"/>
              <a:gd name="connsiteY14" fmla="*/ 565914 h 757034"/>
              <a:gd name="connsiteX15" fmla="*/ 112911 w 597225"/>
              <a:gd name="connsiteY15" fmla="*/ 570665 h 757034"/>
              <a:gd name="connsiteX16" fmla="*/ 122107 w 597225"/>
              <a:gd name="connsiteY16" fmla="*/ 611034 h 757034"/>
              <a:gd name="connsiteX17" fmla="*/ 121607 w 597225"/>
              <a:gd name="connsiteY17" fmla="*/ 616535 h 757034"/>
              <a:gd name="connsiteX18" fmla="*/ 97852 w 597225"/>
              <a:gd name="connsiteY18" fmla="*/ 671601 h 757034"/>
              <a:gd name="connsiteX19" fmla="*/ 228877 w 597225"/>
              <a:gd name="connsiteY19" fmla="*/ 673324 h 757034"/>
              <a:gd name="connsiteX20" fmla="*/ 234823 w 597225"/>
              <a:gd name="connsiteY20" fmla="*/ 675713 h 757034"/>
              <a:gd name="connsiteX21" fmla="*/ 321839 w 597225"/>
              <a:gd name="connsiteY21" fmla="*/ 757006 h 757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97225" h="757034" fill="norm" stroke="1" extrusionOk="0">
                <a:moveTo>
                  <a:pt x="321839" y="757034"/>
                </a:moveTo>
                <a:lnTo>
                  <a:pt x="328285" y="757034"/>
                </a:lnTo>
                <a:lnTo>
                  <a:pt x="389186" y="679519"/>
                </a:lnTo>
                <a:lnTo>
                  <a:pt x="372766" y="643651"/>
                </a:lnTo>
                <a:cubicBezTo>
                  <a:pt x="371905" y="641790"/>
                  <a:pt x="371738" y="639678"/>
                  <a:pt x="372266" y="637678"/>
                </a:cubicBezTo>
                <a:lnTo>
                  <a:pt x="396715" y="545466"/>
                </a:lnTo>
                <a:cubicBezTo>
                  <a:pt x="397076" y="544160"/>
                  <a:pt x="397715" y="542938"/>
                  <a:pt x="398604" y="541910"/>
                </a:cubicBezTo>
                <a:lnTo>
                  <a:pt x="597226" y="314560"/>
                </a:lnTo>
                <a:lnTo>
                  <a:pt x="201344" y="667"/>
                </a:lnTo>
                <a:lnTo>
                  <a:pt x="25366" y="0"/>
                </a:lnTo>
                <a:lnTo>
                  <a:pt x="22476" y="5195"/>
                </a:lnTo>
                <a:cubicBezTo>
                  <a:pt x="21365" y="7168"/>
                  <a:pt x="19587" y="8641"/>
                  <a:pt x="17476" y="9335"/>
                </a:cubicBezTo>
                <a:lnTo>
                  <a:pt x="0" y="46426"/>
                </a:lnTo>
                <a:lnTo>
                  <a:pt x="79349" y="539492"/>
                </a:lnTo>
                <a:lnTo>
                  <a:pt x="110049" y="565914"/>
                </a:lnTo>
                <a:cubicBezTo>
                  <a:pt x="111494" y="567164"/>
                  <a:pt x="112494" y="568831"/>
                  <a:pt x="112911" y="570665"/>
                </a:cubicBezTo>
                <a:lnTo>
                  <a:pt x="122107" y="611034"/>
                </a:lnTo>
                <a:cubicBezTo>
                  <a:pt x="122523" y="612868"/>
                  <a:pt x="122357" y="614785"/>
                  <a:pt x="121607" y="616535"/>
                </a:cubicBezTo>
                <a:lnTo>
                  <a:pt x="97852" y="671601"/>
                </a:lnTo>
                <a:lnTo>
                  <a:pt x="228877" y="673324"/>
                </a:lnTo>
                <a:cubicBezTo>
                  <a:pt x="231100" y="673352"/>
                  <a:pt x="233212" y="674213"/>
                  <a:pt x="234823" y="675713"/>
                </a:cubicBezTo>
                <a:lnTo>
                  <a:pt x="321839" y="757006"/>
                </a:lnTo>
                <a:close/>
              </a:path>
            </a:pathLst>
          </a:custGeom>
          <a:solidFill>
            <a:srgbClr val="1C75BC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3" name="Forma Livre: Forma 12"/>
          <p:cNvSpPr/>
          <p:nvPr/>
        </p:nvSpPr>
        <p:spPr bwMode="auto">
          <a:xfrm>
            <a:off x="79174" y="918683"/>
            <a:ext cx="2603694" cy="1869942"/>
          </a:xfrm>
          <a:custGeom>
            <a:avLst/>
            <a:gdLst>
              <a:gd name="connsiteX0" fmla="*/ 2056 w 2603694"/>
              <a:gd name="connsiteY0" fmla="*/ 1509179 h 1869942"/>
              <a:gd name="connsiteX1" fmla="*/ 1053258 w 2603694"/>
              <a:gd name="connsiteY1" fmla="*/ 1869942 h 1869942"/>
              <a:gd name="connsiteX2" fmla="*/ 1053147 w 2603694"/>
              <a:gd name="connsiteY2" fmla="*/ 1863830 h 1869942"/>
              <a:gd name="connsiteX3" fmla="*/ 1055481 w 2603694"/>
              <a:gd name="connsiteY3" fmla="*/ 1857662 h 1869942"/>
              <a:gd name="connsiteX4" fmla="*/ 1110991 w 2603694"/>
              <a:gd name="connsiteY4" fmla="*/ 1797039 h 1869942"/>
              <a:gd name="connsiteX5" fmla="*/ 1118631 w 2603694"/>
              <a:gd name="connsiteY5" fmla="*/ 1794233 h 1869942"/>
              <a:gd name="connsiteX6" fmla="*/ 1208982 w 2603694"/>
              <a:gd name="connsiteY6" fmla="*/ 1805430 h 1869942"/>
              <a:gd name="connsiteX7" fmla="*/ 1254324 w 2603694"/>
              <a:gd name="connsiteY7" fmla="*/ 1785398 h 1869942"/>
              <a:gd name="connsiteX8" fmla="*/ 1256602 w 2603694"/>
              <a:gd name="connsiteY8" fmla="*/ 1784732 h 1869942"/>
              <a:gd name="connsiteX9" fmla="*/ 1308196 w 2603694"/>
              <a:gd name="connsiteY9" fmla="*/ 1777036 h 1869942"/>
              <a:gd name="connsiteX10" fmla="*/ 1318670 w 2603694"/>
              <a:gd name="connsiteY10" fmla="*/ 1773146 h 1869942"/>
              <a:gd name="connsiteX11" fmla="*/ 1336229 w 2603694"/>
              <a:gd name="connsiteY11" fmla="*/ 1728582 h 1869942"/>
              <a:gd name="connsiteX12" fmla="*/ 1341452 w 2603694"/>
              <a:gd name="connsiteY12" fmla="*/ 1723497 h 1869942"/>
              <a:gd name="connsiteX13" fmla="*/ 1472366 w 2603694"/>
              <a:gd name="connsiteY13" fmla="*/ 1676072 h 1869942"/>
              <a:gd name="connsiteX14" fmla="*/ 1465170 w 2603694"/>
              <a:gd name="connsiteY14" fmla="*/ 1648483 h 1869942"/>
              <a:gd name="connsiteX15" fmla="*/ 1465281 w 2603694"/>
              <a:gd name="connsiteY15" fmla="*/ 1643649 h 1869942"/>
              <a:gd name="connsiteX16" fmla="*/ 1472561 w 2603694"/>
              <a:gd name="connsiteY16" fmla="*/ 1619978 h 1869942"/>
              <a:gd name="connsiteX17" fmla="*/ 1475089 w 2603694"/>
              <a:gd name="connsiteY17" fmla="*/ 1616005 h 1869942"/>
              <a:gd name="connsiteX18" fmla="*/ 1541629 w 2603694"/>
              <a:gd name="connsiteY18" fmla="*/ 1555715 h 1869942"/>
              <a:gd name="connsiteX19" fmla="*/ 1548492 w 2603694"/>
              <a:gd name="connsiteY19" fmla="*/ 1553465 h 1869942"/>
              <a:gd name="connsiteX20" fmla="*/ 1657068 w 2603694"/>
              <a:gd name="connsiteY20" fmla="*/ 1564606 h 1869942"/>
              <a:gd name="connsiteX21" fmla="*/ 1662653 w 2603694"/>
              <a:gd name="connsiteY21" fmla="*/ 1567356 h 1869942"/>
              <a:gd name="connsiteX22" fmla="*/ 1725026 w 2603694"/>
              <a:gd name="connsiteY22" fmla="*/ 1633953 h 1869942"/>
              <a:gd name="connsiteX23" fmla="*/ 1779981 w 2603694"/>
              <a:gd name="connsiteY23" fmla="*/ 1673405 h 1869942"/>
              <a:gd name="connsiteX24" fmla="*/ 1798290 w 2603694"/>
              <a:gd name="connsiteY24" fmla="*/ 1656624 h 1869942"/>
              <a:gd name="connsiteX25" fmla="*/ 1805930 w 2603694"/>
              <a:gd name="connsiteY25" fmla="*/ 1654429 h 1869942"/>
              <a:gd name="connsiteX26" fmla="*/ 1846104 w 2603694"/>
              <a:gd name="connsiteY26" fmla="*/ 1661986 h 1869942"/>
              <a:gd name="connsiteX27" fmla="*/ 2298441 w 2603694"/>
              <a:gd name="connsiteY27" fmla="*/ 1637564 h 1869942"/>
              <a:gd name="connsiteX28" fmla="*/ 2318390 w 2603694"/>
              <a:gd name="connsiteY28" fmla="*/ 1505095 h 1869942"/>
              <a:gd name="connsiteX29" fmla="*/ 2318529 w 2603694"/>
              <a:gd name="connsiteY29" fmla="*/ 1504344 h 1869942"/>
              <a:gd name="connsiteX30" fmla="*/ 2330337 w 2603694"/>
              <a:gd name="connsiteY30" fmla="*/ 1455141 h 1869942"/>
              <a:gd name="connsiteX31" fmla="*/ 2332059 w 2603694"/>
              <a:gd name="connsiteY31" fmla="*/ 1451640 h 1869942"/>
              <a:gd name="connsiteX32" fmla="*/ 2348923 w 2603694"/>
              <a:gd name="connsiteY32" fmla="*/ 1430775 h 1869942"/>
              <a:gd name="connsiteX33" fmla="*/ 2303554 w 2603694"/>
              <a:gd name="connsiteY33" fmla="*/ 1345508 h 1869942"/>
              <a:gd name="connsiteX34" fmla="*/ 2303276 w 2603694"/>
              <a:gd name="connsiteY34" fmla="*/ 1337729 h 1869942"/>
              <a:gd name="connsiteX35" fmla="*/ 2603694 w 2603694"/>
              <a:gd name="connsiteY35" fmla="*/ 663627 h 1869942"/>
              <a:gd name="connsiteX36" fmla="*/ 2597443 w 2603694"/>
              <a:gd name="connsiteY36" fmla="*/ 646902 h 1869942"/>
              <a:gd name="connsiteX37" fmla="*/ 2306693 w 2603694"/>
              <a:gd name="connsiteY37" fmla="*/ 480453 h 1869942"/>
              <a:gd name="connsiteX38" fmla="*/ 2302942 w 2603694"/>
              <a:gd name="connsiteY38" fmla="*/ 476230 h 1869942"/>
              <a:gd name="connsiteX39" fmla="*/ 2222983 w 2603694"/>
              <a:gd name="connsiteY39" fmla="*/ 287944 h 1869942"/>
              <a:gd name="connsiteX40" fmla="*/ 2042865 w 2603694"/>
              <a:gd name="connsiteY40" fmla="*/ 316644 h 1869942"/>
              <a:gd name="connsiteX41" fmla="*/ 1999078 w 2603694"/>
              <a:gd name="connsiteY41" fmla="*/ 435417 h 1869942"/>
              <a:gd name="connsiteX42" fmla="*/ 1993160 w 2603694"/>
              <a:gd name="connsiteY42" fmla="*/ 440890 h 1869942"/>
              <a:gd name="connsiteX43" fmla="*/ 1973157 w 2603694"/>
              <a:gd name="connsiteY43" fmla="*/ 446530 h 1869942"/>
              <a:gd name="connsiteX44" fmla="*/ 1966266 w 2603694"/>
              <a:gd name="connsiteY44" fmla="*/ 445669 h 1869942"/>
              <a:gd name="connsiteX45" fmla="*/ 1902977 w 2603694"/>
              <a:gd name="connsiteY45" fmla="*/ 408828 h 1869942"/>
              <a:gd name="connsiteX46" fmla="*/ 1842326 w 2603694"/>
              <a:gd name="connsiteY46" fmla="*/ 426971 h 1869942"/>
              <a:gd name="connsiteX47" fmla="*/ 1818266 w 2603694"/>
              <a:gd name="connsiteY47" fmla="*/ 522156 h 1869942"/>
              <a:gd name="connsiteX48" fmla="*/ 1814987 w 2603694"/>
              <a:gd name="connsiteY48" fmla="*/ 527073 h 1869942"/>
              <a:gd name="connsiteX49" fmla="*/ 1801846 w 2603694"/>
              <a:gd name="connsiteY49" fmla="*/ 536909 h 1869942"/>
              <a:gd name="connsiteX50" fmla="*/ 1790149 w 2603694"/>
              <a:gd name="connsiteY50" fmla="*/ 535992 h 1869942"/>
              <a:gd name="connsiteX51" fmla="*/ 1693714 w 2603694"/>
              <a:gd name="connsiteY51" fmla="*/ 436612 h 1869942"/>
              <a:gd name="connsiteX52" fmla="*/ 1691325 w 2603694"/>
              <a:gd name="connsiteY52" fmla="*/ 431944 h 1869942"/>
              <a:gd name="connsiteX53" fmla="*/ 1622034 w 2603694"/>
              <a:gd name="connsiteY53" fmla="*/ 30561 h 1869942"/>
              <a:gd name="connsiteX54" fmla="*/ 1578664 w 2603694"/>
              <a:gd name="connsiteY54" fmla="*/ 15253 h 1869942"/>
              <a:gd name="connsiteX55" fmla="*/ 1574441 w 2603694"/>
              <a:gd name="connsiteY55" fmla="*/ 12113 h 1869942"/>
              <a:gd name="connsiteX56" fmla="*/ 1569274 w 2603694"/>
              <a:gd name="connsiteY56" fmla="*/ 5057 h 1869942"/>
              <a:gd name="connsiteX57" fmla="*/ 1543935 w 2603694"/>
              <a:gd name="connsiteY57" fmla="*/ 0 h 1869942"/>
              <a:gd name="connsiteX58" fmla="*/ 1450584 w 2603694"/>
              <a:gd name="connsiteY58" fmla="*/ 45120 h 1869942"/>
              <a:gd name="connsiteX59" fmla="*/ 1433470 w 2603694"/>
              <a:gd name="connsiteY59" fmla="*/ 92546 h 1869942"/>
              <a:gd name="connsiteX60" fmla="*/ 1429858 w 2603694"/>
              <a:gd name="connsiteY60" fmla="*/ 97046 h 1869942"/>
              <a:gd name="connsiteX61" fmla="*/ 1343258 w 2603694"/>
              <a:gd name="connsiteY61" fmla="*/ 151529 h 1869942"/>
              <a:gd name="connsiteX62" fmla="*/ 1340702 w 2603694"/>
              <a:gd name="connsiteY62" fmla="*/ 152613 h 1869942"/>
              <a:gd name="connsiteX63" fmla="*/ 1296805 w 2603694"/>
              <a:gd name="connsiteY63" fmla="*/ 163698 h 1869942"/>
              <a:gd name="connsiteX64" fmla="*/ 1222151 w 2603694"/>
              <a:gd name="connsiteY64" fmla="*/ 248937 h 1869942"/>
              <a:gd name="connsiteX65" fmla="*/ 1214400 w 2603694"/>
              <a:gd name="connsiteY65" fmla="*/ 251909 h 1869942"/>
              <a:gd name="connsiteX66" fmla="*/ 1122521 w 2603694"/>
              <a:gd name="connsiteY66" fmla="*/ 240741 h 1869942"/>
              <a:gd name="connsiteX67" fmla="*/ 1120048 w 2603694"/>
              <a:gd name="connsiteY67" fmla="*/ 240074 h 1869942"/>
              <a:gd name="connsiteX68" fmla="*/ 970520 w 2603694"/>
              <a:gd name="connsiteY68" fmla="*/ 174784 h 1869942"/>
              <a:gd name="connsiteX69" fmla="*/ 965185 w 2603694"/>
              <a:gd name="connsiteY69" fmla="*/ 166865 h 1869942"/>
              <a:gd name="connsiteX70" fmla="*/ 963574 w 2603694"/>
              <a:gd name="connsiteY70" fmla="*/ 101325 h 1869942"/>
              <a:gd name="connsiteX71" fmla="*/ 920149 w 2603694"/>
              <a:gd name="connsiteY71" fmla="*/ 47398 h 1869942"/>
              <a:gd name="connsiteX72" fmla="*/ 902812 w 2603694"/>
              <a:gd name="connsiteY72" fmla="*/ 45259 h 1869942"/>
              <a:gd name="connsiteX73" fmla="*/ 827631 w 2603694"/>
              <a:gd name="connsiteY73" fmla="*/ 90323 h 1869942"/>
              <a:gd name="connsiteX74" fmla="*/ 825714 w 2603694"/>
              <a:gd name="connsiteY74" fmla="*/ 91184 h 1869942"/>
              <a:gd name="connsiteX75" fmla="*/ 785734 w 2603694"/>
              <a:gd name="connsiteY75" fmla="*/ 103659 h 1869942"/>
              <a:gd name="connsiteX76" fmla="*/ 783512 w 2603694"/>
              <a:gd name="connsiteY76" fmla="*/ 104048 h 1869942"/>
              <a:gd name="connsiteX77" fmla="*/ 567498 w 2603694"/>
              <a:gd name="connsiteY77" fmla="*/ 114244 h 1869942"/>
              <a:gd name="connsiteX78" fmla="*/ 552301 w 2603694"/>
              <a:gd name="connsiteY78" fmla="*/ 187508 h 1869942"/>
              <a:gd name="connsiteX79" fmla="*/ 562414 w 2603694"/>
              <a:gd name="connsiteY79" fmla="*/ 194954 h 1869942"/>
              <a:gd name="connsiteX80" fmla="*/ 621953 w 2603694"/>
              <a:gd name="connsiteY80" fmla="*/ 199705 h 1869942"/>
              <a:gd name="connsiteX81" fmla="*/ 626982 w 2603694"/>
              <a:gd name="connsiteY81" fmla="*/ 201789 h 1869942"/>
              <a:gd name="connsiteX82" fmla="*/ 636817 w 2603694"/>
              <a:gd name="connsiteY82" fmla="*/ 210124 h 1869942"/>
              <a:gd name="connsiteX83" fmla="*/ 639484 w 2603694"/>
              <a:gd name="connsiteY83" fmla="*/ 214041 h 1869942"/>
              <a:gd name="connsiteX84" fmla="*/ 651708 w 2603694"/>
              <a:gd name="connsiteY84" fmla="*/ 249992 h 1869942"/>
              <a:gd name="connsiteX85" fmla="*/ 651264 w 2603694"/>
              <a:gd name="connsiteY85" fmla="*/ 256799 h 1869942"/>
              <a:gd name="connsiteX86" fmla="*/ 645430 w 2603694"/>
              <a:gd name="connsiteY86" fmla="*/ 268607 h 1869942"/>
              <a:gd name="connsiteX87" fmla="*/ 639095 w 2603694"/>
              <a:gd name="connsiteY87" fmla="*/ 273414 h 1869942"/>
              <a:gd name="connsiteX88" fmla="*/ 527768 w 2603694"/>
              <a:gd name="connsiteY88" fmla="*/ 294251 h 1869942"/>
              <a:gd name="connsiteX89" fmla="*/ 522239 w 2603694"/>
              <a:gd name="connsiteY89" fmla="*/ 383574 h 1869942"/>
              <a:gd name="connsiteX90" fmla="*/ 597837 w 2603694"/>
              <a:gd name="connsiteY90" fmla="*/ 499207 h 1869942"/>
              <a:gd name="connsiteX91" fmla="*/ 599226 w 2603694"/>
              <a:gd name="connsiteY91" fmla="*/ 505041 h 1869942"/>
              <a:gd name="connsiteX92" fmla="*/ 539659 w 2603694"/>
              <a:gd name="connsiteY92" fmla="*/ 1037449 h 1869942"/>
              <a:gd name="connsiteX93" fmla="*/ 535575 w 2603694"/>
              <a:gd name="connsiteY93" fmla="*/ 1043978 h 1869942"/>
              <a:gd name="connsiteX94" fmla="*/ 527935 w 2603694"/>
              <a:gd name="connsiteY94" fmla="*/ 1044867 h 1869942"/>
              <a:gd name="connsiteX95" fmla="*/ 479564 w 2603694"/>
              <a:gd name="connsiteY95" fmla="*/ 1028058 h 1869942"/>
              <a:gd name="connsiteX96" fmla="*/ 109521 w 2603694"/>
              <a:gd name="connsiteY96" fmla="*/ 1211649 h 1869942"/>
              <a:gd name="connsiteX97" fmla="*/ 81266 w 2603694"/>
              <a:gd name="connsiteY97" fmla="*/ 1408159 h 1869942"/>
              <a:gd name="connsiteX98" fmla="*/ 78543 w 2603694"/>
              <a:gd name="connsiteY98" fmla="*/ 1413382 h 1869942"/>
              <a:gd name="connsiteX99" fmla="*/ 0 w 2603694"/>
              <a:gd name="connsiteY99" fmla="*/ 1487174 h 1869942"/>
              <a:gd name="connsiteX100" fmla="*/ 1889 w 2603694"/>
              <a:gd name="connsiteY100" fmla="*/ 1509318 h 1869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2603694" h="1869942" fill="norm" stroke="1" extrusionOk="0">
                <a:moveTo>
                  <a:pt x="2056" y="1509179"/>
                </a:moveTo>
                <a:lnTo>
                  <a:pt x="1053258" y="1869942"/>
                </a:lnTo>
                <a:lnTo>
                  <a:pt x="1053147" y="1863830"/>
                </a:lnTo>
                <a:cubicBezTo>
                  <a:pt x="1053091" y="1861552"/>
                  <a:pt x="1053925" y="1859329"/>
                  <a:pt x="1055481" y="1857662"/>
                </a:cubicBezTo>
                <a:lnTo>
                  <a:pt x="1110991" y="1797039"/>
                </a:lnTo>
                <a:cubicBezTo>
                  <a:pt x="1112936" y="1794928"/>
                  <a:pt x="1115770" y="1793844"/>
                  <a:pt x="1118631" y="1794233"/>
                </a:cubicBezTo>
                <a:lnTo>
                  <a:pt x="1208982" y="1805430"/>
                </a:lnTo>
                <a:lnTo>
                  <a:pt x="1254324" y="1785398"/>
                </a:lnTo>
                <a:cubicBezTo>
                  <a:pt x="1255047" y="1785093"/>
                  <a:pt x="1255825" y="1784870"/>
                  <a:pt x="1256602" y="1784732"/>
                </a:cubicBezTo>
                <a:lnTo>
                  <a:pt x="1308196" y="1777036"/>
                </a:lnTo>
                <a:lnTo>
                  <a:pt x="1318670" y="1773146"/>
                </a:lnTo>
                <a:lnTo>
                  <a:pt x="1336229" y="1728582"/>
                </a:lnTo>
                <a:cubicBezTo>
                  <a:pt x="1337173" y="1726220"/>
                  <a:pt x="1339063" y="1724359"/>
                  <a:pt x="1341452" y="1723497"/>
                </a:cubicBezTo>
                <a:lnTo>
                  <a:pt x="1472366" y="1676072"/>
                </a:lnTo>
                <a:lnTo>
                  <a:pt x="1465170" y="1648483"/>
                </a:lnTo>
                <a:cubicBezTo>
                  <a:pt x="1464753" y="1646899"/>
                  <a:pt x="1464781" y="1645205"/>
                  <a:pt x="1465281" y="1643649"/>
                </a:cubicBezTo>
                <a:lnTo>
                  <a:pt x="1472561" y="1619978"/>
                </a:lnTo>
                <a:cubicBezTo>
                  <a:pt x="1473033" y="1618450"/>
                  <a:pt x="1473894" y="1617088"/>
                  <a:pt x="1475089" y="1616005"/>
                </a:cubicBezTo>
                <a:lnTo>
                  <a:pt x="1541629" y="1555715"/>
                </a:lnTo>
                <a:cubicBezTo>
                  <a:pt x="1543491" y="1554021"/>
                  <a:pt x="1545991" y="1553187"/>
                  <a:pt x="1548492" y="1553465"/>
                </a:cubicBezTo>
                <a:lnTo>
                  <a:pt x="1657068" y="1564606"/>
                </a:lnTo>
                <a:cubicBezTo>
                  <a:pt x="1659207" y="1564828"/>
                  <a:pt x="1661180" y="1565801"/>
                  <a:pt x="1662653" y="1567356"/>
                </a:cubicBezTo>
                <a:lnTo>
                  <a:pt x="1725026" y="1633953"/>
                </a:lnTo>
                <a:lnTo>
                  <a:pt x="1779981" y="1673405"/>
                </a:lnTo>
                <a:lnTo>
                  <a:pt x="1798290" y="1656624"/>
                </a:lnTo>
                <a:cubicBezTo>
                  <a:pt x="1800346" y="1654734"/>
                  <a:pt x="1803180" y="1653929"/>
                  <a:pt x="1805930" y="1654429"/>
                </a:cubicBezTo>
                <a:lnTo>
                  <a:pt x="1846104" y="1661986"/>
                </a:lnTo>
                <a:lnTo>
                  <a:pt x="2298441" y="1637564"/>
                </a:lnTo>
                <a:lnTo>
                  <a:pt x="2318390" y="1505095"/>
                </a:lnTo>
                <a:cubicBezTo>
                  <a:pt x="2318417" y="1504844"/>
                  <a:pt x="2318473" y="1504594"/>
                  <a:pt x="2318529" y="1504344"/>
                </a:cubicBezTo>
                <a:lnTo>
                  <a:pt x="2330337" y="1455141"/>
                </a:lnTo>
                <a:cubicBezTo>
                  <a:pt x="2330642" y="1453862"/>
                  <a:pt x="2331225" y="1452668"/>
                  <a:pt x="2332059" y="1451640"/>
                </a:cubicBezTo>
                <a:lnTo>
                  <a:pt x="2348923" y="1430775"/>
                </a:lnTo>
                <a:lnTo>
                  <a:pt x="2303554" y="1345508"/>
                </a:lnTo>
                <a:cubicBezTo>
                  <a:pt x="2302275" y="1343091"/>
                  <a:pt x="2302164" y="1340229"/>
                  <a:pt x="2303276" y="1337729"/>
                </a:cubicBezTo>
                <a:lnTo>
                  <a:pt x="2603694" y="663627"/>
                </a:lnTo>
                <a:lnTo>
                  <a:pt x="2597443" y="646902"/>
                </a:lnTo>
                <a:lnTo>
                  <a:pt x="2306693" y="480453"/>
                </a:lnTo>
                <a:cubicBezTo>
                  <a:pt x="2305026" y="479481"/>
                  <a:pt x="2303692" y="478008"/>
                  <a:pt x="2302942" y="476230"/>
                </a:cubicBezTo>
                <a:lnTo>
                  <a:pt x="2222983" y="287944"/>
                </a:lnTo>
                <a:lnTo>
                  <a:pt x="2042865" y="316644"/>
                </a:lnTo>
                <a:lnTo>
                  <a:pt x="1999078" y="435417"/>
                </a:lnTo>
                <a:cubicBezTo>
                  <a:pt x="1998106" y="438084"/>
                  <a:pt x="1995883" y="440112"/>
                  <a:pt x="1993160" y="440890"/>
                </a:cubicBezTo>
                <a:lnTo>
                  <a:pt x="1973157" y="446530"/>
                </a:lnTo>
                <a:cubicBezTo>
                  <a:pt x="1970851" y="447169"/>
                  <a:pt x="1968350" y="446864"/>
                  <a:pt x="1966266" y="445669"/>
                </a:cubicBezTo>
                <a:lnTo>
                  <a:pt x="1902977" y="408828"/>
                </a:lnTo>
                <a:lnTo>
                  <a:pt x="1842326" y="426971"/>
                </a:lnTo>
                <a:lnTo>
                  <a:pt x="1818266" y="522156"/>
                </a:lnTo>
                <a:cubicBezTo>
                  <a:pt x="1817766" y="524128"/>
                  <a:pt x="1816599" y="525879"/>
                  <a:pt x="1814987" y="527073"/>
                </a:cubicBezTo>
                <a:lnTo>
                  <a:pt x="1801846" y="536909"/>
                </a:lnTo>
                <a:cubicBezTo>
                  <a:pt x="1798262" y="539604"/>
                  <a:pt x="1793261" y="539187"/>
                  <a:pt x="1790149" y="535992"/>
                </a:cubicBezTo>
                <a:lnTo>
                  <a:pt x="1693714" y="436612"/>
                </a:lnTo>
                <a:cubicBezTo>
                  <a:pt x="1692464" y="435334"/>
                  <a:pt x="1691630" y="433694"/>
                  <a:pt x="1691325" y="431944"/>
                </a:cubicBezTo>
                <a:lnTo>
                  <a:pt x="1622034" y="30561"/>
                </a:lnTo>
                <a:lnTo>
                  <a:pt x="1578664" y="15253"/>
                </a:lnTo>
                <a:cubicBezTo>
                  <a:pt x="1576969" y="14669"/>
                  <a:pt x="1575497" y="13558"/>
                  <a:pt x="1574441" y="12113"/>
                </a:cubicBezTo>
                <a:lnTo>
                  <a:pt x="1569274" y="5057"/>
                </a:lnTo>
                <a:lnTo>
                  <a:pt x="1543935" y="0"/>
                </a:lnTo>
                <a:lnTo>
                  <a:pt x="1450584" y="45120"/>
                </a:lnTo>
                <a:lnTo>
                  <a:pt x="1433470" y="92546"/>
                </a:lnTo>
                <a:cubicBezTo>
                  <a:pt x="1432803" y="94407"/>
                  <a:pt x="1431525" y="95991"/>
                  <a:pt x="1429858" y="97046"/>
                </a:cubicBezTo>
                <a:lnTo>
                  <a:pt x="1343258" y="151529"/>
                </a:lnTo>
                <a:cubicBezTo>
                  <a:pt x="1342480" y="152029"/>
                  <a:pt x="1341619" y="152390"/>
                  <a:pt x="1340702" y="152613"/>
                </a:cubicBezTo>
                <a:lnTo>
                  <a:pt x="1296805" y="163698"/>
                </a:lnTo>
                <a:lnTo>
                  <a:pt x="1222151" y="248937"/>
                </a:lnTo>
                <a:cubicBezTo>
                  <a:pt x="1220207" y="251159"/>
                  <a:pt x="1217317" y="252243"/>
                  <a:pt x="1214400" y="251909"/>
                </a:cubicBezTo>
                <a:lnTo>
                  <a:pt x="1122521" y="240741"/>
                </a:lnTo>
                <a:cubicBezTo>
                  <a:pt x="1121660" y="240630"/>
                  <a:pt x="1120826" y="240407"/>
                  <a:pt x="1120048" y="240074"/>
                </a:cubicBezTo>
                <a:lnTo>
                  <a:pt x="970520" y="174784"/>
                </a:lnTo>
                <a:cubicBezTo>
                  <a:pt x="967352" y="173394"/>
                  <a:pt x="965269" y="170310"/>
                  <a:pt x="965185" y="166865"/>
                </a:cubicBezTo>
                <a:lnTo>
                  <a:pt x="963574" y="101325"/>
                </a:lnTo>
                <a:lnTo>
                  <a:pt x="920149" y="47398"/>
                </a:lnTo>
                <a:lnTo>
                  <a:pt x="902812" y="45259"/>
                </a:lnTo>
                <a:lnTo>
                  <a:pt x="827631" y="90323"/>
                </a:lnTo>
                <a:cubicBezTo>
                  <a:pt x="827020" y="90684"/>
                  <a:pt x="826381" y="90962"/>
                  <a:pt x="825714" y="91184"/>
                </a:cubicBezTo>
                <a:lnTo>
                  <a:pt x="785734" y="103659"/>
                </a:lnTo>
                <a:cubicBezTo>
                  <a:pt x="785012" y="103881"/>
                  <a:pt x="784262" y="104020"/>
                  <a:pt x="783512" y="104048"/>
                </a:cubicBezTo>
                <a:lnTo>
                  <a:pt x="567498" y="114244"/>
                </a:lnTo>
                <a:lnTo>
                  <a:pt x="552301" y="187508"/>
                </a:lnTo>
                <a:lnTo>
                  <a:pt x="562414" y="194954"/>
                </a:lnTo>
                <a:lnTo>
                  <a:pt x="621953" y="199705"/>
                </a:lnTo>
                <a:cubicBezTo>
                  <a:pt x="623814" y="199844"/>
                  <a:pt x="625565" y="200566"/>
                  <a:pt x="626982" y="201789"/>
                </a:cubicBezTo>
                <a:lnTo>
                  <a:pt x="636817" y="210124"/>
                </a:lnTo>
                <a:cubicBezTo>
                  <a:pt x="638039" y="211152"/>
                  <a:pt x="638956" y="212513"/>
                  <a:pt x="639484" y="214041"/>
                </a:cubicBezTo>
                <a:lnTo>
                  <a:pt x="651708" y="249992"/>
                </a:lnTo>
                <a:cubicBezTo>
                  <a:pt x="652459" y="252215"/>
                  <a:pt x="652320" y="254660"/>
                  <a:pt x="651264" y="256799"/>
                </a:cubicBezTo>
                <a:lnTo>
                  <a:pt x="645430" y="268607"/>
                </a:lnTo>
                <a:cubicBezTo>
                  <a:pt x="644179" y="271108"/>
                  <a:pt x="641845" y="272886"/>
                  <a:pt x="639095" y="273414"/>
                </a:cubicBezTo>
                <a:lnTo>
                  <a:pt x="527768" y="294251"/>
                </a:lnTo>
                <a:lnTo>
                  <a:pt x="522239" y="383574"/>
                </a:lnTo>
                <a:lnTo>
                  <a:pt x="597837" y="499207"/>
                </a:lnTo>
                <a:cubicBezTo>
                  <a:pt x="598976" y="500930"/>
                  <a:pt x="599448" y="503013"/>
                  <a:pt x="599226" y="505041"/>
                </a:cubicBezTo>
                <a:lnTo>
                  <a:pt x="539659" y="1037449"/>
                </a:lnTo>
                <a:cubicBezTo>
                  <a:pt x="539354" y="1040144"/>
                  <a:pt x="537853" y="1042533"/>
                  <a:pt x="535575" y="1043978"/>
                </a:cubicBezTo>
                <a:cubicBezTo>
                  <a:pt x="533297" y="1045423"/>
                  <a:pt x="530463" y="1045728"/>
                  <a:pt x="527935" y="1044867"/>
                </a:cubicBezTo>
                <a:lnTo>
                  <a:pt x="479564" y="1028058"/>
                </a:lnTo>
                <a:lnTo>
                  <a:pt x="109521" y="1211649"/>
                </a:lnTo>
                <a:lnTo>
                  <a:pt x="81266" y="1408159"/>
                </a:lnTo>
                <a:cubicBezTo>
                  <a:pt x="80988" y="1410160"/>
                  <a:pt x="80015" y="1411993"/>
                  <a:pt x="78543" y="1413382"/>
                </a:cubicBezTo>
                <a:lnTo>
                  <a:pt x="0" y="1487174"/>
                </a:lnTo>
                <a:lnTo>
                  <a:pt x="1889" y="1509318"/>
                </a:lnTo>
                <a:close/>
              </a:path>
            </a:pathLst>
          </a:custGeom>
          <a:solidFill>
            <a:srgbClr val="46A748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4" name="Forma Livre: Forma 13"/>
          <p:cNvSpPr/>
          <p:nvPr/>
        </p:nvSpPr>
        <p:spPr bwMode="auto">
          <a:xfrm>
            <a:off x="2954588" y="584870"/>
            <a:ext cx="726290" cy="805015"/>
          </a:xfrm>
          <a:custGeom>
            <a:avLst/>
            <a:gdLst>
              <a:gd name="connsiteX0" fmla="*/ 379323 w 726290"/>
              <a:gd name="connsiteY0" fmla="*/ 799126 h 805015"/>
              <a:gd name="connsiteX1" fmla="*/ 416497 w 726290"/>
              <a:gd name="connsiteY1" fmla="*/ 805016 h 805015"/>
              <a:gd name="connsiteX2" fmla="*/ 428888 w 726290"/>
              <a:gd name="connsiteY2" fmla="*/ 795514 h 805015"/>
              <a:gd name="connsiteX3" fmla="*/ 433278 w 726290"/>
              <a:gd name="connsiteY3" fmla="*/ 793736 h 805015"/>
              <a:gd name="connsiteX4" fmla="*/ 450503 w 726290"/>
              <a:gd name="connsiteY4" fmla="*/ 791763 h 805015"/>
              <a:gd name="connsiteX5" fmla="*/ 653320 w 726290"/>
              <a:gd name="connsiteY5" fmla="*/ 535908 h 805015"/>
              <a:gd name="connsiteX6" fmla="*/ 655209 w 726290"/>
              <a:gd name="connsiteY6" fmla="*/ 534130 h 805015"/>
              <a:gd name="connsiteX7" fmla="*/ 681742 w 726290"/>
              <a:gd name="connsiteY7" fmla="*/ 515627 h 805015"/>
              <a:gd name="connsiteX8" fmla="*/ 688077 w 726290"/>
              <a:gd name="connsiteY8" fmla="*/ 508875 h 805015"/>
              <a:gd name="connsiteX9" fmla="*/ 724361 w 726290"/>
              <a:gd name="connsiteY9" fmla="*/ 469118 h 805015"/>
              <a:gd name="connsiteX10" fmla="*/ 721333 w 726290"/>
              <a:gd name="connsiteY10" fmla="*/ 432333 h 805015"/>
              <a:gd name="connsiteX11" fmla="*/ 692161 w 726290"/>
              <a:gd name="connsiteY11" fmla="*/ 409968 h 805015"/>
              <a:gd name="connsiteX12" fmla="*/ 648847 w 726290"/>
              <a:gd name="connsiteY12" fmla="*/ 375989 h 805015"/>
              <a:gd name="connsiteX13" fmla="*/ 627120 w 726290"/>
              <a:gd name="connsiteY13" fmla="*/ 346483 h 805015"/>
              <a:gd name="connsiteX14" fmla="*/ 603838 w 726290"/>
              <a:gd name="connsiteY14" fmla="*/ 330897 h 805015"/>
              <a:gd name="connsiteX15" fmla="*/ 600032 w 726290"/>
              <a:gd name="connsiteY15" fmla="*/ 325090 h 805015"/>
              <a:gd name="connsiteX16" fmla="*/ 601560 w 726290"/>
              <a:gd name="connsiteY16" fmla="*/ 318339 h 805015"/>
              <a:gd name="connsiteX17" fmla="*/ 610478 w 726290"/>
              <a:gd name="connsiteY17" fmla="*/ 305920 h 805015"/>
              <a:gd name="connsiteX18" fmla="*/ 516433 w 726290"/>
              <a:gd name="connsiteY18" fmla="*/ 10113 h 805015"/>
              <a:gd name="connsiteX19" fmla="*/ 496707 w 726290"/>
              <a:gd name="connsiteY19" fmla="*/ 0 h 805015"/>
              <a:gd name="connsiteX20" fmla="*/ 402605 w 726290"/>
              <a:gd name="connsiteY20" fmla="*/ 167782 h 805015"/>
              <a:gd name="connsiteX21" fmla="*/ 282832 w 726290"/>
              <a:gd name="connsiteY21" fmla="*/ 311699 h 805015"/>
              <a:gd name="connsiteX22" fmla="*/ 282832 w 726290"/>
              <a:gd name="connsiteY22" fmla="*/ 311699 h 805015"/>
              <a:gd name="connsiteX23" fmla="*/ 60428 w 726290"/>
              <a:gd name="connsiteY23" fmla="*/ 325507 h 805015"/>
              <a:gd name="connsiteX24" fmla="*/ 54955 w 726290"/>
              <a:gd name="connsiteY24" fmla="*/ 324034 h 805015"/>
              <a:gd name="connsiteX25" fmla="*/ 10724 w 726290"/>
              <a:gd name="connsiteY25" fmla="*/ 294695 h 805015"/>
              <a:gd name="connsiteX26" fmla="*/ 0 w 726290"/>
              <a:gd name="connsiteY26" fmla="*/ 310198 h 805015"/>
              <a:gd name="connsiteX27" fmla="*/ 6223 w 726290"/>
              <a:gd name="connsiteY27" fmla="*/ 347206 h 805015"/>
              <a:gd name="connsiteX28" fmla="*/ 173117 w 726290"/>
              <a:gd name="connsiteY28" fmla="*/ 422664 h 805015"/>
              <a:gd name="connsiteX29" fmla="*/ 177256 w 726290"/>
              <a:gd name="connsiteY29" fmla="*/ 426526 h 805015"/>
              <a:gd name="connsiteX30" fmla="*/ 379212 w 726290"/>
              <a:gd name="connsiteY30" fmla="*/ 799042 h 80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726290" h="805015" fill="norm" stroke="1" extrusionOk="0">
                <a:moveTo>
                  <a:pt x="379323" y="799126"/>
                </a:moveTo>
                <a:lnTo>
                  <a:pt x="416497" y="805016"/>
                </a:lnTo>
                <a:lnTo>
                  <a:pt x="428888" y="795514"/>
                </a:lnTo>
                <a:cubicBezTo>
                  <a:pt x="430166" y="794541"/>
                  <a:pt x="431666" y="793930"/>
                  <a:pt x="433278" y="793736"/>
                </a:cubicBezTo>
                <a:lnTo>
                  <a:pt x="450503" y="791763"/>
                </a:lnTo>
                <a:lnTo>
                  <a:pt x="653320" y="535908"/>
                </a:lnTo>
                <a:cubicBezTo>
                  <a:pt x="653848" y="535242"/>
                  <a:pt x="654487" y="534630"/>
                  <a:pt x="655209" y="534130"/>
                </a:cubicBezTo>
                <a:lnTo>
                  <a:pt x="681742" y="515627"/>
                </a:lnTo>
                <a:lnTo>
                  <a:pt x="688077" y="508875"/>
                </a:lnTo>
                <a:cubicBezTo>
                  <a:pt x="700329" y="495873"/>
                  <a:pt x="712998" y="482426"/>
                  <a:pt x="724361" y="469118"/>
                </a:cubicBezTo>
                <a:cubicBezTo>
                  <a:pt x="727695" y="452920"/>
                  <a:pt x="726723" y="441168"/>
                  <a:pt x="721333" y="432333"/>
                </a:cubicBezTo>
                <a:cubicBezTo>
                  <a:pt x="715526" y="422831"/>
                  <a:pt x="704691" y="416886"/>
                  <a:pt x="692161" y="409968"/>
                </a:cubicBezTo>
                <a:cubicBezTo>
                  <a:pt x="677686" y="401994"/>
                  <a:pt x="661266" y="392937"/>
                  <a:pt x="648847" y="375989"/>
                </a:cubicBezTo>
                <a:cubicBezTo>
                  <a:pt x="648291" y="375239"/>
                  <a:pt x="631316" y="352151"/>
                  <a:pt x="627120" y="346483"/>
                </a:cubicBezTo>
                <a:lnTo>
                  <a:pt x="603838" y="330897"/>
                </a:lnTo>
                <a:cubicBezTo>
                  <a:pt x="601838" y="329563"/>
                  <a:pt x="600476" y="327452"/>
                  <a:pt x="600032" y="325090"/>
                </a:cubicBezTo>
                <a:cubicBezTo>
                  <a:pt x="599615" y="322729"/>
                  <a:pt x="600143" y="320284"/>
                  <a:pt x="601560" y="318339"/>
                </a:cubicBezTo>
                <a:lnTo>
                  <a:pt x="610478" y="305920"/>
                </a:lnTo>
                <a:lnTo>
                  <a:pt x="516433" y="10113"/>
                </a:lnTo>
                <a:cubicBezTo>
                  <a:pt x="510348" y="5195"/>
                  <a:pt x="503847" y="1861"/>
                  <a:pt x="496707" y="0"/>
                </a:cubicBezTo>
                <a:cubicBezTo>
                  <a:pt x="481926" y="29089"/>
                  <a:pt x="443807" y="100214"/>
                  <a:pt x="402605" y="167782"/>
                </a:cubicBezTo>
                <a:cubicBezTo>
                  <a:pt x="316116" y="309643"/>
                  <a:pt x="291945" y="311143"/>
                  <a:pt x="282832" y="311699"/>
                </a:cubicBezTo>
                <a:lnTo>
                  <a:pt x="282832" y="311699"/>
                </a:lnTo>
                <a:cubicBezTo>
                  <a:pt x="279387" y="311921"/>
                  <a:pt x="254521" y="313477"/>
                  <a:pt x="60428" y="325507"/>
                </a:cubicBezTo>
                <a:cubicBezTo>
                  <a:pt x="58511" y="325618"/>
                  <a:pt x="56566" y="325118"/>
                  <a:pt x="54955" y="324034"/>
                </a:cubicBezTo>
                <a:lnTo>
                  <a:pt x="10724" y="294695"/>
                </a:lnTo>
                <a:lnTo>
                  <a:pt x="0" y="310198"/>
                </a:lnTo>
                <a:lnTo>
                  <a:pt x="6223" y="347206"/>
                </a:lnTo>
                <a:lnTo>
                  <a:pt x="173117" y="422664"/>
                </a:lnTo>
                <a:cubicBezTo>
                  <a:pt x="174895" y="423470"/>
                  <a:pt x="176339" y="424832"/>
                  <a:pt x="177256" y="426526"/>
                </a:cubicBezTo>
                <a:lnTo>
                  <a:pt x="379212" y="799042"/>
                </a:lnTo>
                <a:close/>
              </a:path>
            </a:pathLst>
          </a:custGeom>
          <a:solidFill>
            <a:srgbClr val="46A748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5" name="Forma Livre: Forma 14"/>
          <p:cNvSpPr/>
          <p:nvPr/>
        </p:nvSpPr>
        <p:spPr bwMode="auto">
          <a:xfrm>
            <a:off x="3589654" y="2044205"/>
            <a:ext cx="689271" cy="1229708"/>
          </a:xfrm>
          <a:custGeom>
            <a:avLst/>
            <a:gdLst>
              <a:gd name="connsiteX0" fmla="*/ 350734 w 689271"/>
              <a:gd name="connsiteY0" fmla="*/ 1199786 h 1229708"/>
              <a:gd name="connsiteX1" fmla="*/ 355068 w 689271"/>
              <a:gd name="connsiteY1" fmla="*/ 1200925 h 1229708"/>
              <a:gd name="connsiteX2" fmla="*/ 406495 w 689271"/>
              <a:gd name="connsiteY2" fmla="*/ 1229708 h 1229708"/>
              <a:gd name="connsiteX3" fmla="*/ 409606 w 689271"/>
              <a:gd name="connsiteY3" fmla="*/ 1228458 h 1229708"/>
              <a:gd name="connsiteX4" fmla="*/ 413190 w 689271"/>
              <a:gd name="connsiteY4" fmla="*/ 1211455 h 1229708"/>
              <a:gd name="connsiteX5" fmla="*/ 418997 w 689271"/>
              <a:gd name="connsiteY5" fmla="*/ 1204898 h 1229708"/>
              <a:gd name="connsiteX6" fmla="*/ 428471 w 689271"/>
              <a:gd name="connsiteY6" fmla="*/ 1201647 h 1229708"/>
              <a:gd name="connsiteX7" fmla="*/ 435528 w 689271"/>
              <a:gd name="connsiteY7" fmla="*/ 1202203 h 1229708"/>
              <a:gd name="connsiteX8" fmla="*/ 459727 w 689271"/>
              <a:gd name="connsiteY8" fmla="*/ 1215067 h 1229708"/>
              <a:gd name="connsiteX9" fmla="*/ 629760 w 689271"/>
              <a:gd name="connsiteY9" fmla="*/ 1155166 h 1229708"/>
              <a:gd name="connsiteX10" fmla="*/ 624953 w 689271"/>
              <a:gd name="connsiteY10" fmla="*/ 1122521 h 1229708"/>
              <a:gd name="connsiteX11" fmla="*/ 618396 w 689271"/>
              <a:gd name="connsiteY11" fmla="*/ 1059620 h 1229708"/>
              <a:gd name="connsiteX12" fmla="*/ 619147 w 689271"/>
              <a:gd name="connsiteY12" fmla="*/ 1055036 h 1229708"/>
              <a:gd name="connsiteX13" fmla="*/ 635150 w 689271"/>
              <a:gd name="connsiteY13" fmla="*/ 1019585 h 1229708"/>
              <a:gd name="connsiteX14" fmla="*/ 639845 w 689271"/>
              <a:gd name="connsiteY14" fmla="*/ 981049 h 1229708"/>
              <a:gd name="connsiteX15" fmla="*/ 593669 w 689271"/>
              <a:gd name="connsiteY15" fmla="*/ 954572 h 1229708"/>
              <a:gd name="connsiteX16" fmla="*/ 589835 w 689271"/>
              <a:gd name="connsiteY16" fmla="*/ 943542 h 1229708"/>
              <a:gd name="connsiteX17" fmla="*/ 624314 w 689271"/>
              <a:gd name="connsiteY17" fmla="*/ 857748 h 1229708"/>
              <a:gd name="connsiteX18" fmla="*/ 626342 w 689271"/>
              <a:gd name="connsiteY18" fmla="*/ 854720 h 1229708"/>
              <a:gd name="connsiteX19" fmla="*/ 689271 w 689271"/>
              <a:gd name="connsiteY19" fmla="*/ 792902 h 1229708"/>
              <a:gd name="connsiteX20" fmla="*/ 687660 w 689271"/>
              <a:gd name="connsiteY20" fmla="*/ 792736 h 1229708"/>
              <a:gd name="connsiteX21" fmla="*/ 684687 w 689271"/>
              <a:gd name="connsiteY21" fmla="*/ 791902 h 1229708"/>
              <a:gd name="connsiteX22" fmla="*/ 613006 w 689271"/>
              <a:gd name="connsiteY22" fmla="*/ 757673 h 1229708"/>
              <a:gd name="connsiteX23" fmla="*/ 608894 w 689271"/>
              <a:gd name="connsiteY23" fmla="*/ 753645 h 1229708"/>
              <a:gd name="connsiteX24" fmla="*/ 577666 w 689271"/>
              <a:gd name="connsiteY24" fmla="*/ 691577 h 1229708"/>
              <a:gd name="connsiteX25" fmla="*/ 577277 w 689271"/>
              <a:gd name="connsiteY25" fmla="*/ 684493 h 1229708"/>
              <a:gd name="connsiteX26" fmla="*/ 584306 w 689271"/>
              <a:gd name="connsiteY26" fmla="*/ 665628 h 1229708"/>
              <a:gd name="connsiteX27" fmla="*/ 581000 w 689271"/>
              <a:gd name="connsiteY27" fmla="*/ 660266 h 1229708"/>
              <a:gd name="connsiteX28" fmla="*/ 570331 w 689271"/>
              <a:gd name="connsiteY28" fmla="*/ 656654 h 1229708"/>
              <a:gd name="connsiteX29" fmla="*/ 564803 w 689271"/>
              <a:gd name="connsiteY29" fmla="*/ 651181 h 1229708"/>
              <a:gd name="connsiteX30" fmla="*/ 547410 w 689271"/>
              <a:gd name="connsiteY30" fmla="*/ 601365 h 1229708"/>
              <a:gd name="connsiteX31" fmla="*/ 539326 w 689271"/>
              <a:gd name="connsiteY31" fmla="*/ 599532 h 1229708"/>
              <a:gd name="connsiteX32" fmla="*/ 534075 w 689271"/>
              <a:gd name="connsiteY32" fmla="*/ 596059 h 1229708"/>
              <a:gd name="connsiteX33" fmla="*/ 525573 w 689271"/>
              <a:gd name="connsiteY33" fmla="*/ 584223 h 1229708"/>
              <a:gd name="connsiteX34" fmla="*/ 524406 w 689271"/>
              <a:gd name="connsiteY34" fmla="*/ 576138 h 1229708"/>
              <a:gd name="connsiteX35" fmla="*/ 551634 w 689271"/>
              <a:gd name="connsiteY35" fmla="*/ 497429 h 1229708"/>
              <a:gd name="connsiteX36" fmla="*/ 556134 w 689271"/>
              <a:gd name="connsiteY36" fmla="*/ 492345 h 1229708"/>
              <a:gd name="connsiteX37" fmla="*/ 606227 w 689271"/>
              <a:gd name="connsiteY37" fmla="*/ 467867 h 1229708"/>
              <a:gd name="connsiteX38" fmla="*/ 605922 w 689271"/>
              <a:gd name="connsiteY38" fmla="*/ 437056 h 1229708"/>
              <a:gd name="connsiteX39" fmla="*/ 594614 w 689271"/>
              <a:gd name="connsiteY39" fmla="*/ 419525 h 1229708"/>
              <a:gd name="connsiteX40" fmla="*/ 522878 w 689271"/>
              <a:gd name="connsiteY40" fmla="*/ 421609 h 1229708"/>
              <a:gd name="connsiteX41" fmla="*/ 515321 w 689271"/>
              <a:gd name="connsiteY41" fmla="*/ 417775 h 1229708"/>
              <a:gd name="connsiteX42" fmla="*/ 449420 w 689271"/>
              <a:gd name="connsiteY42" fmla="*/ 322590 h 1229708"/>
              <a:gd name="connsiteX43" fmla="*/ 440307 w 689271"/>
              <a:gd name="connsiteY43" fmla="*/ 319867 h 1229708"/>
              <a:gd name="connsiteX44" fmla="*/ 435083 w 689271"/>
              <a:gd name="connsiteY44" fmla="*/ 315672 h 1229708"/>
              <a:gd name="connsiteX45" fmla="*/ 426915 w 689271"/>
              <a:gd name="connsiteY45" fmla="*/ 300919 h 1229708"/>
              <a:gd name="connsiteX46" fmla="*/ 426248 w 689271"/>
              <a:gd name="connsiteY46" fmla="*/ 293806 h 1229708"/>
              <a:gd name="connsiteX47" fmla="*/ 430833 w 689271"/>
              <a:gd name="connsiteY47" fmla="*/ 280054 h 1229708"/>
              <a:gd name="connsiteX48" fmla="*/ 433972 w 689271"/>
              <a:gd name="connsiteY48" fmla="*/ 275720 h 1229708"/>
              <a:gd name="connsiteX49" fmla="*/ 457616 w 689271"/>
              <a:gd name="connsiteY49" fmla="*/ 258272 h 1229708"/>
              <a:gd name="connsiteX50" fmla="*/ 442279 w 689271"/>
              <a:gd name="connsiteY50" fmla="*/ 36868 h 1229708"/>
              <a:gd name="connsiteX51" fmla="*/ 419136 w 689271"/>
              <a:gd name="connsiteY51" fmla="*/ 29561 h 1229708"/>
              <a:gd name="connsiteX52" fmla="*/ 414607 w 689271"/>
              <a:gd name="connsiteY52" fmla="*/ 26283 h 1229708"/>
              <a:gd name="connsiteX53" fmla="*/ 401438 w 689271"/>
              <a:gd name="connsiteY53" fmla="*/ 8002 h 1229708"/>
              <a:gd name="connsiteX54" fmla="*/ 342843 w 689271"/>
              <a:gd name="connsiteY54" fmla="*/ 0 h 1229708"/>
              <a:gd name="connsiteX55" fmla="*/ 316283 w 689271"/>
              <a:gd name="connsiteY55" fmla="*/ 12364 h 1229708"/>
              <a:gd name="connsiteX56" fmla="*/ 366209 w 689271"/>
              <a:gd name="connsiteY56" fmla="*/ 40535 h 1229708"/>
              <a:gd name="connsiteX57" fmla="*/ 369877 w 689271"/>
              <a:gd name="connsiteY57" fmla="*/ 52066 h 1229708"/>
              <a:gd name="connsiteX58" fmla="*/ 297362 w 689271"/>
              <a:gd name="connsiteY58" fmla="*/ 206262 h 1229708"/>
              <a:gd name="connsiteX59" fmla="*/ 293362 w 689271"/>
              <a:gd name="connsiteY59" fmla="*/ 210401 h 1229708"/>
              <a:gd name="connsiteX60" fmla="*/ 230211 w 689271"/>
              <a:gd name="connsiteY60" fmla="*/ 242574 h 1229708"/>
              <a:gd name="connsiteX61" fmla="*/ 193176 w 689271"/>
              <a:gd name="connsiteY61" fmla="*/ 347650 h 1229708"/>
              <a:gd name="connsiteX62" fmla="*/ 217514 w 689271"/>
              <a:gd name="connsiteY62" fmla="*/ 409912 h 1229708"/>
              <a:gd name="connsiteX63" fmla="*/ 216680 w 689271"/>
              <a:gd name="connsiteY63" fmla="*/ 417997 h 1229708"/>
              <a:gd name="connsiteX64" fmla="*/ 205512 w 689271"/>
              <a:gd name="connsiteY64" fmla="*/ 435167 h 1229708"/>
              <a:gd name="connsiteX65" fmla="*/ 207234 w 689271"/>
              <a:gd name="connsiteY65" fmla="*/ 457699 h 1229708"/>
              <a:gd name="connsiteX66" fmla="*/ 205845 w 689271"/>
              <a:gd name="connsiteY66" fmla="*/ 463200 h 1229708"/>
              <a:gd name="connsiteX67" fmla="*/ 51148 w 689271"/>
              <a:gd name="connsiteY67" fmla="*/ 702718 h 1229708"/>
              <a:gd name="connsiteX68" fmla="*/ 0 w 689271"/>
              <a:gd name="connsiteY68" fmla="*/ 1139635 h 1229708"/>
              <a:gd name="connsiteX69" fmla="*/ 10141 w 689271"/>
              <a:gd name="connsiteY69" fmla="*/ 1108185 h 1229708"/>
              <a:gd name="connsiteX70" fmla="*/ 12891 w 689271"/>
              <a:gd name="connsiteY70" fmla="*/ 1104101 h 1229708"/>
              <a:gd name="connsiteX71" fmla="*/ 25366 w 689271"/>
              <a:gd name="connsiteY71" fmla="*/ 1093627 h 1229708"/>
              <a:gd name="connsiteX72" fmla="*/ 29533 w 689271"/>
              <a:gd name="connsiteY72" fmla="*/ 1091682 h 1229708"/>
              <a:gd name="connsiteX73" fmla="*/ 40702 w 689271"/>
              <a:gd name="connsiteY73" fmla="*/ 1089709 h 1229708"/>
              <a:gd name="connsiteX74" fmla="*/ 46370 w 689271"/>
              <a:gd name="connsiteY74" fmla="*/ 1090570 h 1229708"/>
              <a:gd name="connsiteX75" fmla="*/ 52565 w 689271"/>
              <a:gd name="connsiteY75" fmla="*/ 1093793 h 1229708"/>
              <a:gd name="connsiteX76" fmla="*/ 57233 w 689271"/>
              <a:gd name="connsiteY76" fmla="*/ 1103073 h 1229708"/>
              <a:gd name="connsiteX77" fmla="*/ 48704 w 689271"/>
              <a:gd name="connsiteY77" fmla="*/ 1156139 h 1229708"/>
              <a:gd name="connsiteX78" fmla="*/ 138749 w 689271"/>
              <a:gd name="connsiteY78" fmla="*/ 1208426 h 1229708"/>
              <a:gd name="connsiteX79" fmla="*/ 159058 w 689271"/>
              <a:gd name="connsiteY79" fmla="*/ 1206704 h 1229708"/>
              <a:gd name="connsiteX80" fmla="*/ 199260 w 689271"/>
              <a:gd name="connsiteY80" fmla="*/ 1148165 h 1229708"/>
              <a:gd name="connsiteX81" fmla="*/ 206595 w 689271"/>
              <a:gd name="connsiteY81" fmla="*/ 1144303 h 1229708"/>
              <a:gd name="connsiteX82" fmla="*/ 222376 w 689271"/>
              <a:gd name="connsiteY82" fmla="*/ 1144303 h 1229708"/>
              <a:gd name="connsiteX83" fmla="*/ 228960 w 689271"/>
              <a:gd name="connsiteY83" fmla="*/ 1147220 h 1229708"/>
              <a:gd name="connsiteX84" fmla="*/ 254577 w 689271"/>
              <a:gd name="connsiteY84" fmla="*/ 1175448 h 1229708"/>
              <a:gd name="connsiteX85" fmla="*/ 256716 w 689271"/>
              <a:gd name="connsiteY85" fmla="*/ 1179699 h 1229708"/>
              <a:gd name="connsiteX86" fmla="*/ 265440 w 689271"/>
              <a:gd name="connsiteY86" fmla="*/ 1224041 h 1229708"/>
              <a:gd name="connsiteX87" fmla="*/ 266412 w 689271"/>
              <a:gd name="connsiteY87" fmla="*/ 1224624 h 1229708"/>
              <a:gd name="connsiteX88" fmla="*/ 275775 w 689271"/>
              <a:gd name="connsiteY88" fmla="*/ 1211121 h 1229708"/>
              <a:gd name="connsiteX89" fmla="*/ 282082 w 689271"/>
              <a:gd name="connsiteY89" fmla="*/ 1207343 h 1229708"/>
              <a:gd name="connsiteX90" fmla="*/ 349678 w 689271"/>
              <a:gd name="connsiteY90" fmla="*/ 1199786 h 1229708"/>
              <a:gd name="connsiteX91" fmla="*/ 350651 w 689271"/>
              <a:gd name="connsiteY91" fmla="*/ 1199730 h 1229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689271" h="1229708" fill="norm" stroke="1" extrusionOk="0">
                <a:moveTo>
                  <a:pt x="350734" y="1199786"/>
                </a:moveTo>
                <a:cubicBezTo>
                  <a:pt x="352234" y="1199786"/>
                  <a:pt x="353734" y="1200175"/>
                  <a:pt x="355068" y="1200925"/>
                </a:cubicBezTo>
                <a:lnTo>
                  <a:pt x="406495" y="1229708"/>
                </a:lnTo>
                <a:lnTo>
                  <a:pt x="409606" y="1228458"/>
                </a:lnTo>
                <a:lnTo>
                  <a:pt x="413190" y="1211455"/>
                </a:lnTo>
                <a:cubicBezTo>
                  <a:pt x="413829" y="1208399"/>
                  <a:pt x="416052" y="1205898"/>
                  <a:pt x="418997" y="1204898"/>
                </a:cubicBezTo>
                <a:lnTo>
                  <a:pt x="428471" y="1201647"/>
                </a:lnTo>
                <a:cubicBezTo>
                  <a:pt x="430777" y="1200842"/>
                  <a:pt x="433361" y="1201036"/>
                  <a:pt x="435528" y="1202203"/>
                </a:cubicBezTo>
                <a:lnTo>
                  <a:pt x="459727" y="1215067"/>
                </a:lnTo>
                <a:lnTo>
                  <a:pt x="629760" y="1155166"/>
                </a:lnTo>
                <a:cubicBezTo>
                  <a:pt x="627482" y="1141386"/>
                  <a:pt x="625064" y="1123438"/>
                  <a:pt x="624953" y="1122521"/>
                </a:cubicBezTo>
                <a:lnTo>
                  <a:pt x="618396" y="1059620"/>
                </a:lnTo>
                <a:cubicBezTo>
                  <a:pt x="618230" y="1058064"/>
                  <a:pt x="618480" y="1056481"/>
                  <a:pt x="619147" y="1055036"/>
                </a:cubicBezTo>
                <a:lnTo>
                  <a:pt x="635150" y="1019585"/>
                </a:lnTo>
                <a:lnTo>
                  <a:pt x="639845" y="981049"/>
                </a:lnTo>
                <a:lnTo>
                  <a:pt x="593669" y="954572"/>
                </a:lnTo>
                <a:cubicBezTo>
                  <a:pt x="589835" y="952377"/>
                  <a:pt x="588196" y="947654"/>
                  <a:pt x="589835" y="943542"/>
                </a:cubicBezTo>
                <a:lnTo>
                  <a:pt x="624314" y="857748"/>
                </a:lnTo>
                <a:cubicBezTo>
                  <a:pt x="624787" y="856609"/>
                  <a:pt x="625453" y="855581"/>
                  <a:pt x="626342" y="854720"/>
                </a:cubicBezTo>
                <a:lnTo>
                  <a:pt x="689271" y="792902"/>
                </a:lnTo>
                <a:lnTo>
                  <a:pt x="687660" y="792736"/>
                </a:lnTo>
                <a:cubicBezTo>
                  <a:pt x="686632" y="792624"/>
                  <a:pt x="685631" y="792347"/>
                  <a:pt x="684687" y="791902"/>
                </a:cubicBezTo>
                <a:lnTo>
                  <a:pt x="613006" y="757673"/>
                </a:lnTo>
                <a:cubicBezTo>
                  <a:pt x="611228" y="756812"/>
                  <a:pt x="609784" y="755395"/>
                  <a:pt x="608894" y="753645"/>
                </a:cubicBezTo>
                <a:lnTo>
                  <a:pt x="577666" y="691577"/>
                </a:lnTo>
                <a:cubicBezTo>
                  <a:pt x="576555" y="689382"/>
                  <a:pt x="576416" y="686799"/>
                  <a:pt x="577277" y="684493"/>
                </a:cubicBezTo>
                <a:lnTo>
                  <a:pt x="584306" y="665628"/>
                </a:lnTo>
                <a:lnTo>
                  <a:pt x="581000" y="660266"/>
                </a:lnTo>
                <a:lnTo>
                  <a:pt x="570331" y="656654"/>
                </a:lnTo>
                <a:cubicBezTo>
                  <a:pt x="567748" y="655765"/>
                  <a:pt x="565692" y="653764"/>
                  <a:pt x="564803" y="651181"/>
                </a:cubicBezTo>
                <a:lnTo>
                  <a:pt x="547410" y="601365"/>
                </a:lnTo>
                <a:lnTo>
                  <a:pt x="539326" y="599532"/>
                </a:lnTo>
                <a:cubicBezTo>
                  <a:pt x="537214" y="599059"/>
                  <a:pt x="535353" y="597809"/>
                  <a:pt x="534075" y="596059"/>
                </a:cubicBezTo>
                <a:lnTo>
                  <a:pt x="525573" y="584223"/>
                </a:lnTo>
                <a:cubicBezTo>
                  <a:pt x="523906" y="581890"/>
                  <a:pt x="523461" y="578861"/>
                  <a:pt x="524406" y="576138"/>
                </a:cubicBezTo>
                <a:lnTo>
                  <a:pt x="551634" y="497429"/>
                </a:lnTo>
                <a:cubicBezTo>
                  <a:pt x="552412" y="495206"/>
                  <a:pt x="554023" y="493373"/>
                  <a:pt x="556134" y="492345"/>
                </a:cubicBezTo>
                <a:lnTo>
                  <a:pt x="606227" y="467867"/>
                </a:lnTo>
                <a:lnTo>
                  <a:pt x="605922" y="437056"/>
                </a:lnTo>
                <a:lnTo>
                  <a:pt x="594614" y="419525"/>
                </a:lnTo>
                <a:lnTo>
                  <a:pt x="522878" y="421609"/>
                </a:lnTo>
                <a:cubicBezTo>
                  <a:pt x="519822" y="421748"/>
                  <a:pt x="517016" y="420247"/>
                  <a:pt x="515321" y="417775"/>
                </a:cubicBezTo>
                <a:lnTo>
                  <a:pt x="449420" y="322590"/>
                </a:lnTo>
                <a:lnTo>
                  <a:pt x="440307" y="319867"/>
                </a:lnTo>
                <a:cubicBezTo>
                  <a:pt x="438084" y="319200"/>
                  <a:pt x="436223" y="317700"/>
                  <a:pt x="435083" y="315672"/>
                </a:cubicBezTo>
                <a:lnTo>
                  <a:pt x="426915" y="300919"/>
                </a:lnTo>
                <a:cubicBezTo>
                  <a:pt x="425721" y="298752"/>
                  <a:pt x="425470" y="296168"/>
                  <a:pt x="426248" y="293806"/>
                </a:cubicBezTo>
                <a:lnTo>
                  <a:pt x="430833" y="280054"/>
                </a:lnTo>
                <a:cubicBezTo>
                  <a:pt x="431416" y="278331"/>
                  <a:pt x="432500" y="276803"/>
                  <a:pt x="433972" y="275720"/>
                </a:cubicBezTo>
                <a:lnTo>
                  <a:pt x="457616" y="258272"/>
                </a:lnTo>
                <a:lnTo>
                  <a:pt x="442279" y="36868"/>
                </a:lnTo>
                <a:lnTo>
                  <a:pt x="419136" y="29561"/>
                </a:lnTo>
                <a:cubicBezTo>
                  <a:pt x="417302" y="28978"/>
                  <a:pt x="415719" y="27839"/>
                  <a:pt x="414607" y="26283"/>
                </a:cubicBezTo>
                <a:lnTo>
                  <a:pt x="401438" y="8002"/>
                </a:lnTo>
                <a:lnTo>
                  <a:pt x="342843" y="0"/>
                </a:lnTo>
                <a:lnTo>
                  <a:pt x="316283" y="12364"/>
                </a:lnTo>
                <a:lnTo>
                  <a:pt x="366209" y="40535"/>
                </a:lnTo>
                <a:cubicBezTo>
                  <a:pt x="370265" y="42814"/>
                  <a:pt x="371849" y="47842"/>
                  <a:pt x="369877" y="52066"/>
                </a:cubicBezTo>
                <a:lnTo>
                  <a:pt x="297362" y="206262"/>
                </a:lnTo>
                <a:cubicBezTo>
                  <a:pt x="296529" y="208040"/>
                  <a:pt x="295112" y="209512"/>
                  <a:pt x="293362" y="210401"/>
                </a:cubicBezTo>
                <a:lnTo>
                  <a:pt x="230211" y="242574"/>
                </a:lnTo>
                <a:lnTo>
                  <a:pt x="193176" y="347650"/>
                </a:lnTo>
                <a:lnTo>
                  <a:pt x="217514" y="409912"/>
                </a:lnTo>
                <a:cubicBezTo>
                  <a:pt x="218542" y="412579"/>
                  <a:pt x="218236" y="415580"/>
                  <a:pt x="216680" y="417997"/>
                </a:cubicBezTo>
                <a:lnTo>
                  <a:pt x="205512" y="435167"/>
                </a:lnTo>
                <a:lnTo>
                  <a:pt x="207234" y="457699"/>
                </a:lnTo>
                <a:cubicBezTo>
                  <a:pt x="207373" y="459644"/>
                  <a:pt x="206901" y="461561"/>
                  <a:pt x="205845" y="463200"/>
                </a:cubicBezTo>
                <a:lnTo>
                  <a:pt x="51148" y="702718"/>
                </a:lnTo>
                <a:lnTo>
                  <a:pt x="0" y="1139635"/>
                </a:lnTo>
                <a:lnTo>
                  <a:pt x="10141" y="1108185"/>
                </a:lnTo>
                <a:cubicBezTo>
                  <a:pt x="10641" y="1106601"/>
                  <a:pt x="11613" y="1105184"/>
                  <a:pt x="12891" y="1104101"/>
                </a:cubicBezTo>
                <a:lnTo>
                  <a:pt x="25366" y="1093627"/>
                </a:lnTo>
                <a:cubicBezTo>
                  <a:pt x="26560" y="1092627"/>
                  <a:pt x="28005" y="1091960"/>
                  <a:pt x="29533" y="1091682"/>
                </a:cubicBezTo>
                <a:lnTo>
                  <a:pt x="40702" y="1089709"/>
                </a:lnTo>
                <a:cubicBezTo>
                  <a:pt x="42619" y="1089376"/>
                  <a:pt x="44620" y="1089682"/>
                  <a:pt x="46370" y="1090570"/>
                </a:cubicBezTo>
                <a:lnTo>
                  <a:pt x="52565" y="1093793"/>
                </a:lnTo>
                <a:cubicBezTo>
                  <a:pt x="55955" y="1095572"/>
                  <a:pt x="57816" y="1099294"/>
                  <a:pt x="57233" y="1103073"/>
                </a:cubicBezTo>
                <a:lnTo>
                  <a:pt x="48704" y="1156139"/>
                </a:lnTo>
                <a:lnTo>
                  <a:pt x="138749" y="1208426"/>
                </a:lnTo>
                <a:lnTo>
                  <a:pt x="159058" y="1206704"/>
                </a:lnTo>
                <a:lnTo>
                  <a:pt x="199260" y="1148165"/>
                </a:lnTo>
                <a:cubicBezTo>
                  <a:pt x="200927" y="1145748"/>
                  <a:pt x="203650" y="1144303"/>
                  <a:pt x="206595" y="1144303"/>
                </a:cubicBezTo>
                <a:lnTo>
                  <a:pt x="222376" y="1144303"/>
                </a:lnTo>
                <a:cubicBezTo>
                  <a:pt x="224876" y="1144303"/>
                  <a:pt x="227266" y="1145359"/>
                  <a:pt x="228960" y="1147220"/>
                </a:cubicBezTo>
                <a:lnTo>
                  <a:pt x="254577" y="1175448"/>
                </a:lnTo>
                <a:cubicBezTo>
                  <a:pt x="255660" y="1176643"/>
                  <a:pt x="256410" y="1178115"/>
                  <a:pt x="256716" y="1179699"/>
                </a:cubicBezTo>
                <a:lnTo>
                  <a:pt x="265440" y="1224041"/>
                </a:lnTo>
                <a:lnTo>
                  <a:pt x="266412" y="1224624"/>
                </a:lnTo>
                <a:lnTo>
                  <a:pt x="275775" y="1211121"/>
                </a:lnTo>
                <a:cubicBezTo>
                  <a:pt x="277247" y="1209010"/>
                  <a:pt x="279526" y="1207648"/>
                  <a:pt x="282082" y="1207343"/>
                </a:cubicBezTo>
                <a:lnTo>
                  <a:pt x="349678" y="1199786"/>
                </a:lnTo>
                <a:cubicBezTo>
                  <a:pt x="350012" y="1199758"/>
                  <a:pt x="350345" y="1199730"/>
                  <a:pt x="350651" y="1199730"/>
                </a:cubicBezTo>
                <a:close/>
              </a:path>
            </a:pathLst>
          </a:custGeom>
          <a:solidFill>
            <a:srgbClr val="46A748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6" name="Forma Livre: Forma 15"/>
          <p:cNvSpPr/>
          <p:nvPr/>
        </p:nvSpPr>
        <p:spPr bwMode="auto">
          <a:xfrm>
            <a:off x="4288510" y="1702418"/>
            <a:ext cx="820685" cy="1196229"/>
          </a:xfrm>
          <a:custGeom>
            <a:avLst/>
            <a:gdLst>
              <a:gd name="connsiteX0" fmla="*/ 66735 w 820685"/>
              <a:gd name="connsiteY0" fmla="*/ 1161640 h 1196229"/>
              <a:gd name="connsiteX1" fmla="*/ 119051 w 820685"/>
              <a:gd name="connsiteY1" fmla="*/ 1196230 h 1196229"/>
              <a:gd name="connsiteX2" fmla="*/ 252049 w 820685"/>
              <a:gd name="connsiteY2" fmla="*/ 1159084 h 1196229"/>
              <a:gd name="connsiteX3" fmla="*/ 305837 w 820685"/>
              <a:gd name="connsiteY3" fmla="*/ 1022946 h 1196229"/>
              <a:gd name="connsiteX4" fmla="*/ 311199 w 820685"/>
              <a:gd name="connsiteY4" fmla="*/ 1017807 h 1196229"/>
              <a:gd name="connsiteX5" fmla="*/ 383963 w 820685"/>
              <a:gd name="connsiteY5" fmla="*/ 992774 h 1196229"/>
              <a:gd name="connsiteX6" fmla="*/ 386908 w 820685"/>
              <a:gd name="connsiteY6" fmla="*/ 992302 h 1196229"/>
              <a:gd name="connsiteX7" fmla="*/ 504125 w 820685"/>
              <a:gd name="connsiteY7" fmla="*/ 992857 h 1196229"/>
              <a:gd name="connsiteX8" fmla="*/ 692550 w 820685"/>
              <a:gd name="connsiteY8" fmla="*/ 898478 h 1196229"/>
              <a:gd name="connsiteX9" fmla="*/ 801987 w 820685"/>
              <a:gd name="connsiteY9" fmla="*/ 800876 h 1196229"/>
              <a:gd name="connsiteX10" fmla="*/ 792096 w 820685"/>
              <a:gd name="connsiteY10" fmla="*/ 704719 h 1196229"/>
              <a:gd name="connsiteX11" fmla="*/ 792791 w 820685"/>
              <a:gd name="connsiteY11" fmla="*/ 700301 h 1196229"/>
              <a:gd name="connsiteX12" fmla="*/ 820685 w 820685"/>
              <a:gd name="connsiteY12" fmla="*/ 635678 h 1196229"/>
              <a:gd name="connsiteX13" fmla="*/ 812795 w 820685"/>
              <a:gd name="connsiteY13" fmla="*/ 601004 h 1196229"/>
              <a:gd name="connsiteX14" fmla="*/ 781845 w 820685"/>
              <a:gd name="connsiteY14" fmla="*/ 574360 h 1196229"/>
              <a:gd name="connsiteX15" fmla="*/ 778872 w 820685"/>
              <a:gd name="connsiteY15" fmla="*/ 569026 h 1196229"/>
              <a:gd name="connsiteX16" fmla="*/ 698551 w 820685"/>
              <a:gd name="connsiteY16" fmla="*/ 70041 h 1196229"/>
              <a:gd name="connsiteX17" fmla="*/ 699273 w 820685"/>
              <a:gd name="connsiteY17" fmla="*/ 64846 h 1196229"/>
              <a:gd name="connsiteX18" fmla="*/ 716110 w 820685"/>
              <a:gd name="connsiteY18" fmla="*/ 29061 h 1196229"/>
              <a:gd name="connsiteX19" fmla="*/ 709442 w 820685"/>
              <a:gd name="connsiteY19" fmla="*/ 26144 h 1196229"/>
              <a:gd name="connsiteX20" fmla="*/ 694578 w 820685"/>
              <a:gd name="connsiteY20" fmla="*/ 27839 h 1196229"/>
              <a:gd name="connsiteX21" fmla="*/ 688910 w 820685"/>
              <a:gd name="connsiteY21" fmla="*/ 26561 h 1196229"/>
              <a:gd name="connsiteX22" fmla="*/ 646041 w 820685"/>
              <a:gd name="connsiteY22" fmla="*/ 0 h 1196229"/>
              <a:gd name="connsiteX23" fmla="*/ 640179 w 820685"/>
              <a:gd name="connsiteY23" fmla="*/ 38785 h 1196229"/>
              <a:gd name="connsiteX24" fmla="*/ 637595 w 820685"/>
              <a:gd name="connsiteY24" fmla="*/ 43814 h 1196229"/>
              <a:gd name="connsiteX25" fmla="*/ 478370 w 820685"/>
              <a:gd name="connsiteY25" fmla="*/ 199566 h 1196229"/>
              <a:gd name="connsiteX26" fmla="*/ 450086 w 820685"/>
              <a:gd name="connsiteY26" fmla="*/ 451059 h 1196229"/>
              <a:gd name="connsiteX27" fmla="*/ 482259 w 820685"/>
              <a:gd name="connsiteY27" fmla="*/ 511598 h 1196229"/>
              <a:gd name="connsiteX28" fmla="*/ 483204 w 820685"/>
              <a:gd name="connsiteY28" fmla="*/ 517099 h 1196229"/>
              <a:gd name="connsiteX29" fmla="*/ 474813 w 820685"/>
              <a:gd name="connsiteY29" fmla="*/ 572193 h 1196229"/>
              <a:gd name="connsiteX30" fmla="*/ 470563 w 820685"/>
              <a:gd name="connsiteY30" fmla="*/ 578500 h 1196229"/>
              <a:gd name="connsiteX31" fmla="*/ 434639 w 820685"/>
              <a:gd name="connsiteY31" fmla="*/ 599726 h 1196229"/>
              <a:gd name="connsiteX32" fmla="*/ 428694 w 820685"/>
              <a:gd name="connsiteY32" fmla="*/ 600838 h 1196229"/>
              <a:gd name="connsiteX33" fmla="*/ 325646 w 820685"/>
              <a:gd name="connsiteY33" fmla="*/ 584112 h 1196229"/>
              <a:gd name="connsiteX34" fmla="*/ 80377 w 820685"/>
              <a:gd name="connsiteY34" fmla="*/ 733169 h 1196229"/>
              <a:gd name="connsiteX35" fmla="*/ 11308 w 820685"/>
              <a:gd name="connsiteY35" fmla="*/ 971937 h 1196229"/>
              <a:gd name="connsiteX36" fmla="*/ 19198 w 820685"/>
              <a:gd name="connsiteY36" fmla="*/ 981605 h 1196229"/>
              <a:gd name="connsiteX37" fmla="*/ 21088 w 820685"/>
              <a:gd name="connsiteY37" fmla="*/ 988662 h 1196229"/>
              <a:gd name="connsiteX38" fmla="*/ 0 w 820685"/>
              <a:gd name="connsiteY38" fmla="*/ 1117854 h 1196229"/>
              <a:gd name="connsiteX39" fmla="*/ 11141 w 820685"/>
              <a:gd name="connsiteY39" fmla="*/ 1118909 h 1196229"/>
              <a:gd name="connsiteX40" fmla="*/ 15837 w 820685"/>
              <a:gd name="connsiteY40" fmla="*/ 1120826 h 1196229"/>
              <a:gd name="connsiteX41" fmla="*/ 66763 w 820685"/>
              <a:gd name="connsiteY41" fmla="*/ 1161695 h 1196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820685" h="1196229" fill="norm" stroke="1" extrusionOk="0">
                <a:moveTo>
                  <a:pt x="66735" y="1161640"/>
                </a:moveTo>
                <a:lnTo>
                  <a:pt x="119051" y="1196230"/>
                </a:lnTo>
                <a:lnTo>
                  <a:pt x="252049" y="1159084"/>
                </a:lnTo>
                <a:lnTo>
                  <a:pt x="305837" y="1022946"/>
                </a:lnTo>
                <a:cubicBezTo>
                  <a:pt x="306781" y="1020529"/>
                  <a:pt x="308754" y="1018668"/>
                  <a:pt x="311199" y="1017807"/>
                </a:cubicBezTo>
                <a:lnTo>
                  <a:pt x="383963" y="992774"/>
                </a:lnTo>
                <a:cubicBezTo>
                  <a:pt x="384907" y="992441"/>
                  <a:pt x="385741" y="992302"/>
                  <a:pt x="386908" y="992302"/>
                </a:cubicBezTo>
                <a:lnTo>
                  <a:pt x="504125" y="992857"/>
                </a:lnTo>
                <a:lnTo>
                  <a:pt x="692550" y="898478"/>
                </a:lnTo>
                <a:lnTo>
                  <a:pt x="801987" y="800876"/>
                </a:lnTo>
                <a:lnTo>
                  <a:pt x="792096" y="704719"/>
                </a:lnTo>
                <a:cubicBezTo>
                  <a:pt x="791958" y="703218"/>
                  <a:pt x="792180" y="701690"/>
                  <a:pt x="792791" y="700301"/>
                </a:cubicBezTo>
                <a:lnTo>
                  <a:pt x="820685" y="635678"/>
                </a:lnTo>
                <a:lnTo>
                  <a:pt x="812795" y="601004"/>
                </a:lnTo>
                <a:lnTo>
                  <a:pt x="781845" y="574360"/>
                </a:lnTo>
                <a:cubicBezTo>
                  <a:pt x="780261" y="572999"/>
                  <a:pt x="779205" y="571110"/>
                  <a:pt x="778872" y="569026"/>
                </a:cubicBezTo>
                <a:lnTo>
                  <a:pt x="698551" y="70041"/>
                </a:lnTo>
                <a:cubicBezTo>
                  <a:pt x="698273" y="68263"/>
                  <a:pt x="698551" y="66457"/>
                  <a:pt x="699273" y="64846"/>
                </a:cubicBezTo>
                <a:lnTo>
                  <a:pt x="716110" y="29061"/>
                </a:lnTo>
                <a:lnTo>
                  <a:pt x="709442" y="26144"/>
                </a:lnTo>
                <a:lnTo>
                  <a:pt x="694578" y="27839"/>
                </a:lnTo>
                <a:cubicBezTo>
                  <a:pt x="692605" y="28061"/>
                  <a:pt x="690605" y="27616"/>
                  <a:pt x="688910" y="26561"/>
                </a:cubicBezTo>
                <a:lnTo>
                  <a:pt x="646041" y="0"/>
                </a:lnTo>
                <a:lnTo>
                  <a:pt x="640179" y="38785"/>
                </a:lnTo>
                <a:cubicBezTo>
                  <a:pt x="639901" y="40702"/>
                  <a:pt x="638984" y="42453"/>
                  <a:pt x="637595" y="43814"/>
                </a:cubicBezTo>
                <a:lnTo>
                  <a:pt x="478370" y="199566"/>
                </a:lnTo>
                <a:lnTo>
                  <a:pt x="450086" y="451059"/>
                </a:lnTo>
                <a:lnTo>
                  <a:pt x="482259" y="511598"/>
                </a:lnTo>
                <a:cubicBezTo>
                  <a:pt x="483148" y="513293"/>
                  <a:pt x="483482" y="515210"/>
                  <a:pt x="483204" y="517099"/>
                </a:cubicBezTo>
                <a:lnTo>
                  <a:pt x="474813" y="572193"/>
                </a:lnTo>
                <a:cubicBezTo>
                  <a:pt x="474424" y="574833"/>
                  <a:pt x="472841" y="577139"/>
                  <a:pt x="470563" y="578500"/>
                </a:cubicBezTo>
                <a:lnTo>
                  <a:pt x="434639" y="599726"/>
                </a:lnTo>
                <a:cubicBezTo>
                  <a:pt x="432861" y="600782"/>
                  <a:pt x="430749" y="601171"/>
                  <a:pt x="428694" y="600838"/>
                </a:cubicBezTo>
                <a:lnTo>
                  <a:pt x="325646" y="584112"/>
                </a:lnTo>
                <a:lnTo>
                  <a:pt x="80377" y="733169"/>
                </a:lnTo>
                <a:lnTo>
                  <a:pt x="11308" y="971937"/>
                </a:lnTo>
                <a:lnTo>
                  <a:pt x="19198" y="981605"/>
                </a:lnTo>
                <a:cubicBezTo>
                  <a:pt x="20810" y="983578"/>
                  <a:pt x="21504" y="986134"/>
                  <a:pt x="21088" y="988662"/>
                </a:cubicBezTo>
                <a:lnTo>
                  <a:pt x="0" y="1117854"/>
                </a:lnTo>
                <a:lnTo>
                  <a:pt x="11141" y="1118909"/>
                </a:lnTo>
                <a:cubicBezTo>
                  <a:pt x="12864" y="1119076"/>
                  <a:pt x="14503" y="1119743"/>
                  <a:pt x="15837" y="1120826"/>
                </a:cubicBezTo>
                <a:lnTo>
                  <a:pt x="66763" y="1161695"/>
                </a:lnTo>
                <a:close/>
              </a:path>
            </a:pathLst>
          </a:custGeom>
          <a:solidFill>
            <a:srgbClr val="1C75BC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7" name="Forma Livre: Forma 16"/>
          <p:cNvSpPr/>
          <p:nvPr/>
        </p:nvSpPr>
        <p:spPr bwMode="auto">
          <a:xfrm>
            <a:off x="1150241" y="2490180"/>
            <a:ext cx="1026641" cy="845912"/>
          </a:xfrm>
          <a:custGeom>
            <a:avLst/>
            <a:gdLst>
              <a:gd name="connsiteX0" fmla="*/ 243880 w 1026641"/>
              <a:gd name="connsiteY0" fmla="*/ 576500 h 845912"/>
              <a:gd name="connsiteX1" fmla="*/ 905952 w 1026641"/>
              <a:gd name="connsiteY1" fmla="*/ 845912 h 845912"/>
              <a:gd name="connsiteX2" fmla="*/ 1026642 w 1026641"/>
              <a:gd name="connsiteY2" fmla="*/ 650486 h 845912"/>
              <a:gd name="connsiteX3" fmla="*/ 1004582 w 1026641"/>
              <a:gd name="connsiteY3" fmla="*/ 470618 h 845912"/>
              <a:gd name="connsiteX4" fmla="*/ 786373 w 1026641"/>
              <a:gd name="connsiteY4" fmla="*/ 445836 h 845912"/>
              <a:gd name="connsiteX5" fmla="*/ 778511 w 1026641"/>
              <a:gd name="connsiteY5" fmla="*/ 437334 h 845912"/>
              <a:gd name="connsiteX6" fmla="*/ 765953 w 1026641"/>
              <a:gd name="connsiteY6" fmla="*/ 106798 h 845912"/>
              <a:gd name="connsiteX7" fmla="*/ 736058 w 1026641"/>
              <a:gd name="connsiteY7" fmla="*/ 101186 h 845912"/>
              <a:gd name="connsiteX8" fmla="*/ 715721 w 1026641"/>
              <a:gd name="connsiteY8" fmla="*/ 119856 h 845912"/>
              <a:gd name="connsiteX9" fmla="*/ 704552 w 1026641"/>
              <a:gd name="connsiteY9" fmla="*/ 120523 h 845912"/>
              <a:gd name="connsiteX10" fmla="*/ 643012 w 1026641"/>
              <a:gd name="connsiteY10" fmla="*/ 76348 h 845912"/>
              <a:gd name="connsiteX11" fmla="*/ 641707 w 1026641"/>
              <a:gd name="connsiteY11" fmla="*/ 75209 h 845912"/>
              <a:gd name="connsiteX12" fmla="*/ 581001 w 1026641"/>
              <a:gd name="connsiteY12" fmla="*/ 10419 h 845912"/>
              <a:gd name="connsiteX13" fmla="*/ 479648 w 1026641"/>
              <a:gd name="connsiteY13" fmla="*/ 0 h 845912"/>
              <a:gd name="connsiteX14" fmla="*/ 417858 w 1026641"/>
              <a:gd name="connsiteY14" fmla="*/ 55983 h 845912"/>
              <a:gd name="connsiteX15" fmla="*/ 412024 w 1026641"/>
              <a:gd name="connsiteY15" fmla="*/ 74903 h 845912"/>
              <a:gd name="connsiteX16" fmla="*/ 420609 w 1026641"/>
              <a:gd name="connsiteY16" fmla="*/ 107882 h 845912"/>
              <a:gd name="connsiteX17" fmla="*/ 415052 w 1026641"/>
              <a:gd name="connsiteY17" fmla="*/ 118467 h 845912"/>
              <a:gd name="connsiteX18" fmla="*/ 280304 w 1026641"/>
              <a:gd name="connsiteY18" fmla="*/ 167310 h 845912"/>
              <a:gd name="connsiteX19" fmla="*/ 262745 w 1026641"/>
              <a:gd name="connsiteY19" fmla="*/ 211846 h 845912"/>
              <a:gd name="connsiteX20" fmla="*/ 257577 w 1026641"/>
              <a:gd name="connsiteY20" fmla="*/ 216903 h 845912"/>
              <a:gd name="connsiteX21" fmla="*/ 242519 w 1026641"/>
              <a:gd name="connsiteY21" fmla="*/ 222487 h 845912"/>
              <a:gd name="connsiteX22" fmla="*/ 240741 w 1026641"/>
              <a:gd name="connsiteY22" fmla="*/ 222932 h 845912"/>
              <a:gd name="connsiteX23" fmla="*/ 189425 w 1026641"/>
              <a:gd name="connsiteY23" fmla="*/ 230600 h 845912"/>
              <a:gd name="connsiteX24" fmla="*/ 142916 w 1026641"/>
              <a:gd name="connsiteY24" fmla="*/ 251131 h 845912"/>
              <a:gd name="connsiteX25" fmla="*/ 138249 w 1026641"/>
              <a:gd name="connsiteY25" fmla="*/ 251826 h 845912"/>
              <a:gd name="connsiteX26" fmla="*/ 50010 w 1026641"/>
              <a:gd name="connsiteY26" fmla="*/ 240907 h 845912"/>
              <a:gd name="connsiteX27" fmla="*/ 0 w 1026641"/>
              <a:gd name="connsiteY27" fmla="*/ 295529 h 845912"/>
              <a:gd name="connsiteX28" fmla="*/ 278 w 1026641"/>
              <a:gd name="connsiteY28" fmla="*/ 309837 h 845912"/>
              <a:gd name="connsiteX29" fmla="*/ 1667 w 1026641"/>
              <a:gd name="connsiteY29" fmla="*/ 315727 h 845912"/>
              <a:gd name="connsiteX30" fmla="*/ 165421 w 1026641"/>
              <a:gd name="connsiteY30" fmla="*/ 276720 h 845912"/>
              <a:gd name="connsiteX31" fmla="*/ 171366 w 1026641"/>
              <a:gd name="connsiteY31" fmla="*/ 267773 h 845912"/>
              <a:gd name="connsiteX32" fmla="*/ 179340 w 1026641"/>
              <a:gd name="connsiteY32" fmla="*/ 263828 h 845912"/>
              <a:gd name="connsiteX33" fmla="*/ 194565 w 1026641"/>
              <a:gd name="connsiteY33" fmla="*/ 264801 h 845912"/>
              <a:gd name="connsiteX34" fmla="*/ 202789 w 1026641"/>
              <a:gd name="connsiteY34" fmla="*/ 272469 h 845912"/>
              <a:gd name="connsiteX35" fmla="*/ 243964 w 1026641"/>
              <a:gd name="connsiteY35" fmla="*/ 576472 h 845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26641" h="845912" fill="norm" stroke="1" extrusionOk="0">
                <a:moveTo>
                  <a:pt x="243880" y="576500"/>
                </a:moveTo>
                <a:lnTo>
                  <a:pt x="905952" y="845912"/>
                </a:lnTo>
                <a:lnTo>
                  <a:pt x="1026642" y="650486"/>
                </a:lnTo>
                <a:lnTo>
                  <a:pt x="1004582" y="470618"/>
                </a:lnTo>
                <a:lnTo>
                  <a:pt x="786373" y="445836"/>
                </a:lnTo>
                <a:cubicBezTo>
                  <a:pt x="782011" y="445335"/>
                  <a:pt x="778677" y="441724"/>
                  <a:pt x="778511" y="437334"/>
                </a:cubicBezTo>
                <a:lnTo>
                  <a:pt x="765953" y="106798"/>
                </a:lnTo>
                <a:lnTo>
                  <a:pt x="736058" y="101186"/>
                </a:lnTo>
                <a:lnTo>
                  <a:pt x="715721" y="119856"/>
                </a:lnTo>
                <a:cubicBezTo>
                  <a:pt x="712609" y="122690"/>
                  <a:pt x="707942" y="122968"/>
                  <a:pt x="704552" y="120523"/>
                </a:cubicBezTo>
                <a:lnTo>
                  <a:pt x="643012" y="76348"/>
                </a:lnTo>
                <a:cubicBezTo>
                  <a:pt x="642540" y="76015"/>
                  <a:pt x="642096" y="75626"/>
                  <a:pt x="641707" y="75209"/>
                </a:cubicBezTo>
                <a:lnTo>
                  <a:pt x="581001" y="10419"/>
                </a:lnTo>
                <a:lnTo>
                  <a:pt x="479648" y="0"/>
                </a:lnTo>
                <a:lnTo>
                  <a:pt x="417858" y="55983"/>
                </a:lnTo>
                <a:lnTo>
                  <a:pt x="412024" y="74903"/>
                </a:lnTo>
                <a:lnTo>
                  <a:pt x="420609" y="107882"/>
                </a:lnTo>
                <a:cubicBezTo>
                  <a:pt x="421776" y="112327"/>
                  <a:pt x="419358" y="116911"/>
                  <a:pt x="415052" y="118467"/>
                </a:cubicBezTo>
                <a:lnTo>
                  <a:pt x="280304" y="167310"/>
                </a:lnTo>
                <a:lnTo>
                  <a:pt x="262745" y="211846"/>
                </a:lnTo>
                <a:cubicBezTo>
                  <a:pt x="261828" y="214208"/>
                  <a:pt x="259939" y="216041"/>
                  <a:pt x="257577" y="216903"/>
                </a:cubicBezTo>
                <a:lnTo>
                  <a:pt x="242519" y="222487"/>
                </a:lnTo>
                <a:cubicBezTo>
                  <a:pt x="241935" y="222709"/>
                  <a:pt x="241352" y="222848"/>
                  <a:pt x="240741" y="222932"/>
                </a:cubicBezTo>
                <a:lnTo>
                  <a:pt x="189425" y="230600"/>
                </a:lnTo>
                <a:lnTo>
                  <a:pt x="142916" y="251131"/>
                </a:lnTo>
                <a:cubicBezTo>
                  <a:pt x="141444" y="251771"/>
                  <a:pt x="139832" y="252020"/>
                  <a:pt x="138249" y="251826"/>
                </a:cubicBezTo>
                <a:lnTo>
                  <a:pt x="50010" y="240907"/>
                </a:lnTo>
                <a:lnTo>
                  <a:pt x="0" y="295529"/>
                </a:lnTo>
                <a:lnTo>
                  <a:pt x="278" y="309837"/>
                </a:lnTo>
                <a:lnTo>
                  <a:pt x="1667" y="315727"/>
                </a:lnTo>
                <a:lnTo>
                  <a:pt x="165421" y="276720"/>
                </a:lnTo>
                <a:lnTo>
                  <a:pt x="171366" y="267773"/>
                </a:lnTo>
                <a:cubicBezTo>
                  <a:pt x="173117" y="265134"/>
                  <a:pt x="176173" y="263634"/>
                  <a:pt x="179340" y="263828"/>
                </a:cubicBezTo>
                <a:lnTo>
                  <a:pt x="194565" y="264801"/>
                </a:lnTo>
                <a:cubicBezTo>
                  <a:pt x="198788" y="265079"/>
                  <a:pt x="202233" y="268274"/>
                  <a:pt x="202789" y="272469"/>
                </a:cubicBezTo>
                <a:lnTo>
                  <a:pt x="243964" y="576472"/>
                </a:lnTo>
                <a:close/>
              </a:path>
            </a:pathLst>
          </a:custGeom>
          <a:solidFill>
            <a:srgbClr val="46A748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8" name="Forma Livre: Forma 17"/>
          <p:cNvSpPr/>
          <p:nvPr/>
        </p:nvSpPr>
        <p:spPr bwMode="auto">
          <a:xfrm>
            <a:off x="4123534" y="2613037"/>
            <a:ext cx="1407353" cy="1483006"/>
          </a:xfrm>
          <a:custGeom>
            <a:avLst/>
            <a:gdLst>
              <a:gd name="connsiteX0" fmla="*/ 951850 w 1407353"/>
              <a:gd name="connsiteY0" fmla="*/ 1433136 h 1483006"/>
              <a:gd name="connsiteX1" fmla="*/ 1003276 w 1407353"/>
              <a:gd name="connsiteY1" fmla="*/ 1471811 h 1483006"/>
              <a:gd name="connsiteX2" fmla="*/ 1021557 w 1407353"/>
              <a:gd name="connsiteY2" fmla="*/ 1483007 h 1483006"/>
              <a:gd name="connsiteX3" fmla="*/ 1038811 w 1407353"/>
              <a:gd name="connsiteY3" fmla="*/ 1465559 h 1483006"/>
              <a:gd name="connsiteX4" fmla="*/ 1092877 w 1407353"/>
              <a:gd name="connsiteY4" fmla="*/ 1398046 h 1483006"/>
              <a:gd name="connsiteX5" fmla="*/ 1102990 w 1407353"/>
              <a:gd name="connsiteY5" fmla="*/ 1321531 h 1483006"/>
              <a:gd name="connsiteX6" fmla="*/ 1105407 w 1407353"/>
              <a:gd name="connsiteY6" fmla="*/ 1282413 h 1483006"/>
              <a:gd name="connsiteX7" fmla="*/ 1126383 w 1407353"/>
              <a:gd name="connsiteY7" fmla="*/ 1090404 h 1483006"/>
              <a:gd name="connsiteX8" fmla="*/ 1130050 w 1407353"/>
              <a:gd name="connsiteY8" fmla="*/ 1017223 h 1483006"/>
              <a:gd name="connsiteX9" fmla="*/ 1131828 w 1407353"/>
              <a:gd name="connsiteY9" fmla="*/ 968464 h 1483006"/>
              <a:gd name="connsiteX10" fmla="*/ 1132690 w 1407353"/>
              <a:gd name="connsiteY10" fmla="*/ 951960 h 1483006"/>
              <a:gd name="connsiteX11" fmla="*/ 1137719 w 1407353"/>
              <a:gd name="connsiteY11" fmla="*/ 892060 h 1483006"/>
              <a:gd name="connsiteX12" fmla="*/ 1147721 w 1407353"/>
              <a:gd name="connsiteY12" fmla="*/ 866139 h 1483006"/>
              <a:gd name="connsiteX13" fmla="*/ 1160028 w 1407353"/>
              <a:gd name="connsiteY13" fmla="*/ 844356 h 1483006"/>
              <a:gd name="connsiteX14" fmla="*/ 1149610 w 1407353"/>
              <a:gd name="connsiteY14" fmla="*/ 755256 h 1483006"/>
              <a:gd name="connsiteX15" fmla="*/ 1153555 w 1407353"/>
              <a:gd name="connsiteY15" fmla="*/ 747227 h 1483006"/>
              <a:gd name="connsiteX16" fmla="*/ 1237766 w 1407353"/>
              <a:gd name="connsiteY16" fmla="*/ 691272 h 1483006"/>
              <a:gd name="connsiteX17" fmla="*/ 1407354 w 1407353"/>
              <a:gd name="connsiteY17" fmla="*/ 474952 h 1483006"/>
              <a:gd name="connsiteX18" fmla="*/ 1406048 w 1407353"/>
              <a:gd name="connsiteY18" fmla="*/ 472507 h 1483006"/>
              <a:gd name="connsiteX19" fmla="*/ 1362984 w 1407353"/>
              <a:gd name="connsiteY19" fmla="*/ 472507 h 1483006"/>
              <a:gd name="connsiteX20" fmla="*/ 1358094 w 1407353"/>
              <a:gd name="connsiteY20" fmla="*/ 471035 h 1483006"/>
              <a:gd name="connsiteX21" fmla="*/ 1335173 w 1407353"/>
              <a:gd name="connsiteY21" fmla="*/ 455949 h 1483006"/>
              <a:gd name="connsiteX22" fmla="*/ 1331589 w 1407353"/>
              <a:gd name="connsiteY22" fmla="*/ 451225 h 1483006"/>
              <a:gd name="connsiteX23" fmla="*/ 1301361 w 1407353"/>
              <a:gd name="connsiteY23" fmla="*/ 356068 h 1483006"/>
              <a:gd name="connsiteX24" fmla="*/ 1302778 w 1407353"/>
              <a:gd name="connsiteY24" fmla="*/ 347983 h 1483006"/>
              <a:gd name="connsiteX25" fmla="*/ 1317864 w 1407353"/>
              <a:gd name="connsiteY25" fmla="*/ 328285 h 1483006"/>
              <a:gd name="connsiteX26" fmla="*/ 1322810 w 1407353"/>
              <a:gd name="connsiteY26" fmla="*/ 325062 h 1483006"/>
              <a:gd name="connsiteX27" fmla="*/ 1350482 w 1407353"/>
              <a:gd name="connsiteY27" fmla="*/ 318339 h 1483006"/>
              <a:gd name="connsiteX28" fmla="*/ 1370625 w 1407353"/>
              <a:gd name="connsiteY28" fmla="*/ 266551 h 1483006"/>
              <a:gd name="connsiteX29" fmla="*/ 1332784 w 1407353"/>
              <a:gd name="connsiteY29" fmla="*/ 153168 h 1483006"/>
              <a:gd name="connsiteX30" fmla="*/ 1332673 w 1407353"/>
              <a:gd name="connsiteY30" fmla="*/ 152779 h 1483006"/>
              <a:gd name="connsiteX31" fmla="*/ 1331172 w 1407353"/>
              <a:gd name="connsiteY31" fmla="*/ 147445 h 1483006"/>
              <a:gd name="connsiteX32" fmla="*/ 1316836 w 1407353"/>
              <a:gd name="connsiteY32" fmla="*/ 141222 h 1483006"/>
              <a:gd name="connsiteX33" fmla="*/ 1312085 w 1407353"/>
              <a:gd name="connsiteY33" fmla="*/ 136248 h 1483006"/>
              <a:gd name="connsiteX34" fmla="*/ 1305556 w 1407353"/>
              <a:gd name="connsiteY34" fmla="*/ 119190 h 1483006"/>
              <a:gd name="connsiteX35" fmla="*/ 1305084 w 1407353"/>
              <a:gd name="connsiteY35" fmla="*/ 114494 h 1483006"/>
              <a:gd name="connsiteX36" fmla="*/ 1307085 w 1407353"/>
              <a:gd name="connsiteY36" fmla="*/ 102936 h 1483006"/>
              <a:gd name="connsiteX37" fmla="*/ 1304723 w 1407353"/>
              <a:gd name="connsiteY37" fmla="*/ 84100 h 1483006"/>
              <a:gd name="connsiteX38" fmla="*/ 1283719 w 1407353"/>
              <a:gd name="connsiteY38" fmla="*/ 72958 h 1483006"/>
              <a:gd name="connsiteX39" fmla="*/ 1279135 w 1407353"/>
              <a:gd name="connsiteY39" fmla="*/ 66707 h 1483006"/>
              <a:gd name="connsiteX40" fmla="*/ 1277023 w 1407353"/>
              <a:gd name="connsiteY40" fmla="*/ 55122 h 1483006"/>
              <a:gd name="connsiteX41" fmla="*/ 1275884 w 1407353"/>
              <a:gd name="connsiteY41" fmla="*/ 54955 h 1483006"/>
              <a:gd name="connsiteX42" fmla="*/ 1274634 w 1407353"/>
              <a:gd name="connsiteY42" fmla="*/ 57206 h 1483006"/>
              <a:gd name="connsiteX43" fmla="*/ 1263076 w 1407353"/>
              <a:gd name="connsiteY43" fmla="*/ 60873 h 1483006"/>
              <a:gd name="connsiteX44" fmla="*/ 1135663 w 1407353"/>
              <a:gd name="connsiteY44" fmla="*/ 0 h 1483006"/>
              <a:gd name="connsiteX45" fmla="*/ 1026725 w 1407353"/>
              <a:gd name="connsiteY45" fmla="*/ 70152 h 1483006"/>
              <a:gd name="connsiteX46" fmla="*/ 999303 w 1407353"/>
              <a:gd name="connsiteY46" fmla="*/ 125385 h 1483006"/>
              <a:gd name="connsiteX47" fmla="*/ 993719 w 1407353"/>
              <a:gd name="connsiteY47" fmla="*/ 129997 h 1483006"/>
              <a:gd name="connsiteX48" fmla="*/ 969047 w 1407353"/>
              <a:gd name="connsiteY48" fmla="*/ 136832 h 1483006"/>
              <a:gd name="connsiteX49" fmla="*/ 962435 w 1407353"/>
              <a:gd name="connsiteY49" fmla="*/ 136082 h 1483006"/>
              <a:gd name="connsiteX50" fmla="*/ 955239 w 1407353"/>
              <a:gd name="connsiteY50" fmla="*/ 132192 h 1483006"/>
              <a:gd name="connsiteX51" fmla="*/ 950794 w 1407353"/>
              <a:gd name="connsiteY51" fmla="*/ 126274 h 1483006"/>
              <a:gd name="connsiteX52" fmla="*/ 942292 w 1407353"/>
              <a:gd name="connsiteY52" fmla="*/ 87517 h 1483006"/>
              <a:gd name="connsiteX53" fmla="*/ 922566 w 1407353"/>
              <a:gd name="connsiteY53" fmla="*/ 70764 h 1483006"/>
              <a:gd name="connsiteX54" fmla="*/ 919704 w 1407353"/>
              <a:gd name="connsiteY54" fmla="*/ 66152 h 1483006"/>
              <a:gd name="connsiteX55" fmla="*/ 910870 w 1407353"/>
              <a:gd name="connsiteY55" fmla="*/ 30923 h 1483006"/>
              <a:gd name="connsiteX56" fmla="*/ 862388 w 1407353"/>
              <a:gd name="connsiteY56" fmla="*/ 5140 h 1483006"/>
              <a:gd name="connsiteX57" fmla="*/ 675130 w 1407353"/>
              <a:gd name="connsiteY57" fmla="*/ 98936 h 1483006"/>
              <a:gd name="connsiteX58" fmla="*/ 671101 w 1407353"/>
              <a:gd name="connsiteY58" fmla="*/ 99880 h 1483006"/>
              <a:gd name="connsiteX59" fmla="*/ 553245 w 1407353"/>
              <a:gd name="connsiteY59" fmla="*/ 99325 h 1483006"/>
              <a:gd name="connsiteX60" fmla="*/ 485760 w 1407353"/>
              <a:gd name="connsiteY60" fmla="*/ 122551 h 1483006"/>
              <a:gd name="connsiteX61" fmla="*/ 431861 w 1407353"/>
              <a:gd name="connsiteY61" fmla="*/ 258994 h 1483006"/>
              <a:gd name="connsiteX62" fmla="*/ 425999 w 1407353"/>
              <a:gd name="connsiteY62" fmla="*/ 264273 h 1483006"/>
              <a:gd name="connsiteX63" fmla="*/ 284833 w 1407353"/>
              <a:gd name="connsiteY63" fmla="*/ 303697 h 1483006"/>
              <a:gd name="connsiteX64" fmla="*/ 277553 w 1407353"/>
              <a:gd name="connsiteY64" fmla="*/ 302558 h 1483006"/>
              <a:gd name="connsiteX65" fmla="*/ 221515 w 1407353"/>
              <a:gd name="connsiteY65" fmla="*/ 265523 h 1483006"/>
              <a:gd name="connsiteX66" fmla="*/ 220848 w 1407353"/>
              <a:gd name="connsiteY66" fmla="*/ 265051 h 1483006"/>
              <a:gd name="connsiteX67" fmla="*/ 175756 w 1407353"/>
              <a:gd name="connsiteY67" fmla="*/ 228877 h 1483006"/>
              <a:gd name="connsiteX68" fmla="*/ 106187 w 1407353"/>
              <a:gd name="connsiteY68" fmla="*/ 297224 h 1483006"/>
              <a:gd name="connsiteX69" fmla="*/ 75293 w 1407353"/>
              <a:gd name="connsiteY69" fmla="*/ 374127 h 1483006"/>
              <a:gd name="connsiteX70" fmla="*/ 119884 w 1407353"/>
              <a:gd name="connsiteY70" fmla="*/ 399688 h 1483006"/>
              <a:gd name="connsiteX71" fmla="*/ 124274 w 1407353"/>
              <a:gd name="connsiteY71" fmla="*/ 408467 h 1483006"/>
              <a:gd name="connsiteX72" fmla="*/ 118690 w 1407353"/>
              <a:gd name="connsiteY72" fmla="*/ 454198 h 1483006"/>
              <a:gd name="connsiteX73" fmla="*/ 117967 w 1407353"/>
              <a:gd name="connsiteY73" fmla="*/ 456782 h 1483006"/>
              <a:gd name="connsiteX74" fmla="*/ 102381 w 1407353"/>
              <a:gd name="connsiteY74" fmla="*/ 491289 h 1483006"/>
              <a:gd name="connsiteX75" fmla="*/ 108660 w 1407353"/>
              <a:gd name="connsiteY75" fmla="*/ 551550 h 1483006"/>
              <a:gd name="connsiteX76" fmla="*/ 114605 w 1407353"/>
              <a:gd name="connsiteY76" fmla="*/ 590558 h 1483006"/>
              <a:gd name="connsiteX77" fmla="*/ 55205 w 1407353"/>
              <a:gd name="connsiteY77" fmla="*/ 674991 h 1483006"/>
              <a:gd name="connsiteX78" fmla="*/ 0 w 1407353"/>
              <a:gd name="connsiteY78" fmla="*/ 746921 h 1483006"/>
              <a:gd name="connsiteX79" fmla="*/ 47759 w 1407353"/>
              <a:gd name="connsiteY79" fmla="*/ 888031 h 1483006"/>
              <a:gd name="connsiteX80" fmla="*/ 50426 w 1407353"/>
              <a:gd name="connsiteY80" fmla="*/ 888059 h 1483006"/>
              <a:gd name="connsiteX81" fmla="*/ 75959 w 1407353"/>
              <a:gd name="connsiteY81" fmla="*/ 892255 h 1483006"/>
              <a:gd name="connsiteX82" fmla="*/ 82127 w 1407353"/>
              <a:gd name="connsiteY82" fmla="*/ 896450 h 1483006"/>
              <a:gd name="connsiteX83" fmla="*/ 91768 w 1407353"/>
              <a:gd name="connsiteY83" fmla="*/ 912453 h 1483006"/>
              <a:gd name="connsiteX84" fmla="*/ 117411 w 1407353"/>
              <a:gd name="connsiteY84" fmla="*/ 915481 h 1483006"/>
              <a:gd name="connsiteX85" fmla="*/ 124941 w 1407353"/>
              <a:gd name="connsiteY85" fmla="*/ 915315 h 1483006"/>
              <a:gd name="connsiteX86" fmla="*/ 130081 w 1407353"/>
              <a:gd name="connsiteY86" fmla="*/ 921816 h 1483006"/>
              <a:gd name="connsiteX87" fmla="*/ 135026 w 1407353"/>
              <a:gd name="connsiteY87" fmla="*/ 948766 h 1483006"/>
              <a:gd name="connsiteX88" fmla="*/ 138416 w 1407353"/>
              <a:gd name="connsiteY88" fmla="*/ 952155 h 1483006"/>
              <a:gd name="connsiteX89" fmla="*/ 393937 w 1407353"/>
              <a:gd name="connsiteY89" fmla="*/ 825381 h 1483006"/>
              <a:gd name="connsiteX90" fmla="*/ 400883 w 1407353"/>
              <a:gd name="connsiteY90" fmla="*/ 824964 h 1483006"/>
              <a:gd name="connsiteX91" fmla="*/ 438001 w 1407353"/>
              <a:gd name="connsiteY91" fmla="*/ 838272 h 1483006"/>
              <a:gd name="connsiteX92" fmla="*/ 443196 w 1407353"/>
              <a:gd name="connsiteY92" fmla="*/ 843218 h 1483006"/>
              <a:gd name="connsiteX93" fmla="*/ 466673 w 1407353"/>
              <a:gd name="connsiteY93" fmla="*/ 899673 h 1483006"/>
              <a:gd name="connsiteX94" fmla="*/ 770370 w 1407353"/>
              <a:gd name="connsiteY94" fmla="*/ 994163 h 1483006"/>
              <a:gd name="connsiteX95" fmla="*/ 775316 w 1407353"/>
              <a:gd name="connsiteY95" fmla="*/ 998025 h 1483006"/>
              <a:gd name="connsiteX96" fmla="*/ 818463 w 1407353"/>
              <a:gd name="connsiteY96" fmla="*/ 1068650 h 1483006"/>
              <a:gd name="connsiteX97" fmla="*/ 834271 w 1407353"/>
              <a:gd name="connsiteY97" fmla="*/ 1076429 h 1483006"/>
              <a:gd name="connsiteX98" fmla="*/ 857609 w 1407353"/>
              <a:gd name="connsiteY98" fmla="*/ 1065843 h 1483006"/>
              <a:gd name="connsiteX99" fmla="*/ 864444 w 1407353"/>
              <a:gd name="connsiteY99" fmla="*/ 1065621 h 1483006"/>
              <a:gd name="connsiteX100" fmla="*/ 997275 w 1407353"/>
              <a:gd name="connsiteY100" fmla="*/ 1116325 h 1483006"/>
              <a:gd name="connsiteX101" fmla="*/ 1002359 w 1407353"/>
              <a:gd name="connsiteY101" fmla="*/ 1121327 h 1483006"/>
              <a:gd name="connsiteX102" fmla="*/ 1019557 w 1407353"/>
              <a:gd name="connsiteY102" fmla="*/ 1164390 h 1483006"/>
              <a:gd name="connsiteX103" fmla="*/ 1018195 w 1407353"/>
              <a:gd name="connsiteY103" fmla="*/ 1173309 h 1483006"/>
              <a:gd name="connsiteX104" fmla="*/ 921538 w 1407353"/>
              <a:gd name="connsiteY104" fmla="*/ 1291804 h 1483006"/>
              <a:gd name="connsiteX105" fmla="*/ 951822 w 1407353"/>
              <a:gd name="connsiteY105" fmla="*/ 1433025 h 1483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1407353" h="1483006" fill="norm" stroke="1" extrusionOk="0">
                <a:moveTo>
                  <a:pt x="951850" y="1433136"/>
                </a:moveTo>
                <a:cubicBezTo>
                  <a:pt x="963018" y="1447806"/>
                  <a:pt x="984356" y="1460530"/>
                  <a:pt x="1003276" y="1471811"/>
                </a:cubicBezTo>
                <a:cubicBezTo>
                  <a:pt x="1009722" y="1475644"/>
                  <a:pt x="1015917" y="1479367"/>
                  <a:pt x="1021557" y="1483007"/>
                </a:cubicBezTo>
                <a:cubicBezTo>
                  <a:pt x="1026919" y="1477367"/>
                  <a:pt x="1032754" y="1471588"/>
                  <a:pt x="1038811" y="1465559"/>
                </a:cubicBezTo>
                <a:cubicBezTo>
                  <a:pt x="1059981" y="1444527"/>
                  <a:pt x="1083986" y="1420690"/>
                  <a:pt x="1092877" y="1398046"/>
                </a:cubicBezTo>
                <a:cubicBezTo>
                  <a:pt x="1100934" y="1377265"/>
                  <a:pt x="1101989" y="1348926"/>
                  <a:pt x="1102990" y="1321531"/>
                </a:cubicBezTo>
                <a:cubicBezTo>
                  <a:pt x="1103518" y="1307556"/>
                  <a:pt x="1103990" y="1294387"/>
                  <a:pt x="1105407" y="1282413"/>
                </a:cubicBezTo>
                <a:cubicBezTo>
                  <a:pt x="1112908" y="1218901"/>
                  <a:pt x="1119965" y="1154305"/>
                  <a:pt x="1126383" y="1090404"/>
                </a:cubicBezTo>
                <a:cubicBezTo>
                  <a:pt x="1128772" y="1066288"/>
                  <a:pt x="1129439" y="1041339"/>
                  <a:pt x="1130050" y="1017223"/>
                </a:cubicBezTo>
                <a:cubicBezTo>
                  <a:pt x="1130467" y="1001248"/>
                  <a:pt x="1130912" y="984717"/>
                  <a:pt x="1131828" y="968464"/>
                </a:cubicBezTo>
                <a:cubicBezTo>
                  <a:pt x="1132134" y="962991"/>
                  <a:pt x="1132412" y="957489"/>
                  <a:pt x="1132690" y="951960"/>
                </a:cubicBezTo>
                <a:cubicBezTo>
                  <a:pt x="1133662" y="932262"/>
                  <a:pt x="1134662" y="911870"/>
                  <a:pt x="1137719" y="892060"/>
                </a:cubicBezTo>
                <a:cubicBezTo>
                  <a:pt x="1138357" y="888170"/>
                  <a:pt x="1144025" y="874279"/>
                  <a:pt x="1147721" y="866139"/>
                </a:cubicBezTo>
                <a:cubicBezTo>
                  <a:pt x="1152944" y="854609"/>
                  <a:pt x="1156722" y="848052"/>
                  <a:pt x="1160028" y="844356"/>
                </a:cubicBezTo>
                <a:cubicBezTo>
                  <a:pt x="1153611" y="810795"/>
                  <a:pt x="1149777" y="757673"/>
                  <a:pt x="1149610" y="755256"/>
                </a:cubicBezTo>
                <a:cubicBezTo>
                  <a:pt x="1149388" y="752061"/>
                  <a:pt x="1150888" y="749005"/>
                  <a:pt x="1153555" y="747227"/>
                </a:cubicBezTo>
                <a:lnTo>
                  <a:pt x="1237766" y="691272"/>
                </a:lnTo>
                <a:cubicBezTo>
                  <a:pt x="1248434" y="677408"/>
                  <a:pt x="1350510" y="544938"/>
                  <a:pt x="1407354" y="474952"/>
                </a:cubicBezTo>
                <a:cubicBezTo>
                  <a:pt x="1406937" y="474147"/>
                  <a:pt x="1406492" y="473313"/>
                  <a:pt x="1406048" y="472507"/>
                </a:cubicBezTo>
                <a:lnTo>
                  <a:pt x="1362984" y="472507"/>
                </a:lnTo>
                <a:cubicBezTo>
                  <a:pt x="1361234" y="472507"/>
                  <a:pt x="1359539" y="472007"/>
                  <a:pt x="1358094" y="471035"/>
                </a:cubicBezTo>
                <a:lnTo>
                  <a:pt x="1335173" y="455949"/>
                </a:lnTo>
                <a:cubicBezTo>
                  <a:pt x="1333479" y="454837"/>
                  <a:pt x="1332200" y="453170"/>
                  <a:pt x="1331589" y="451225"/>
                </a:cubicBezTo>
                <a:lnTo>
                  <a:pt x="1301361" y="356068"/>
                </a:lnTo>
                <a:cubicBezTo>
                  <a:pt x="1300472" y="353318"/>
                  <a:pt x="1301000" y="350290"/>
                  <a:pt x="1302778" y="347983"/>
                </a:cubicBezTo>
                <a:lnTo>
                  <a:pt x="1317864" y="328285"/>
                </a:lnTo>
                <a:cubicBezTo>
                  <a:pt x="1319087" y="326674"/>
                  <a:pt x="1320837" y="325535"/>
                  <a:pt x="1322810" y="325062"/>
                </a:cubicBezTo>
                <a:lnTo>
                  <a:pt x="1350482" y="318339"/>
                </a:lnTo>
                <a:lnTo>
                  <a:pt x="1370625" y="266551"/>
                </a:lnTo>
                <a:lnTo>
                  <a:pt x="1332784" y="153168"/>
                </a:lnTo>
                <a:cubicBezTo>
                  <a:pt x="1332784" y="153168"/>
                  <a:pt x="1332701" y="152918"/>
                  <a:pt x="1332673" y="152779"/>
                </a:cubicBezTo>
                <a:lnTo>
                  <a:pt x="1331172" y="147445"/>
                </a:lnTo>
                <a:lnTo>
                  <a:pt x="1316836" y="141222"/>
                </a:lnTo>
                <a:cubicBezTo>
                  <a:pt x="1314642" y="140277"/>
                  <a:pt x="1312919" y="138471"/>
                  <a:pt x="1312085" y="136248"/>
                </a:cubicBezTo>
                <a:lnTo>
                  <a:pt x="1305556" y="119190"/>
                </a:lnTo>
                <a:cubicBezTo>
                  <a:pt x="1304973" y="117689"/>
                  <a:pt x="1304834" y="116078"/>
                  <a:pt x="1305084" y="114494"/>
                </a:cubicBezTo>
                <a:lnTo>
                  <a:pt x="1307085" y="102936"/>
                </a:lnTo>
                <a:lnTo>
                  <a:pt x="1304723" y="84100"/>
                </a:lnTo>
                <a:lnTo>
                  <a:pt x="1283719" y="72958"/>
                </a:lnTo>
                <a:cubicBezTo>
                  <a:pt x="1281330" y="71680"/>
                  <a:pt x="1279635" y="69375"/>
                  <a:pt x="1279135" y="66707"/>
                </a:cubicBezTo>
                <a:lnTo>
                  <a:pt x="1277023" y="55122"/>
                </a:lnTo>
                <a:lnTo>
                  <a:pt x="1275884" y="54955"/>
                </a:lnTo>
                <a:lnTo>
                  <a:pt x="1274634" y="57206"/>
                </a:lnTo>
                <a:cubicBezTo>
                  <a:pt x="1272328" y="61290"/>
                  <a:pt x="1267271" y="62873"/>
                  <a:pt x="1263076" y="60873"/>
                </a:cubicBezTo>
                <a:lnTo>
                  <a:pt x="1135663" y="0"/>
                </a:lnTo>
                <a:lnTo>
                  <a:pt x="1026725" y="70152"/>
                </a:lnTo>
                <a:lnTo>
                  <a:pt x="999303" y="125385"/>
                </a:lnTo>
                <a:cubicBezTo>
                  <a:pt x="998192" y="127636"/>
                  <a:pt x="996164" y="129330"/>
                  <a:pt x="993719" y="129997"/>
                </a:cubicBezTo>
                <a:lnTo>
                  <a:pt x="969047" y="136832"/>
                </a:lnTo>
                <a:cubicBezTo>
                  <a:pt x="966825" y="137443"/>
                  <a:pt x="964463" y="137165"/>
                  <a:pt x="962435" y="136082"/>
                </a:cubicBezTo>
                <a:lnTo>
                  <a:pt x="955239" y="132192"/>
                </a:lnTo>
                <a:cubicBezTo>
                  <a:pt x="952961" y="130970"/>
                  <a:pt x="951349" y="128802"/>
                  <a:pt x="950794" y="126274"/>
                </a:cubicBezTo>
                <a:lnTo>
                  <a:pt x="942292" y="87517"/>
                </a:lnTo>
                <a:lnTo>
                  <a:pt x="922566" y="70764"/>
                </a:lnTo>
                <a:cubicBezTo>
                  <a:pt x="921149" y="69569"/>
                  <a:pt x="920149" y="67958"/>
                  <a:pt x="919704" y="66152"/>
                </a:cubicBezTo>
                <a:lnTo>
                  <a:pt x="910870" y="30923"/>
                </a:lnTo>
                <a:lnTo>
                  <a:pt x="862388" y="5140"/>
                </a:lnTo>
                <a:lnTo>
                  <a:pt x="675130" y="98936"/>
                </a:lnTo>
                <a:cubicBezTo>
                  <a:pt x="673880" y="99575"/>
                  <a:pt x="672546" y="99825"/>
                  <a:pt x="671101" y="99880"/>
                </a:cubicBezTo>
                <a:lnTo>
                  <a:pt x="553245" y="99325"/>
                </a:lnTo>
                <a:lnTo>
                  <a:pt x="485760" y="122551"/>
                </a:lnTo>
                <a:lnTo>
                  <a:pt x="431861" y="258994"/>
                </a:lnTo>
                <a:cubicBezTo>
                  <a:pt x="430833" y="261578"/>
                  <a:pt x="428666" y="263523"/>
                  <a:pt x="425999" y="264273"/>
                </a:cubicBezTo>
                <a:lnTo>
                  <a:pt x="284833" y="303697"/>
                </a:lnTo>
                <a:cubicBezTo>
                  <a:pt x="282360" y="304392"/>
                  <a:pt x="279693" y="303975"/>
                  <a:pt x="277553" y="302558"/>
                </a:cubicBezTo>
                <a:lnTo>
                  <a:pt x="221515" y="265523"/>
                </a:lnTo>
                <a:cubicBezTo>
                  <a:pt x="221293" y="265384"/>
                  <a:pt x="221070" y="265218"/>
                  <a:pt x="220848" y="265051"/>
                </a:cubicBezTo>
                <a:lnTo>
                  <a:pt x="175756" y="228877"/>
                </a:lnTo>
                <a:lnTo>
                  <a:pt x="106187" y="297224"/>
                </a:lnTo>
                <a:lnTo>
                  <a:pt x="75293" y="374127"/>
                </a:lnTo>
                <a:lnTo>
                  <a:pt x="119884" y="399688"/>
                </a:lnTo>
                <a:cubicBezTo>
                  <a:pt x="122968" y="401466"/>
                  <a:pt x="124718" y="404939"/>
                  <a:pt x="124274" y="408467"/>
                </a:cubicBezTo>
                <a:lnTo>
                  <a:pt x="118690" y="454198"/>
                </a:lnTo>
                <a:cubicBezTo>
                  <a:pt x="118578" y="455087"/>
                  <a:pt x="118329" y="455949"/>
                  <a:pt x="117967" y="456782"/>
                </a:cubicBezTo>
                <a:lnTo>
                  <a:pt x="102381" y="491289"/>
                </a:lnTo>
                <a:lnTo>
                  <a:pt x="108660" y="551550"/>
                </a:lnTo>
                <a:cubicBezTo>
                  <a:pt x="108660" y="551550"/>
                  <a:pt x="112188" y="577805"/>
                  <a:pt x="114605" y="590558"/>
                </a:cubicBezTo>
                <a:cubicBezTo>
                  <a:pt x="115356" y="594059"/>
                  <a:pt x="95546" y="622203"/>
                  <a:pt x="55205" y="674991"/>
                </a:cubicBezTo>
                <a:cubicBezTo>
                  <a:pt x="31645" y="705830"/>
                  <a:pt x="8057" y="736447"/>
                  <a:pt x="0" y="746921"/>
                </a:cubicBezTo>
                <a:lnTo>
                  <a:pt x="47759" y="888031"/>
                </a:lnTo>
                <a:cubicBezTo>
                  <a:pt x="48620" y="887921"/>
                  <a:pt x="49510" y="887921"/>
                  <a:pt x="50426" y="888059"/>
                </a:cubicBezTo>
                <a:lnTo>
                  <a:pt x="75959" y="892255"/>
                </a:lnTo>
                <a:cubicBezTo>
                  <a:pt x="78543" y="892671"/>
                  <a:pt x="80794" y="894200"/>
                  <a:pt x="82127" y="896450"/>
                </a:cubicBezTo>
                <a:lnTo>
                  <a:pt x="91768" y="912453"/>
                </a:lnTo>
                <a:lnTo>
                  <a:pt x="117411" y="915481"/>
                </a:lnTo>
                <a:cubicBezTo>
                  <a:pt x="119773" y="914314"/>
                  <a:pt x="122524" y="914259"/>
                  <a:pt x="124941" y="915315"/>
                </a:cubicBezTo>
                <a:cubicBezTo>
                  <a:pt x="127636" y="916509"/>
                  <a:pt x="129553" y="918954"/>
                  <a:pt x="130081" y="921816"/>
                </a:cubicBezTo>
                <a:lnTo>
                  <a:pt x="135026" y="948766"/>
                </a:lnTo>
                <a:lnTo>
                  <a:pt x="138416" y="952155"/>
                </a:lnTo>
                <a:lnTo>
                  <a:pt x="393937" y="825381"/>
                </a:lnTo>
                <a:cubicBezTo>
                  <a:pt x="396104" y="824297"/>
                  <a:pt x="398605" y="824158"/>
                  <a:pt x="400883" y="824964"/>
                </a:cubicBezTo>
                <a:lnTo>
                  <a:pt x="438001" y="838272"/>
                </a:lnTo>
                <a:cubicBezTo>
                  <a:pt x="440362" y="839105"/>
                  <a:pt x="442252" y="840911"/>
                  <a:pt x="443196" y="843218"/>
                </a:cubicBezTo>
                <a:lnTo>
                  <a:pt x="466673" y="899673"/>
                </a:lnTo>
                <a:lnTo>
                  <a:pt x="770370" y="994163"/>
                </a:lnTo>
                <a:cubicBezTo>
                  <a:pt x="772426" y="994802"/>
                  <a:pt x="774177" y="996163"/>
                  <a:pt x="775316" y="998025"/>
                </a:cubicBezTo>
                <a:lnTo>
                  <a:pt x="818463" y="1068650"/>
                </a:lnTo>
                <a:lnTo>
                  <a:pt x="834271" y="1076429"/>
                </a:lnTo>
                <a:lnTo>
                  <a:pt x="857609" y="1065843"/>
                </a:lnTo>
                <a:cubicBezTo>
                  <a:pt x="859776" y="1064871"/>
                  <a:pt x="862221" y="1064788"/>
                  <a:pt x="864444" y="1065621"/>
                </a:cubicBezTo>
                <a:lnTo>
                  <a:pt x="997275" y="1116325"/>
                </a:lnTo>
                <a:cubicBezTo>
                  <a:pt x="999581" y="1117215"/>
                  <a:pt x="1001443" y="1119020"/>
                  <a:pt x="1002359" y="1121327"/>
                </a:cubicBezTo>
                <a:lnTo>
                  <a:pt x="1019557" y="1164390"/>
                </a:lnTo>
                <a:cubicBezTo>
                  <a:pt x="1020752" y="1167391"/>
                  <a:pt x="1020224" y="1170808"/>
                  <a:pt x="1018195" y="1173309"/>
                </a:cubicBezTo>
                <a:lnTo>
                  <a:pt x="921538" y="1291804"/>
                </a:lnTo>
                <a:lnTo>
                  <a:pt x="951822" y="1433025"/>
                </a:lnTo>
                <a:close/>
              </a:path>
            </a:pathLst>
          </a:custGeom>
          <a:solidFill>
            <a:srgbClr val="1C75BC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9" name="Forma Livre: Forma 18"/>
          <p:cNvSpPr/>
          <p:nvPr/>
        </p:nvSpPr>
        <p:spPr bwMode="auto">
          <a:xfrm>
            <a:off x="3477077" y="3456032"/>
            <a:ext cx="1647649" cy="1303694"/>
          </a:xfrm>
          <a:custGeom>
            <a:avLst/>
            <a:gdLst>
              <a:gd name="connsiteX0" fmla="*/ 643818 w 1647649"/>
              <a:gd name="connsiteY0" fmla="*/ 1218734 h 1303694"/>
              <a:gd name="connsiteX1" fmla="*/ 692800 w 1647649"/>
              <a:gd name="connsiteY1" fmla="*/ 1303695 h 1303694"/>
              <a:gd name="connsiteX2" fmla="*/ 744865 w 1647649"/>
              <a:gd name="connsiteY2" fmla="*/ 1299861 h 1303694"/>
              <a:gd name="connsiteX3" fmla="*/ 765563 w 1647649"/>
              <a:gd name="connsiteY3" fmla="*/ 1273717 h 1303694"/>
              <a:gd name="connsiteX4" fmla="*/ 770342 w 1647649"/>
              <a:gd name="connsiteY4" fmla="*/ 1270633 h 1303694"/>
              <a:gd name="connsiteX5" fmla="*/ 1232014 w 1647649"/>
              <a:gd name="connsiteY5" fmla="*/ 1153027 h 1303694"/>
              <a:gd name="connsiteX6" fmla="*/ 1296166 w 1647649"/>
              <a:gd name="connsiteY6" fmla="*/ 1029087 h 1303694"/>
              <a:gd name="connsiteX7" fmla="*/ 1301972 w 1647649"/>
              <a:gd name="connsiteY7" fmla="*/ 1024530 h 1303694"/>
              <a:gd name="connsiteX8" fmla="*/ 1315808 w 1647649"/>
              <a:gd name="connsiteY8" fmla="*/ 1021196 h 1303694"/>
              <a:gd name="connsiteX9" fmla="*/ 1331589 w 1647649"/>
              <a:gd name="connsiteY9" fmla="*/ 945876 h 1303694"/>
              <a:gd name="connsiteX10" fmla="*/ 1334006 w 1647649"/>
              <a:gd name="connsiteY10" fmla="*/ 941403 h 1303694"/>
              <a:gd name="connsiteX11" fmla="*/ 1343563 w 1647649"/>
              <a:gd name="connsiteY11" fmla="*/ 931901 h 1303694"/>
              <a:gd name="connsiteX12" fmla="*/ 1349009 w 1647649"/>
              <a:gd name="connsiteY12" fmla="*/ 929345 h 1303694"/>
              <a:gd name="connsiteX13" fmla="*/ 1382738 w 1647649"/>
              <a:gd name="connsiteY13" fmla="*/ 926178 h 1303694"/>
              <a:gd name="connsiteX14" fmla="*/ 1468865 w 1647649"/>
              <a:gd name="connsiteY14" fmla="*/ 774399 h 1303694"/>
              <a:gd name="connsiteX15" fmla="*/ 1449890 w 1647649"/>
              <a:gd name="connsiteY15" fmla="*/ 748199 h 1303694"/>
              <a:gd name="connsiteX16" fmla="*/ 1448223 w 1647649"/>
              <a:gd name="connsiteY16" fmla="*/ 743643 h 1303694"/>
              <a:gd name="connsiteX17" fmla="*/ 1446555 w 1647649"/>
              <a:gd name="connsiteY17" fmla="*/ 721333 h 1303694"/>
              <a:gd name="connsiteX18" fmla="*/ 1452862 w 1647649"/>
              <a:gd name="connsiteY18" fmla="*/ 712165 h 1303694"/>
              <a:gd name="connsiteX19" fmla="*/ 1467504 w 1647649"/>
              <a:gd name="connsiteY19" fmla="*/ 707775 h 1303694"/>
              <a:gd name="connsiteX20" fmla="*/ 1457752 w 1647649"/>
              <a:gd name="connsiteY20" fmla="*/ 641568 h 1303694"/>
              <a:gd name="connsiteX21" fmla="*/ 1460086 w 1647649"/>
              <a:gd name="connsiteY21" fmla="*/ 634177 h 1303694"/>
              <a:gd name="connsiteX22" fmla="*/ 1513235 w 1647649"/>
              <a:gd name="connsiteY22" fmla="*/ 578056 h 1303694"/>
              <a:gd name="connsiteX23" fmla="*/ 1519681 w 1647649"/>
              <a:gd name="connsiteY23" fmla="*/ 575277 h 1303694"/>
              <a:gd name="connsiteX24" fmla="*/ 1567940 w 1647649"/>
              <a:gd name="connsiteY24" fmla="*/ 575277 h 1303694"/>
              <a:gd name="connsiteX25" fmla="*/ 1574497 w 1647649"/>
              <a:gd name="connsiteY25" fmla="*/ 578166 h 1303694"/>
              <a:gd name="connsiteX26" fmla="*/ 1578525 w 1647649"/>
              <a:gd name="connsiteY26" fmla="*/ 582556 h 1303694"/>
              <a:gd name="connsiteX27" fmla="*/ 1549770 w 1647649"/>
              <a:gd name="connsiteY27" fmla="*/ 448419 h 1303694"/>
              <a:gd name="connsiteX28" fmla="*/ 1551576 w 1647649"/>
              <a:gd name="connsiteY28" fmla="*/ 440946 h 1303694"/>
              <a:gd name="connsiteX29" fmla="*/ 1647650 w 1647649"/>
              <a:gd name="connsiteY29" fmla="*/ 323201 h 1303694"/>
              <a:gd name="connsiteX30" fmla="*/ 1633841 w 1647649"/>
              <a:gd name="connsiteY30" fmla="*/ 288611 h 1303694"/>
              <a:gd name="connsiteX31" fmla="*/ 1508123 w 1647649"/>
              <a:gd name="connsiteY31" fmla="*/ 240602 h 1303694"/>
              <a:gd name="connsiteX32" fmla="*/ 1484341 w 1647649"/>
              <a:gd name="connsiteY32" fmla="*/ 251382 h 1303694"/>
              <a:gd name="connsiteX33" fmla="*/ 1476756 w 1647649"/>
              <a:gd name="connsiteY33" fmla="*/ 251271 h 1303694"/>
              <a:gd name="connsiteX34" fmla="*/ 1454863 w 1647649"/>
              <a:gd name="connsiteY34" fmla="*/ 240491 h 1303694"/>
              <a:gd name="connsiteX35" fmla="*/ 1451195 w 1647649"/>
              <a:gd name="connsiteY35" fmla="*/ 237157 h 1303694"/>
              <a:gd name="connsiteX36" fmla="*/ 1408437 w 1647649"/>
              <a:gd name="connsiteY36" fmla="*/ 167171 h 1303694"/>
              <a:gd name="connsiteX37" fmla="*/ 1103962 w 1647649"/>
              <a:gd name="connsiteY37" fmla="*/ 72459 h 1303694"/>
              <a:gd name="connsiteX38" fmla="*/ 1098405 w 1647649"/>
              <a:gd name="connsiteY38" fmla="*/ 67374 h 1303694"/>
              <a:gd name="connsiteX39" fmla="*/ 1074845 w 1647649"/>
              <a:gd name="connsiteY39" fmla="*/ 10696 h 1303694"/>
              <a:gd name="connsiteX40" fmla="*/ 1044978 w 1647649"/>
              <a:gd name="connsiteY40" fmla="*/ 0 h 1303694"/>
              <a:gd name="connsiteX41" fmla="*/ 787123 w 1647649"/>
              <a:gd name="connsiteY41" fmla="*/ 127941 h 1303694"/>
              <a:gd name="connsiteX42" fmla="*/ 776899 w 1647649"/>
              <a:gd name="connsiteY42" fmla="*/ 126247 h 1303694"/>
              <a:gd name="connsiteX43" fmla="*/ 767036 w 1647649"/>
              <a:gd name="connsiteY43" fmla="*/ 116383 h 1303694"/>
              <a:gd name="connsiteX44" fmla="*/ 764591 w 1647649"/>
              <a:gd name="connsiteY44" fmla="*/ 111716 h 1303694"/>
              <a:gd name="connsiteX45" fmla="*/ 760591 w 1647649"/>
              <a:gd name="connsiteY45" fmla="*/ 89990 h 1303694"/>
              <a:gd name="connsiteX46" fmla="*/ 731890 w 1647649"/>
              <a:gd name="connsiteY46" fmla="*/ 86600 h 1303694"/>
              <a:gd name="connsiteX47" fmla="*/ 725334 w 1647649"/>
              <a:gd name="connsiteY47" fmla="*/ 82349 h 1303694"/>
              <a:gd name="connsiteX48" fmla="*/ 715582 w 1647649"/>
              <a:gd name="connsiteY48" fmla="*/ 66152 h 1303694"/>
              <a:gd name="connsiteX49" fmla="*/ 701329 w 1647649"/>
              <a:gd name="connsiteY49" fmla="*/ 63818 h 1303694"/>
              <a:gd name="connsiteX50" fmla="*/ 690077 w 1647649"/>
              <a:gd name="connsiteY50" fmla="*/ 94351 h 1303694"/>
              <a:gd name="connsiteX51" fmla="*/ 685271 w 1647649"/>
              <a:gd name="connsiteY51" fmla="*/ 99436 h 1303694"/>
              <a:gd name="connsiteX52" fmla="*/ 655237 w 1647649"/>
              <a:gd name="connsiteY52" fmla="*/ 112383 h 1303694"/>
              <a:gd name="connsiteX53" fmla="*/ 652292 w 1647649"/>
              <a:gd name="connsiteY53" fmla="*/ 116134 h 1303694"/>
              <a:gd name="connsiteX54" fmla="*/ 643568 w 1647649"/>
              <a:gd name="connsiteY54" fmla="*/ 221904 h 1303694"/>
              <a:gd name="connsiteX55" fmla="*/ 638234 w 1647649"/>
              <a:gd name="connsiteY55" fmla="*/ 229322 h 1303694"/>
              <a:gd name="connsiteX56" fmla="*/ 593114 w 1647649"/>
              <a:gd name="connsiteY56" fmla="*/ 248798 h 1303694"/>
              <a:gd name="connsiteX57" fmla="*/ 579889 w 1647649"/>
              <a:gd name="connsiteY57" fmla="*/ 260772 h 1303694"/>
              <a:gd name="connsiteX58" fmla="*/ 567998 w 1647649"/>
              <a:gd name="connsiteY58" fmla="*/ 333759 h 1303694"/>
              <a:gd name="connsiteX59" fmla="*/ 597587 w 1647649"/>
              <a:gd name="connsiteY59" fmla="*/ 388213 h 1303694"/>
              <a:gd name="connsiteX60" fmla="*/ 596976 w 1647649"/>
              <a:gd name="connsiteY60" fmla="*/ 397660 h 1303694"/>
              <a:gd name="connsiteX61" fmla="*/ 551189 w 1647649"/>
              <a:gd name="connsiteY61" fmla="*/ 461033 h 1303694"/>
              <a:gd name="connsiteX62" fmla="*/ 564942 w 1647649"/>
              <a:gd name="connsiteY62" fmla="*/ 473396 h 1303694"/>
              <a:gd name="connsiteX63" fmla="*/ 567887 w 1647649"/>
              <a:gd name="connsiteY63" fmla="*/ 479675 h 1303694"/>
              <a:gd name="connsiteX64" fmla="*/ 570804 w 1647649"/>
              <a:gd name="connsiteY64" fmla="*/ 559413 h 1303694"/>
              <a:gd name="connsiteX65" fmla="*/ 567581 w 1647649"/>
              <a:gd name="connsiteY65" fmla="*/ 566581 h 1303694"/>
              <a:gd name="connsiteX66" fmla="*/ 499651 w 1647649"/>
              <a:gd name="connsiteY66" fmla="*/ 622675 h 1303694"/>
              <a:gd name="connsiteX67" fmla="*/ 494845 w 1647649"/>
              <a:gd name="connsiteY67" fmla="*/ 624675 h 1303694"/>
              <a:gd name="connsiteX68" fmla="*/ 128024 w 1647649"/>
              <a:gd name="connsiteY68" fmla="*/ 660182 h 1303694"/>
              <a:gd name="connsiteX69" fmla="*/ 42619 w 1647649"/>
              <a:gd name="connsiteY69" fmla="*/ 782289 h 1303694"/>
              <a:gd name="connsiteX70" fmla="*/ 0 w 1647649"/>
              <a:gd name="connsiteY70" fmla="*/ 848274 h 1303694"/>
              <a:gd name="connsiteX71" fmla="*/ 89267 w 1647649"/>
              <a:gd name="connsiteY71" fmla="*/ 815657 h 1303694"/>
              <a:gd name="connsiteX72" fmla="*/ 93518 w 1647649"/>
              <a:gd name="connsiteY72" fmla="*/ 815184 h 1303694"/>
              <a:gd name="connsiteX73" fmla="*/ 269996 w 1647649"/>
              <a:gd name="connsiteY73" fmla="*/ 839106 h 1303694"/>
              <a:gd name="connsiteX74" fmla="*/ 276775 w 1647649"/>
              <a:gd name="connsiteY74" fmla="*/ 843995 h 1303694"/>
              <a:gd name="connsiteX75" fmla="*/ 284693 w 1647649"/>
              <a:gd name="connsiteY75" fmla="*/ 860110 h 1303694"/>
              <a:gd name="connsiteX76" fmla="*/ 285221 w 1647649"/>
              <a:gd name="connsiteY76" fmla="*/ 866611 h 1303694"/>
              <a:gd name="connsiteX77" fmla="*/ 281693 w 1647649"/>
              <a:gd name="connsiteY77" fmla="*/ 878224 h 1303694"/>
              <a:gd name="connsiteX78" fmla="*/ 282665 w 1647649"/>
              <a:gd name="connsiteY78" fmla="*/ 881669 h 1303694"/>
              <a:gd name="connsiteX79" fmla="*/ 325173 w 1647649"/>
              <a:gd name="connsiteY79" fmla="*/ 895755 h 1303694"/>
              <a:gd name="connsiteX80" fmla="*/ 329841 w 1647649"/>
              <a:gd name="connsiteY80" fmla="*/ 893338 h 1303694"/>
              <a:gd name="connsiteX81" fmla="*/ 343344 w 1647649"/>
              <a:gd name="connsiteY81" fmla="*/ 871501 h 1303694"/>
              <a:gd name="connsiteX82" fmla="*/ 350289 w 1647649"/>
              <a:gd name="connsiteY82" fmla="*/ 867306 h 1303694"/>
              <a:gd name="connsiteX83" fmla="*/ 537242 w 1647649"/>
              <a:gd name="connsiteY83" fmla="*/ 854498 h 1303694"/>
              <a:gd name="connsiteX84" fmla="*/ 546299 w 1647649"/>
              <a:gd name="connsiteY84" fmla="*/ 860610 h 1303694"/>
              <a:gd name="connsiteX85" fmla="*/ 570582 w 1647649"/>
              <a:gd name="connsiteY85" fmla="*/ 934846 h 1303694"/>
              <a:gd name="connsiteX86" fmla="*/ 579778 w 1647649"/>
              <a:gd name="connsiteY86" fmla="*/ 942042 h 1303694"/>
              <a:gd name="connsiteX87" fmla="*/ 582834 w 1647649"/>
              <a:gd name="connsiteY87" fmla="*/ 946543 h 1303694"/>
              <a:gd name="connsiteX88" fmla="*/ 590252 w 1647649"/>
              <a:gd name="connsiteY88" fmla="*/ 972103 h 1303694"/>
              <a:gd name="connsiteX89" fmla="*/ 587057 w 1647649"/>
              <a:gd name="connsiteY89" fmla="*/ 981688 h 1303694"/>
              <a:gd name="connsiteX90" fmla="*/ 580028 w 1647649"/>
              <a:gd name="connsiteY90" fmla="*/ 986967 h 1303694"/>
              <a:gd name="connsiteX91" fmla="*/ 583473 w 1647649"/>
              <a:gd name="connsiteY91" fmla="*/ 1046090 h 1303694"/>
              <a:gd name="connsiteX92" fmla="*/ 605977 w 1647649"/>
              <a:gd name="connsiteY92" fmla="*/ 1069344 h 1303694"/>
              <a:gd name="connsiteX93" fmla="*/ 615007 w 1647649"/>
              <a:gd name="connsiteY93" fmla="*/ 1067121 h 1303694"/>
              <a:gd name="connsiteX94" fmla="*/ 620953 w 1647649"/>
              <a:gd name="connsiteY94" fmla="*/ 1067705 h 1303694"/>
              <a:gd name="connsiteX95" fmla="*/ 658849 w 1647649"/>
              <a:gd name="connsiteY95" fmla="*/ 1085653 h 1303694"/>
              <a:gd name="connsiteX96" fmla="*/ 663822 w 1647649"/>
              <a:gd name="connsiteY96" fmla="*/ 1095099 h 1303694"/>
              <a:gd name="connsiteX97" fmla="*/ 643957 w 1647649"/>
              <a:gd name="connsiteY97" fmla="*/ 1218706 h 1303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1647649" h="1303694" fill="norm" stroke="1" extrusionOk="0">
                <a:moveTo>
                  <a:pt x="643818" y="1218734"/>
                </a:moveTo>
                <a:lnTo>
                  <a:pt x="692800" y="1303695"/>
                </a:lnTo>
                <a:lnTo>
                  <a:pt x="744865" y="1299861"/>
                </a:lnTo>
                <a:lnTo>
                  <a:pt x="765563" y="1273717"/>
                </a:lnTo>
                <a:cubicBezTo>
                  <a:pt x="766786" y="1272189"/>
                  <a:pt x="768453" y="1271105"/>
                  <a:pt x="770342" y="1270633"/>
                </a:cubicBezTo>
                <a:lnTo>
                  <a:pt x="1232014" y="1153027"/>
                </a:lnTo>
                <a:lnTo>
                  <a:pt x="1296166" y="1029087"/>
                </a:lnTo>
                <a:cubicBezTo>
                  <a:pt x="1297360" y="1026808"/>
                  <a:pt x="1299472" y="1025141"/>
                  <a:pt x="1301972" y="1024530"/>
                </a:cubicBezTo>
                <a:lnTo>
                  <a:pt x="1315808" y="1021196"/>
                </a:lnTo>
                <a:lnTo>
                  <a:pt x="1331589" y="945876"/>
                </a:lnTo>
                <a:cubicBezTo>
                  <a:pt x="1331950" y="944181"/>
                  <a:pt x="1332784" y="942625"/>
                  <a:pt x="1334006" y="941403"/>
                </a:cubicBezTo>
                <a:lnTo>
                  <a:pt x="1343563" y="931901"/>
                </a:lnTo>
                <a:cubicBezTo>
                  <a:pt x="1345036" y="930456"/>
                  <a:pt x="1346953" y="929540"/>
                  <a:pt x="1349009" y="929345"/>
                </a:cubicBezTo>
                <a:lnTo>
                  <a:pt x="1382738" y="926178"/>
                </a:lnTo>
                <a:lnTo>
                  <a:pt x="1468865" y="774399"/>
                </a:lnTo>
                <a:lnTo>
                  <a:pt x="1449890" y="748199"/>
                </a:lnTo>
                <a:cubicBezTo>
                  <a:pt x="1448917" y="746866"/>
                  <a:pt x="1448333" y="745282"/>
                  <a:pt x="1448223" y="743643"/>
                </a:cubicBezTo>
                <a:lnTo>
                  <a:pt x="1446555" y="721333"/>
                </a:lnTo>
                <a:cubicBezTo>
                  <a:pt x="1446250" y="717165"/>
                  <a:pt x="1448862" y="713359"/>
                  <a:pt x="1452862" y="712165"/>
                </a:cubicBezTo>
                <a:lnTo>
                  <a:pt x="1467504" y="707775"/>
                </a:lnTo>
                <a:lnTo>
                  <a:pt x="1457752" y="641568"/>
                </a:lnTo>
                <a:cubicBezTo>
                  <a:pt x="1457363" y="638873"/>
                  <a:pt x="1458224" y="636150"/>
                  <a:pt x="1460086" y="634177"/>
                </a:cubicBezTo>
                <a:lnTo>
                  <a:pt x="1513235" y="578056"/>
                </a:lnTo>
                <a:cubicBezTo>
                  <a:pt x="1514902" y="576277"/>
                  <a:pt x="1517236" y="575277"/>
                  <a:pt x="1519681" y="575277"/>
                </a:cubicBezTo>
                <a:lnTo>
                  <a:pt x="1567940" y="575277"/>
                </a:lnTo>
                <a:cubicBezTo>
                  <a:pt x="1570440" y="575277"/>
                  <a:pt x="1572802" y="576333"/>
                  <a:pt x="1574497" y="578166"/>
                </a:cubicBezTo>
                <a:lnTo>
                  <a:pt x="1578525" y="582556"/>
                </a:lnTo>
                <a:lnTo>
                  <a:pt x="1549770" y="448419"/>
                </a:lnTo>
                <a:cubicBezTo>
                  <a:pt x="1549214" y="445780"/>
                  <a:pt x="1549881" y="443029"/>
                  <a:pt x="1551576" y="440946"/>
                </a:cubicBezTo>
                <a:lnTo>
                  <a:pt x="1647650" y="323201"/>
                </a:lnTo>
                <a:lnTo>
                  <a:pt x="1633841" y="288611"/>
                </a:lnTo>
                <a:lnTo>
                  <a:pt x="1508123" y="240602"/>
                </a:lnTo>
                <a:lnTo>
                  <a:pt x="1484341" y="251382"/>
                </a:lnTo>
                <a:cubicBezTo>
                  <a:pt x="1481924" y="252465"/>
                  <a:pt x="1479145" y="252437"/>
                  <a:pt x="1476756" y="251271"/>
                </a:cubicBezTo>
                <a:lnTo>
                  <a:pt x="1454863" y="240491"/>
                </a:lnTo>
                <a:cubicBezTo>
                  <a:pt x="1453362" y="239741"/>
                  <a:pt x="1452084" y="238601"/>
                  <a:pt x="1451195" y="237157"/>
                </a:cubicBezTo>
                <a:lnTo>
                  <a:pt x="1408437" y="167171"/>
                </a:lnTo>
                <a:lnTo>
                  <a:pt x="1103962" y="72459"/>
                </a:lnTo>
                <a:cubicBezTo>
                  <a:pt x="1101434" y="71681"/>
                  <a:pt x="1099405" y="69819"/>
                  <a:pt x="1098405" y="67374"/>
                </a:cubicBezTo>
                <a:lnTo>
                  <a:pt x="1074845" y="10696"/>
                </a:lnTo>
                <a:lnTo>
                  <a:pt x="1044978" y="0"/>
                </a:lnTo>
                <a:lnTo>
                  <a:pt x="787123" y="127941"/>
                </a:lnTo>
                <a:cubicBezTo>
                  <a:pt x="783706" y="129636"/>
                  <a:pt x="779594" y="128969"/>
                  <a:pt x="776899" y="126247"/>
                </a:cubicBezTo>
                <a:lnTo>
                  <a:pt x="767036" y="116383"/>
                </a:lnTo>
                <a:cubicBezTo>
                  <a:pt x="765758" y="115106"/>
                  <a:pt x="764925" y="113494"/>
                  <a:pt x="764591" y="111716"/>
                </a:cubicBezTo>
                <a:lnTo>
                  <a:pt x="760591" y="89990"/>
                </a:lnTo>
                <a:lnTo>
                  <a:pt x="731890" y="86600"/>
                </a:lnTo>
                <a:cubicBezTo>
                  <a:pt x="729168" y="86267"/>
                  <a:pt x="726751" y="84711"/>
                  <a:pt x="725334" y="82349"/>
                </a:cubicBezTo>
                <a:lnTo>
                  <a:pt x="715582" y="66152"/>
                </a:lnTo>
                <a:lnTo>
                  <a:pt x="701329" y="63818"/>
                </a:lnTo>
                <a:lnTo>
                  <a:pt x="690077" y="94351"/>
                </a:lnTo>
                <a:cubicBezTo>
                  <a:pt x="689243" y="96630"/>
                  <a:pt x="687493" y="98464"/>
                  <a:pt x="685271" y="99436"/>
                </a:cubicBezTo>
                <a:lnTo>
                  <a:pt x="655237" y="112383"/>
                </a:lnTo>
                <a:lnTo>
                  <a:pt x="652292" y="116134"/>
                </a:lnTo>
                <a:lnTo>
                  <a:pt x="643568" y="221904"/>
                </a:lnTo>
                <a:cubicBezTo>
                  <a:pt x="643290" y="225182"/>
                  <a:pt x="641262" y="228016"/>
                  <a:pt x="638234" y="229322"/>
                </a:cubicBezTo>
                <a:lnTo>
                  <a:pt x="593114" y="248798"/>
                </a:lnTo>
                <a:lnTo>
                  <a:pt x="579889" y="260772"/>
                </a:lnTo>
                <a:lnTo>
                  <a:pt x="567998" y="333759"/>
                </a:lnTo>
                <a:lnTo>
                  <a:pt x="597587" y="388213"/>
                </a:lnTo>
                <a:cubicBezTo>
                  <a:pt x="599226" y="391214"/>
                  <a:pt x="598976" y="394881"/>
                  <a:pt x="596976" y="397660"/>
                </a:cubicBezTo>
                <a:lnTo>
                  <a:pt x="551189" y="461033"/>
                </a:lnTo>
                <a:lnTo>
                  <a:pt x="564942" y="473396"/>
                </a:lnTo>
                <a:cubicBezTo>
                  <a:pt x="566720" y="475008"/>
                  <a:pt x="567776" y="477258"/>
                  <a:pt x="567887" y="479675"/>
                </a:cubicBezTo>
                <a:lnTo>
                  <a:pt x="570804" y="559413"/>
                </a:lnTo>
                <a:cubicBezTo>
                  <a:pt x="570915" y="562163"/>
                  <a:pt x="569720" y="564831"/>
                  <a:pt x="567581" y="566581"/>
                </a:cubicBezTo>
                <a:lnTo>
                  <a:pt x="499651" y="622675"/>
                </a:lnTo>
                <a:cubicBezTo>
                  <a:pt x="498290" y="623814"/>
                  <a:pt x="496623" y="624509"/>
                  <a:pt x="494845" y="624675"/>
                </a:cubicBezTo>
                <a:lnTo>
                  <a:pt x="128024" y="660182"/>
                </a:lnTo>
                <a:lnTo>
                  <a:pt x="42619" y="782289"/>
                </a:lnTo>
                <a:lnTo>
                  <a:pt x="0" y="848274"/>
                </a:lnTo>
                <a:lnTo>
                  <a:pt x="89267" y="815657"/>
                </a:lnTo>
                <a:cubicBezTo>
                  <a:pt x="90629" y="815157"/>
                  <a:pt x="92073" y="814990"/>
                  <a:pt x="93518" y="815184"/>
                </a:cubicBezTo>
                <a:lnTo>
                  <a:pt x="269996" y="839106"/>
                </a:lnTo>
                <a:cubicBezTo>
                  <a:pt x="272913" y="839495"/>
                  <a:pt x="275470" y="841328"/>
                  <a:pt x="276775" y="843995"/>
                </a:cubicBezTo>
                <a:lnTo>
                  <a:pt x="284693" y="860110"/>
                </a:lnTo>
                <a:cubicBezTo>
                  <a:pt x="285694" y="862138"/>
                  <a:pt x="285888" y="864444"/>
                  <a:pt x="285221" y="866611"/>
                </a:cubicBezTo>
                <a:lnTo>
                  <a:pt x="281693" y="878224"/>
                </a:lnTo>
                <a:lnTo>
                  <a:pt x="282665" y="881669"/>
                </a:lnTo>
                <a:lnTo>
                  <a:pt x="325173" y="895755"/>
                </a:lnTo>
                <a:lnTo>
                  <a:pt x="329841" y="893338"/>
                </a:lnTo>
                <a:lnTo>
                  <a:pt x="343344" y="871501"/>
                </a:lnTo>
                <a:cubicBezTo>
                  <a:pt x="344844" y="869056"/>
                  <a:pt x="347428" y="867500"/>
                  <a:pt x="350289" y="867306"/>
                </a:cubicBezTo>
                <a:lnTo>
                  <a:pt x="537242" y="854498"/>
                </a:lnTo>
                <a:cubicBezTo>
                  <a:pt x="541354" y="854219"/>
                  <a:pt x="545021" y="856720"/>
                  <a:pt x="546299" y="860610"/>
                </a:cubicBezTo>
                <a:lnTo>
                  <a:pt x="570582" y="934846"/>
                </a:lnTo>
                <a:lnTo>
                  <a:pt x="579778" y="942042"/>
                </a:lnTo>
                <a:cubicBezTo>
                  <a:pt x="581250" y="943181"/>
                  <a:pt x="582306" y="944765"/>
                  <a:pt x="582834" y="946543"/>
                </a:cubicBezTo>
                <a:lnTo>
                  <a:pt x="590252" y="972103"/>
                </a:lnTo>
                <a:cubicBezTo>
                  <a:pt x="591280" y="975660"/>
                  <a:pt x="590002" y="979466"/>
                  <a:pt x="587057" y="981688"/>
                </a:cubicBezTo>
                <a:lnTo>
                  <a:pt x="580028" y="986967"/>
                </a:lnTo>
                <a:lnTo>
                  <a:pt x="583473" y="1046090"/>
                </a:lnTo>
                <a:lnTo>
                  <a:pt x="605977" y="1069344"/>
                </a:lnTo>
                <a:lnTo>
                  <a:pt x="615007" y="1067121"/>
                </a:lnTo>
                <a:cubicBezTo>
                  <a:pt x="616979" y="1066622"/>
                  <a:pt x="619091" y="1066844"/>
                  <a:pt x="620953" y="1067705"/>
                </a:cubicBezTo>
                <a:lnTo>
                  <a:pt x="658849" y="1085653"/>
                </a:lnTo>
                <a:cubicBezTo>
                  <a:pt x="662405" y="1087348"/>
                  <a:pt x="664433" y="1091182"/>
                  <a:pt x="663822" y="1095099"/>
                </a:cubicBezTo>
                <a:lnTo>
                  <a:pt x="643957" y="1218706"/>
                </a:lnTo>
                <a:close/>
              </a:path>
            </a:pathLst>
          </a:custGeom>
          <a:solidFill>
            <a:srgbClr val="D12053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20" name="Forma Livre: Forma 19"/>
          <p:cNvSpPr/>
          <p:nvPr/>
        </p:nvSpPr>
        <p:spPr bwMode="auto">
          <a:xfrm>
            <a:off x="3223917" y="4289165"/>
            <a:ext cx="1226291" cy="831687"/>
          </a:xfrm>
          <a:custGeom>
            <a:avLst/>
            <a:gdLst>
              <a:gd name="connsiteX0" fmla="*/ 637900 w 1226291"/>
              <a:gd name="connsiteY0" fmla="*/ 792541 h 831687"/>
              <a:gd name="connsiteX1" fmla="*/ 645068 w 1226291"/>
              <a:gd name="connsiteY1" fmla="*/ 796181 h 831687"/>
              <a:gd name="connsiteX2" fmla="*/ 670657 w 1226291"/>
              <a:gd name="connsiteY2" fmla="*/ 831132 h 831687"/>
              <a:gd name="connsiteX3" fmla="*/ 671045 w 1226291"/>
              <a:gd name="connsiteY3" fmla="*/ 831687 h 831687"/>
              <a:gd name="connsiteX4" fmla="*/ 673657 w 1226291"/>
              <a:gd name="connsiteY4" fmla="*/ 827270 h 831687"/>
              <a:gd name="connsiteX5" fmla="*/ 671851 w 1226291"/>
              <a:gd name="connsiteY5" fmla="*/ 822075 h 831687"/>
              <a:gd name="connsiteX6" fmla="*/ 671795 w 1226291"/>
              <a:gd name="connsiteY6" fmla="*/ 816434 h 831687"/>
              <a:gd name="connsiteX7" fmla="*/ 674963 w 1226291"/>
              <a:gd name="connsiteY7" fmla="*/ 806599 h 831687"/>
              <a:gd name="connsiteX8" fmla="*/ 679019 w 1226291"/>
              <a:gd name="connsiteY8" fmla="*/ 801598 h 831687"/>
              <a:gd name="connsiteX9" fmla="*/ 991301 w 1226291"/>
              <a:gd name="connsiteY9" fmla="*/ 623926 h 831687"/>
              <a:gd name="connsiteX10" fmla="*/ 992913 w 1226291"/>
              <a:gd name="connsiteY10" fmla="*/ 623203 h 831687"/>
              <a:gd name="connsiteX11" fmla="*/ 1049785 w 1226291"/>
              <a:gd name="connsiteY11" fmla="*/ 604560 h 831687"/>
              <a:gd name="connsiteX12" fmla="*/ 1157583 w 1226291"/>
              <a:gd name="connsiteY12" fmla="*/ 570276 h 831687"/>
              <a:gd name="connsiteX13" fmla="*/ 1161473 w 1226291"/>
              <a:gd name="connsiteY13" fmla="*/ 561886 h 831687"/>
              <a:gd name="connsiteX14" fmla="*/ 1160501 w 1226291"/>
              <a:gd name="connsiteY14" fmla="*/ 554634 h 831687"/>
              <a:gd name="connsiteX15" fmla="*/ 1155000 w 1226291"/>
              <a:gd name="connsiteY15" fmla="*/ 544021 h 831687"/>
              <a:gd name="connsiteX16" fmla="*/ 1141636 w 1226291"/>
              <a:gd name="connsiteY16" fmla="*/ 529380 h 831687"/>
              <a:gd name="connsiteX17" fmla="*/ 1139302 w 1226291"/>
              <a:gd name="connsiteY17" fmla="*/ 523378 h 831687"/>
              <a:gd name="connsiteX18" fmla="*/ 1139302 w 1226291"/>
              <a:gd name="connsiteY18" fmla="*/ 509292 h 831687"/>
              <a:gd name="connsiteX19" fmla="*/ 1144803 w 1226291"/>
              <a:gd name="connsiteY19" fmla="*/ 501068 h 831687"/>
              <a:gd name="connsiteX20" fmla="*/ 1217372 w 1226291"/>
              <a:gd name="connsiteY20" fmla="*/ 471174 h 831687"/>
              <a:gd name="connsiteX21" fmla="*/ 1217372 w 1226291"/>
              <a:gd name="connsiteY21" fmla="*/ 463200 h 831687"/>
              <a:gd name="connsiteX22" fmla="*/ 1205370 w 1226291"/>
              <a:gd name="connsiteY22" fmla="*/ 462033 h 831687"/>
              <a:gd name="connsiteX23" fmla="*/ 1203842 w 1226291"/>
              <a:gd name="connsiteY23" fmla="*/ 461756 h 831687"/>
              <a:gd name="connsiteX24" fmla="*/ 1165196 w 1226291"/>
              <a:gd name="connsiteY24" fmla="*/ 450920 h 831687"/>
              <a:gd name="connsiteX25" fmla="*/ 1159917 w 1226291"/>
              <a:gd name="connsiteY25" fmla="*/ 446808 h 831687"/>
              <a:gd name="connsiteX26" fmla="*/ 1146942 w 1226291"/>
              <a:gd name="connsiteY26" fmla="*/ 424387 h 831687"/>
              <a:gd name="connsiteX27" fmla="*/ 1030781 w 1226291"/>
              <a:gd name="connsiteY27" fmla="*/ 453976 h 831687"/>
              <a:gd name="connsiteX28" fmla="*/ 1009527 w 1226291"/>
              <a:gd name="connsiteY28" fmla="*/ 480815 h 831687"/>
              <a:gd name="connsiteX29" fmla="*/ 1003220 w 1226291"/>
              <a:gd name="connsiteY29" fmla="*/ 484149 h 831687"/>
              <a:gd name="connsiteX30" fmla="*/ 941681 w 1226291"/>
              <a:gd name="connsiteY30" fmla="*/ 488677 h 831687"/>
              <a:gd name="connsiteX31" fmla="*/ 933346 w 1226291"/>
              <a:gd name="connsiteY31" fmla="*/ 484260 h 831687"/>
              <a:gd name="connsiteX32" fmla="*/ 880002 w 1226291"/>
              <a:gd name="connsiteY32" fmla="*/ 391742 h 831687"/>
              <a:gd name="connsiteX33" fmla="*/ 878919 w 1226291"/>
              <a:gd name="connsiteY33" fmla="*/ 385907 h 831687"/>
              <a:gd name="connsiteX34" fmla="*/ 898228 w 1226291"/>
              <a:gd name="connsiteY34" fmla="*/ 265773 h 831687"/>
              <a:gd name="connsiteX35" fmla="*/ 869222 w 1226291"/>
              <a:gd name="connsiteY35" fmla="*/ 252021 h 831687"/>
              <a:gd name="connsiteX36" fmla="*/ 858331 w 1226291"/>
              <a:gd name="connsiteY36" fmla="*/ 254716 h 831687"/>
              <a:gd name="connsiteX37" fmla="*/ 849830 w 1226291"/>
              <a:gd name="connsiteY37" fmla="*/ 252271 h 831687"/>
              <a:gd name="connsiteX38" fmla="*/ 821463 w 1226291"/>
              <a:gd name="connsiteY38" fmla="*/ 222959 h 831687"/>
              <a:gd name="connsiteX39" fmla="*/ 818990 w 1226291"/>
              <a:gd name="connsiteY39" fmla="*/ 217292 h 831687"/>
              <a:gd name="connsiteX40" fmla="*/ 815073 w 1226291"/>
              <a:gd name="connsiteY40" fmla="*/ 150140 h 831687"/>
              <a:gd name="connsiteX41" fmla="*/ 818602 w 1226291"/>
              <a:gd name="connsiteY41" fmla="*/ 142528 h 831687"/>
              <a:gd name="connsiteX42" fmla="*/ 824520 w 1226291"/>
              <a:gd name="connsiteY42" fmla="*/ 138082 h 831687"/>
              <a:gd name="connsiteX43" fmla="*/ 819602 w 1226291"/>
              <a:gd name="connsiteY43" fmla="*/ 121162 h 831687"/>
              <a:gd name="connsiteX44" fmla="*/ 810545 w 1226291"/>
              <a:gd name="connsiteY44" fmla="*/ 114050 h 831687"/>
              <a:gd name="connsiteX45" fmla="*/ 807599 w 1226291"/>
              <a:gd name="connsiteY45" fmla="*/ 109827 h 831687"/>
              <a:gd name="connsiteX46" fmla="*/ 784623 w 1226291"/>
              <a:gd name="connsiteY46" fmla="*/ 39591 h 831687"/>
              <a:gd name="connsiteX47" fmla="*/ 609117 w 1226291"/>
              <a:gd name="connsiteY47" fmla="*/ 51621 h 831687"/>
              <a:gd name="connsiteX48" fmla="*/ 596725 w 1226291"/>
              <a:gd name="connsiteY48" fmla="*/ 71681 h 831687"/>
              <a:gd name="connsiteX49" fmla="*/ 593253 w 1226291"/>
              <a:gd name="connsiteY49" fmla="*/ 74904 h 831687"/>
              <a:gd name="connsiteX50" fmla="*/ 583084 w 1226291"/>
              <a:gd name="connsiteY50" fmla="*/ 80154 h 831687"/>
              <a:gd name="connsiteX51" fmla="*/ 576222 w 1226291"/>
              <a:gd name="connsiteY51" fmla="*/ 80710 h 831687"/>
              <a:gd name="connsiteX52" fmla="*/ 525684 w 1226291"/>
              <a:gd name="connsiteY52" fmla="*/ 63985 h 831687"/>
              <a:gd name="connsiteX53" fmla="*/ 519933 w 1226291"/>
              <a:gd name="connsiteY53" fmla="*/ 57956 h 831687"/>
              <a:gd name="connsiteX54" fmla="*/ 516988 w 1226291"/>
              <a:gd name="connsiteY54" fmla="*/ 47454 h 831687"/>
              <a:gd name="connsiteX55" fmla="*/ 517044 w 1226291"/>
              <a:gd name="connsiteY55" fmla="*/ 42480 h 831687"/>
              <a:gd name="connsiteX56" fmla="*/ 520294 w 1226291"/>
              <a:gd name="connsiteY56" fmla="*/ 31728 h 831687"/>
              <a:gd name="connsiteX57" fmla="*/ 516016 w 1226291"/>
              <a:gd name="connsiteY57" fmla="*/ 23004 h 831687"/>
              <a:gd name="connsiteX58" fmla="*/ 346400 w 1226291"/>
              <a:gd name="connsiteY58" fmla="*/ 0 h 831687"/>
              <a:gd name="connsiteX59" fmla="*/ 237129 w 1226291"/>
              <a:gd name="connsiteY59" fmla="*/ 39924 h 831687"/>
              <a:gd name="connsiteX60" fmla="*/ 0 w 1226291"/>
              <a:gd name="connsiteY60" fmla="*/ 406939 h 831687"/>
              <a:gd name="connsiteX61" fmla="*/ 438112 w 1226291"/>
              <a:gd name="connsiteY61" fmla="*/ 483343 h 831687"/>
              <a:gd name="connsiteX62" fmla="*/ 445058 w 1226291"/>
              <a:gd name="connsiteY62" fmla="*/ 489455 h 831687"/>
              <a:gd name="connsiteX63" fmla="*/ 516044 w 1226291"/>
              <a:gd name="connsiteY63" fmla="*/ 718110 h 831687"/>
              <a:gd name="connsiteX64" fmla="*/ 610673 w 1226291"/>
              <a:gd name="connsiteY64" fmla="*/ 749616 h 831687"/>
              <a:gd name="connsiteX65" fmla="*/ 616757 w 1226291"/>
              <a:gd name="connsiteY65" fmla="*/ 758034 h 831687"/>
              <a:gd name="connsiteX66" fmla="*/ 616757 w 1226291"/>
              <a:gd name="connsiteY66" fmla="*/ 790041 h 831687"/>
              <a:gd name="connsiteX67" fmla="*/ 623703 w 1226291"/>
              <a:gd name="connsiteY67" fmla="*/ 795264 h 831687"/>
              <a:gd name="connsiteX68" fmla="*/ 636011 w 1226291"/>
              <a:gd name="connsiteY68" fmla="*/ 792652 h 831687"/>
              <a:gd name="connsiteX69" fmla="*/ 637845 w 1226291"/>
              <a:gd name="connsiteY69" fmla="*/ 792458 h 831687"/>
              <a:gd name="connsiteX70" fmla="*/ 1226263 w 1226291"/>
              <a:gd name="connsiteY70" fmla="*/ 477119 h 831687"/>
              <a:gd name="connsiteX71" fmla="*/ 1226291 w 1226291"/>
              <a:gd name="connsiteY71" fmla="*/ 477119 h 831687"/>
              <a:gd name="connsiteX72" fmla="*/ 1226263 w 1226291"/>
              <a:gd name="connsiteY72" fmla="*/ 477119 h 831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226291" h="831687" fill="norm" stroke="1" extrusionOk="0">
                <a:moveTo>
                  <a:pt x="637900" y="792541"/>
                </a:moveTo>
                <a:cubicBezTo>
                  <a:pt x="640706" y="792541"/>
                  <a:pt x="643373" y="793875"/>
                  <a:pt x="645068" y="796181"/>
                </a:cubicBezTo>
                <a:lnTo>
                  <a:pt x="670657" y="831132"/>
                </a:lnTo>
                <a:cubicBezTo>
                  <a:pt x="670795" y="831299"/>
                  <a:pt x="670907" y="831493"/>
                  <a:pt x="671045" y="831687"/>
                </a:cubicBezTo>
                <a:lnTo>
                  <a:pt x="673657" y="827270"/>
                </a:lnTo>
                <a:lnTo>
                  <a:pt x="671851" y="822075"/>
                </a:lnTo>
                <a:cubicBezTo>
                  <a:pt x="671212" y="820241"/>
                  <a:pt x="671184" y="818268"/>
                  <a:pt x="671795" y="816434"/>
                </a:cubicBezTo>
                <a:lnTo>
                  <a:pt x="674963" y="806599"/>
                </a:lnTo>
                <a:cubicBezTo>
                  <a:pt x="675657" y="804488"/>
                  <a:pt x="677102" y="802710"/>
                  <a:pt x="679019" y="801598"/>
                </a:cubicBezTo>
                <a:lnTo>
                  <a:pt x="991301" y="623926"/>
                </a:lnTo>
                <a:cubicBezTo>
                  <a:pt x="991829" y="623647"/>
                  <a:pt x="992357" y="623397"/>
                  <a:pt x="992913" y="623203"/>
                </a:cubicBezTo>
                <a:lnTo>
                  <a:pt x="1049785" y="604560"/>
                </a:lnTo>
                <a:lnTo>
                  <a:pt x="1157583" y="570276"/>
                </a:lnTo>
                <a:lnTo>
                  <a:pt x="1161473" y="561886"/>
                </a:lnTo>
                <a:lnTo>
                  <a:pt x="1160501" y="554634"/>
                </a:lnTo>
                <a:lnTo>
                  <a:pt x="1155000" y="544021"/>
                </a:lnTo>
                <a:lnTo>
                  <a:pt x="1141636" y="529380"/>
                </a:lnTo>
                <a:cubicBezTo>
                  <a:pt x="1140136" y="527740"/>
                  <a:pt x="1139302" y="525601"/>
                  <a:pt x="1139302" y="523378"/>
                </a:cubicBezTo>
                <a:lnTo>
                  <a:pt x="1139302" y="509292"/>
                </a:lnTo>
                <a:cubicBezTo>
                  <a:pt x="1139302" y="505680"/>
                  <a:pt x="1141469" y="502458"/>
                  <a:pt x="1144803" y="501068"/>
                </a:cubicBezTo>
                <a:lnTo>
                  <a:pt x="1217372" y="471174"/>
                </a:lnTo>
                <a:lnTo>
                  <a:pt x="1217372" y="463200"/>
                </a:lnTo>
                <a:lnTo>
                  <a:pt x="1205370" y="462033"/>
                </a:lnTo>
                <a:cubicBezTo>
                  <a:pt x="1204842" y="461978"/>
                  <a:pt x="1204342" y="461894"/>
                  <a:pt x="1203842" y="461756"/>
                </a:cubicBezTo>
                <a:lnTo>
                  <a:pt x="1165196" y="450920"/>
                </a:lnTo>
                <a:cubicBezTo>
                  <a:pt x="1162973" y="450309"/>
                  <a:pt x="1161056" y="448808"/>
                  <a:pt x="1159917" y="446808"/>
                </a:cubicBezTo>
                <a:lnTo>
                  <a:pt x="1146942" y="424387"/>
                </a:lnTo>
                <a:lnTo>
                  <a:pt x="1030781" y="453976"/>
                </a:lnTo>
                <a:lnTo>
                  <a:pt x="1009527" y="480815"/>
                </a:lnTo>
                <a:cubicBezTo>
                  <a:pt x="1007971" y="482759"/>
                  <a:pt x="1005693" y="483982"/>
                  <a:pt x="1003220" y="484149"/>
                </a:cubicBezTo>
                <a:lnTo>
                  <a:pt x="941681" y="488677"/>
                </a:lnTo>
                <a:cubicBezTo>
                  <a:pt x="938347" y="488927"/>
                  <a:pt x="935040" y="487205"/>
                  <a:pt x="933346" y="484260"/>
                </a:cubicBezTo>
                <a:lnTo>
                  <a:pt x="880002" y="391742"/>
                </a:lnTo>
                <a:cubicBezTo>
                  <a:pt x="878974" y="389964"/>
                  <a:pt x="878613" y="387908"/>
                  <a:pt x="878919" y="385907"/>
                </a:cubicBezTo>
                <a:lnTo>
                  <a:pt x="898228" y="265773"/>
                </a:lnTo>
                <a:lnTo>
                  <a:pt x="869222" y="252021"/>
                </a:lnTo>
                <a:lnTo>
                  <a:pt x="858331" y="254716"/>
                </a:lnTo>
                <a:cubicBezTo>
                  <a:pt x="855247" y="255494"/>
                  <a:pt x="852025" y="254549"/>
                  <a:pt x="849830" y="252271"/>
                </a:cubicBezTo>
                <a:lnTo>
                  <a:pt x="821463" y="222959"/>
                </a:lnTo>
                <a:cubicBezTo>
                  <a:pt x="819991" y="221432"/>
                  <a:pt x="819102" y="219431"/>
                  <a:pt x="818990" y="217292"/>
                </a:cubicBezTo>
                <a:lnTo>
                  <a:pt x="815073" y="150140"/>
                </a:lnTo>
                <a:cubicBezTo>
                  <a:pt x="814906" y="147167"/>
                  <a:pt x="816240" y="144306"/>
                  <a:pt x="818602" y="142528"/>
                </a:cubicBezTo>
                <a:lnTo>
                  <a:pt x="824520" y="138082"/>
                </a:lnTo>
                <a:lnTo>
                  <a:pt x="819602" y="121162"/>
                </a:lnTo>
                <a:lnTo>
                  <a:pt x="810545" y="114050"/>
                </a:lnTo>
                <a:cubicBezTo>
                  <a:pt x="809155" y="112966"/>
                  <a:pt x="808127" y="111494"/>
                  <a:pt x="807599" y="109827"/>
                </a:cubicBezTo>
                <a:lnTo>
                  <a:pt x="784623" y="39591"/>
                </a:lnTo>
                <a:lnTo>
                  <a:pt x="609117" y="51621"/>
                </a:lnTo>
                <a:lnTo>
                  <a:pt x="596725" y="71681"/>
                </a:lnTo>
                <a:cubicBezTo>
                  <a:pt x="595892" y="73042"/>
                  <a:pt x="594670" y="74153"/>
                  <a:pt x="593253" y="74904"/>
                </a:cubicBezTo>
                <a:lnTo>
                  <a:pt x="583084" y="80154"/>
                </a:lnTo>
                <a:cubicBezTo>
                  <a:pt x="580945" y="81266"/>
                  <a:pt x="578472" y="81460"/>
                  <a:pt x="576222" y="80710"/>
                </a:cubicBezTo>
                <a:lnTo>
                  <a:pt x="525684" y="63985"/>
                </a:lnTo>
                <a:cubicBezTo>
                  <a:pt x="522878" y="63068"/>
                  <a:pt x="520711" y="60789"/>
                  <a:pt x="519933" y="57956"/>
                </a:cubicBezTo>
                <a:lnTo>
                  <a:pt x="516988" y="47454"/>
                </a:lnTo>
                <a:cubicBezTo>
                  <a:pt x="516543" y="45814"/>
                  <a:pt x="516543" y="44092"/>
                  <a:pt x="517044" y="42480"/>
                </a:cubicBezTo>
                <a:lnTo>
                  <a:pt x="520294" y="31728"/>
                </a:lnTo>
                <a:lnTo>
                  <a:pt x="516016" y="23004"/>
                </a:lnTo>
                <a:lnTo>
                  <a:pt x="346400" y="0"/>
                </a:lnTo>
                <a:lnTo>
                  <a:pt x="237129" y="39924"/>
                </a:lnTo>
                <a:lnTo>
                  <a:pt x="0" y="406939"/>
                </a:lnTo>
                <a:lnTo>
                  <a:pt x="438112" y="483343"/>
                </a:lnTo>
                <a:cubicBezTo>
                  <a:pt x="441390" y="483926"/>
                  <a:pt x="444085" y="486288"/>
                  <a:pt x="445058" y="489455"/>
                </a:cubicBezTo>
                <a:lnTo>
                  <a:pt x="516044" y="718110"/>
                </a:lnTo>
                <a:lnTo>
                  <a:pt x="610673" y="749616"/>
                </a:lnTo>
                <a:cubicBezTo>
                  <a:pt x="614312" y="750811"/>
                  <a:pt x="616757" y="754228"/>
                  <a:pt x="616757" y="758034"/>
                </a:cubicBezTo>
                <a:lnTo>
                  <a:pt x="616757" y="790041"/>
                </a:lnTo>
                <a:lnTo>
                  <a:pt x="623703" y="795264"/>
                </a:lnTo>
                <a:lnTo>
                  <a:pt x="636011" y="792652"/>
                </a:lnTo>
                <a:cubicBezTo>
                  <a:pt x="636622" y="792513"/>
                  <a:pt x="637233" y="792458"/>
                  <a:pt x="637845" y="792458"/>
                </a:cubicBezTo>
                <a:close/>
                <a:moveTo>
                  <a:pt x="1226263" y="477119"/>
                </a:moveTo>
                <a:lnTo>
                  <a:pt x="1226291" y="477119"/>
                </a:lnTo>
                <a:lnTo>
                  <a:pt x="1226263" y="477119"/>
                </a:lnTo>
                <a:close/>
              </a:path>
            </a:pathLst>
          </a:custGeom>
          <a:solidFill>
            <a:srgbClr val="D12053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21" name="Forma Livre: Forma 20"/>
          <p:cNvSpPr/>
          <p:nvPr/>
        </p:nvSpPr>
        <p:spPr bwMode="auto">
          <a:xfrm>
            <a:off x="2478024" y="3880336"/>
            <a:ext cx="1021335" cy="1047784"/>
          </a:xfrm>
          <a:custGeom>
            <a:avLst/>
            <a:gdLst>
              <a:gd name="connsiteX0" fmla="*/ 234267 w 1021335"/>
              <a:gd name="connsiteY0" fmla="*/ 751756 h 1047784"/>
              <a:gd name="connsiteX1" fmla="*/ 237768 w 1021335"/>
              <a:gd name="connsiteY1" fmla="*/ 752478 h 1047784"/>
              <a:gd name="connsiteX2" fmla="*/ 335176 w 1021335"/>
              <a:gd name="connsiteY2" fmla="*/ 794291 h 1047784"/>
              <a:gd name="connsiteX3" fmla="*/ 340149 w 1021335"/>
              <a:gd name="connsiteY3" fmla="*/ 799820 h 1047784"/>
              <a:gd name="connsiteX4" fmla="*/ 416608 w 1021335"/>
              <a:gd name="connsiteY4" fmla="*/ 1047784 h 1047784"/>
              <a:gd name="connsiteX5" fmla="*/ 523128 w 1021335"/>
              <a:gd name="connsiteY5" fmla="*/ 1029892 h 1047784"/>
              <a:gd name="connsiteX6" fmla="*/ 530713 w 1021335"/>
              <a:gd name="connsiteY6" fmla="*/ 1032198 h 1047784"/>
              <a:gd name="connsiteX7" fmla="*/ 542660 w 1021335"/>
              <a:gd name="connsiteY7" fmla="*/ 1043506 h 1047784"/>
              <a:gd name="connsiteX8" fmla="*/ 567887 w 1021335"/>
              <a:gd name="connsiteY8" fmla="*/ 1039783 h 1047784"/>
              <a:gd name="connsiteX9" fmla="*/ 723917 w 1021335"/>
              <a:gd name="connsiteY9" fmla="*/ 817129 h 1047784"/>
              <a:gd name="connsiteX10" fmla="*/ 1021335 w 1021335"/>
              <a:gd name="connsiteY10" fmla="*/ 356763 h 1047784"/>
              <a:gd name="connsiteX11" fmla="*/ 756312 w 1021335"/>
              <a:gd name="connsiteY11" fmla="*/ 236379 h 1047784"/>
              <a:gd name="connsiteX12" fmla="*/ 751533 w 1021335"/>
              <a:gd name="connsiteY12" fmla="*/ 231044 h 1047784"/>
              <a:gd name="connsiteX13" fmla="*/ 715471 w 1021335"/>
              <a:gd name="connsiteY13" fmla="*/ 120718 h 1047784"/>
              <a:gd name="connsiteX14" fmla="*/ 614840 w 1021335"/>
              <a:gd name="connsiteY14" fmla="*/ 119551 h 1047784"/>
              <a:gd name="connsiteX15" fmla="*/ 609172 w 1021335"/>
              <a:gd name="connsiteY15" fmla="*/ 117411 h 1047784"/>
              <a:gd name="connsiteX16" fmla="*/ 597643 w 1021335"/>
              <a:gd name="connsiteY16" fmla="*/ 107549 h 1047784"/>
              <a:gd name="connsiteX17" fmla="*/ 594809 w 1021335"/>
              <a:gd name="connsiteY17" fmla="*/ 98575 h 1047784"/>
              <a:gd name="connsiteX18" fmla="*/ 616452 w 1021335"/>
              <a:gd name="connsiteY18" fmla="*/ 15336 h 1047784"/>
              <a:gd name="connsiteX19" fmla="*/ 562969 w 1021335"/>
              <a:gd name="connsiteY19" fmla="*/ 61595 h 1047784"/>
              <a:gd name="connsiteX20" fmla="*/ 555162 w 1021335"/>
              <a:gd name="connsiteY20" fmla="*/ 63540 h 1047784"/>
              <a:gd name="connsiteX21" fmla="*/ 281304 w 1021335"/>
              <a:gd name="connsiteY21" fmla="*/ 0 h 1047784"/>
              <a:gd name="connsiteX22" fmla="*/ 154696 w 1021335"/>
              <a:gd name="connsiteY22" fmla="*/ 68458 h 1047784"/>
              <a:gd name="connsiteX23" fmla="*/ 153279 w 1021335"/>
              <a:gd name="connsiteY23" fmla="*/ 78738 h 1047784"/>
              <a:gd name="connsiteX24" fmla="*/ 148445 w 1021335"/>
              <a:gd name="connsiteY24" fmla="*/ 85489 h 1047784"/>
              <a:gd name="connsiteX25" fmla="*/ 87461 w 1021335"/>
              <a:gd name="connsiteY25" fmla="*/ 115994 h 1047784"/>
              <a:gd name="connsiteX26" fmla="*/ 77876 w 1021335"/>
              <a:gd name="connsiteY26" fmla="*/ 114939 h 1047784"/>
              <a:gd name="connsiteX27" fmla="*/ 54316 w 1021335"/>
              <a:gd name="connsiteY27" fmla="*/ 95769 h 1047784"/>
              <a:gd name="connsiteX28" fmla="*/ 45731 w 1021335"/>
              <a:gd name="connsiteY28" fmla="*/ 443363 h 1047784"/>
              <a:gd name="connsiteX29" fmla="*/ 41786 w 1021335"/>
              <a:gd name="connsiteY29" fmla="*/ 450531 h 1047784"/>
              <a:gd name="connsiteX30" fmla="*/ 0 w 1021335"/>
              <a:gd name="connsiteY30" fmla="*/ 478564 h 1047784"/>
              <a:gd name="connsiteX31" fmla="*/ 30561 w 1021335"/>
              <a:gd name="connsiteY31" fmla="*/ 761313 h 1047784"/>
              <a:gd name="connsiteX32" fmla="*/ 36229 w 1021335"/>
              <a:gd name="connsiteY32" fmla="*/ 766675 h 1047784"/>
              <a:gd name="connsiteX33" fmla="*/ 84655 w 1021335"/>
              <a:gd name="connsiteY33" fmla="*/ 769426 h 1047784"/>
              <a:gd name="connsiteX34" fmla="*/ 90156 w 1021335"/>
              <a:gd name="connsiteY34" fmla="*/ 771759 h 1047784"/>
              <a:gd name="connsiteX35" fmla="*/ 99769 w 1021335"/>
              <a:gd name="connsiteY35" fmla="*/ 780595 h 1047784"/>
              <a:gd name="connsiteX36" fmla="*/ 169755 w 1021335"/>
              <a:gd name="connsiteY36" fmla="*/ 787401 h 1047784"/>
              <a:gd name="connsiteX37" fmla="*/ 229850 w 1021335"/>
              <a:gd name="connsiteY37" fmla="*/ 752922 h 1047784"/>
              <a:gd name="connsiteX38" fmla="*/ 234267 w 1021335"/>
              <a:gd name="connsiteY38" fmla="*/ 751756 h 104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021335" h="1047784" fill="norm" stroke="1" extrusionOk="0">
                <a:moveTo>
                  <a:pt x="234267" y="751756"/>
                </a:moveTo>
                <a:cubicBezTo>
                  <a:pt x="235462" y="751756"/>
                  <a:pt x="236657" y="752006"/>
                  <a:pt x="237768" y="752478"/>
                </a:cubicBezTo>
                <a:lnTo>
                  <a:pt x="335176" y="794291"/>
                </a:lnTo>
                <a:cubicBezTo>
                  <a:pt x="337565" y="795319"/>
                  <a:pt x="339398" y="797347"/>
                  <a:pt x="340149" y="799820"/>
                </a:cubicBezTo>
                <a:lnTo>
                  <a:pt x="416608" y="1047784"/>
                </a:lnTo>
                <a:lnTo>
                  <a:pt x="523128" y="1029892"/>
                </a:lnTo>
                <a:cubicBezTo>
                  <a:pt x="525879" y="1029420"/>
                  <a:pt x="528685" y="1030281"/>
                  <a:pt x="530713" y="1032198"/>
                </a:cubicBezTo>
                <a:lnTo>
                  <a:pt x="542660" y="1043506"/>
                </a:lnTo>
                <a:lnTo>
                  <a:pt x="567887" y="1039783"/>
                </a:lnTo>
                <a:lnTo>
                  <a:pt x="723917" y="817129"/>
                </a:lnTo>
                <a:lnTo>
                  <a:pt x="1021335" y="356763"/>
                </a:lnTo>
                <a:lnTo>
                  <a:pt x="756312" y="236379"/>
                </a:lnTo>
                <a:cubicBezTo>
                  <a:pt x="754034" y="235351"/>
                  <a:pt x="752311" y="233406"/>
                  <a:pt x="751533" y="231044"/>
                </a:cubicBezTo>
                <a:lnTo>
                  <a:pt x="715471" y="120718"/>
                </a:lnTo>
                <a:lnTo>
                  <a:pt x="614840" y="119551"/>
                </a:lnTo>
                <a:cubicBezTo>
                  <a:pt x="612757" y="119551"/>
                  <a:pt x="610756" y="118773"/>
                  <a:pt x="609172" y="117411"/>
                </a:cubicBezTo>
                <a:lnTo>
                  <a:pt x="597643" y="107549"/>
                </a:lnTo>
                <a:cubicBezTo>
                  <a:pt x="595059" y="105354"/>
                  <a:pt x="593947" y="101853"/>
                  <a:pt x="594809" y="98575"/>
                </a:cubicBezTo>
                <a:lnTo>
                  <a:pt x="616452" y="15336"/>
                </a:lnTo>
                <a:lnTo>
                  <a:pt x="562969" y="61595"/>
                </a:lnTo>
                <a:cubicBezTo>
                  <a:pt x="560830" y="63457"/>
                  <a:pt x="557913" y="64179"/>
                  <a:pt x="555162" y="63540"/>
                </a:cubicBezTo>
                <a:lnTo>
                  <a:pt x="281304" y="0"/>
                </a:lnTo>
                <a:lnTo>
                  <a:pt x="154696" y="68458"/>
                </a:lnTo>
                <a:lnTo>
                  <a:pt x="153279" y="78738"/>
                </a:lnTo>
                <a:cubicBezTo>
                  <a:pt x="152890" y="81655"/>
                  <a:pt x="151085" y="84155"/>
                  <a:pt x="148445" y="85489"/>
                </a:cubicBezTo>
                <a:lnTo>
                  <a:pt x="87461" y="115994"/>
                </a:lnTo>
                <a:cubicBezTo>
                  <a:pt x="84349" y="117551"/>
                  <a:pt x="80599" y="117134"/>
                  <a:pt x="77876" y="114939"/>
                </a:cubicBezTo>
                <a:lnTo>
                  <a:pt x="54316" y="95769"/>
                </a:lnTo>
                <a:lnTo>
                  <a:pt x="45731" y="443363"/>
                </a:lnTo>
                <a:cubicBezTo>
                  <a:pt x="45675" y="446252"/>
                  <a:pt x="44203" y="448920"/>
                  <a:pt x="41786" y="450531"/>
                </a:cubicBezTo>
                <a:lnTo>
                  <a:pt x="0" y="478564"/>
                </a:lnTo>
                <a:lnTo>
                  <a:pt x="30561" y="761313"/>
                </a:lnTo>
                <a:lnTo>
                  <a:pt x="36229" y="766675"/>
                </a:lnTo>
                <a:lnTo>
                  <a:pt x="84655" y="769426"/>
                </a:lnTo>
                <a:cubicBezTo>
                  <a:pt x="86711" y="769537"/>
                  <a:pt x="88656" y="770370"/>
                  <a:pt x="90156" y="771759"/>
                </a:cubicBezTo>
                <a:lnTo>
                  <a:pt x="99769" y="780595"/>
                </a:lnTo>
                <a:lnTo>
                  <a:pt x="169755" y="787401"/>
                </a:lnTo>
                <a:lnTo>
                  <a:pt x="229850" y="752922"/>
                </a:lnTo>
                <a:cubicBezTo>
                  <a:pt x="231211" y="752145"/>
                  <a:pt x="232739" y="751756"/>
                  <a:pt x="234267" y="751756"/>
                </a:cubicBezTo>
                <a:close/>
              </a:path>
            </a:pathLst>
          </a:custGeom>
          <a:solidFill>
            <a:srgbClr val="FBB040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22" name="Forma Livre: Forma 21"/>
          <p:cNvSpPr/>
          <p:nvPr/>
        </p:nvSpPr>
        <p:spPr bwMode="auto">
          <a:xfrm>
            <a:off x="3011571" y="4712385"/>
            <a:ext cx="870250" cy="601893"/>
          </a:xfrm>
          <a:custGeom>
            <a:avLst/>
            <a:gdLst>
              <a:gd name="connsiteX0" fmla="*/ 101075 w 870250"/>
              <a:gd name="connsiteY0" fmla="*/ 548772 h 601893"/>
              <a:gd name="connsiteX1" fmla="*/ 423470 w 870250"/>
              <a:gd name="connsiteY1" fmla="*/ 601893 h 601893"/>
              <a:gd name="connsiteX2" fmla="*/ 435750 w 870250"/>
              <a:gd name="connsiteY2" fmla="*/ 558996 h 601893"/>
              <a:gd name="connsiteX3" fmla="*/ 443113 w 870250"/>
              <a:gd name="connsiteY3" fmla="*/ 552634 h 601893"/>
              <a:gd name="connsiteX4" fmla="*/ 794986 w 870250"/>
              <a:gd name="connsiteY4" fmla="*/ 505013 h 601893"/>
              <a:gd name="connsiteX5" fmla="*/ 795986 w 870250"/>
              <a:gd name="connsiteY5" fmla="*/ 503958 h 601893"/>
              <a:gd name="connsiteX6" fmla="*/ 823825 w 870250"/>
              <a:gd name="connsiteY6" fmla="*/ 479036 h 601893"/>
              <a:gd name="connsiteX7" fmla="*/ 823825 w 870250"/>
              <a:gd name="connsiteY7" fmla="*/ 477675 h 601893"/>
              <a:gd name="connsiteX8" fmla="*/ 810072 w 870250"/>
              <a:gd name="connsiteY8" fmla="*/ 471618 h 601893"/>
              <a:gd name="connsiteX9" fmla="*/ 803571 w 870250"/>
              <a:gd name="connsiteY9" fmla="*/ 473952 h 601893"/>
              <a:gd name="connsiteX10" fmla="*/ 795792 w 870250"/>
              <a:gd name="connsiteY10" fmla="*/ 473063 h 601893"/>
              <a:gd name="connsiteX11" fmla="*/ 787596 w 870250"/>
              <a:gd name="connsiteY11" fmla="*/ 467812 h 601893"/>
              <a:gd name="connsiteX12" fmla="*/ 783623 w 870250"/>
              <a:gd name="connsiteY12" fmla="*/ 461839 h 601893"/>
              <a:gd name="connsiteX13" fmla="*/ 781956 w 870250"/>
              <a:gd name="connsiteY13" fmla="*/ 452031 h 601893"/>
              <a:gd name="connsiteX14" fmla="*/ 784428 w 870250"/>
              <a:gd name="connsiteY14" fmla="*/ 444252 h 601893"/>
              <a:gd name="connsiteX15" fmla="*/ 790985 w 870250"/>
              <a:gd name="connsiteY15" fmla="*/ 437723 h 601893"/>
              <a:gd name="connsiteX16" fmla="*/ 797264 w 870250"/>
              <a:gd name="connsiteY16" fmla="*/ 435139 h 601893"/>
              <a:gd name="connsiteX17" fmla="*/ 806127 w 870250"/>
              <a:gd name="connsiteY17" fmla="*/ 435139 h 601893"/>
              <a:gd name="connsiteX18" fmla="*/ 811795 w 870250"/>
              <a:gd name="connsiteY18" fmla="*/ 437167 h 601893"/>
              <a:gd name="connsiteX19" fmla="*/ 814823 w 870250"/>
              <a:gd name="connsiteY19" fmla="*/ 439668 h 601893"/>
              <a:gd name="connsiteX20" fmla="*/ 822658 w 870250"/>
              <a:gd name="connsiteY20" fmla="*/ 434917 h 601893"/>
              <a:gd name="connsiteX21" fmla="*/ 823881 w 870250"/>
              <a:gd name="connsiteY21" fmla="*/ 422386 h 601893"/>
              <a:gd name="connsiteX22" fmla="*/ 829743 w 870250"/>
              <a:gd name="connsiteY22" fmla="*/ 414885 h 601893"/>
              <a:gd name="connsiteX23" fmla="*/ 838161 w 870250"/>
              <a:gd name="connsiteY23" fmla="*/ 411912 h 601893"/>
              <a:gd name="connsiteX24" fmla="*/ 846996 w 870250"/>
              <a:gd name="connsiteY24" fmla="*/ 413607 h 601893"/>
              <a:gd name="connsiteX25" fmla="*/ 864499 w 870250"/>
              <a:gd name="connsiteY25" fmla="*/ 428999 h 601893"/>
              <a:gd name="connsiteX26" fmla="*/ 870250 w 870250"/>
              <a:gd name="connsiteY26" fmla="*/ 425915 h 601893"/>
              <a:gd name="connsiteX27" fmla="*/ 867722 w 870250"/>
              <a:gd name="connsiteY27" fmla="*/ 417135 h 601893"/>
              <a:gd name="connsiteX28" fmla="*/ 846468 w 870250"/>
              <a:gd name="connsiteY28" fmla="*/ 388102 h 601893"/>
              <a:gd name="connsiteX29" fmla="*/ 835827 w 870250"/>
              <a:gd name="connsiteY29" fmla="*/ 390353 h 601893"/>
              <a:gd name="connsiteX30" fmla="*/ 828659 w 870250"/>
              <a:gd name="connsiteY30" fmla="*/ 388769 h 601893"/>
              <a:gd name="connsiteX31" fmla="*/ 814934 w 870250"/>
              <a:gd name="connsiteY31" fmla="*/ 378461 h 601893"/>
              <a:gd name="connsiteX32" fmla="*/ 811406 w 870250"/>
              <a:gd name="connsiteY32" fmla="*/ 371377 h 601893"/>
              <a:gd name="connsiteX33" fmla="*/ 811406 w 870250"/>
              <a:gd name="connsiteY33" fmla="*/ 341343 h 601893"/>
              <a:gd name="connsiteX34" fmla="*/ 718527 w 870250"/>
              <a:gd name="connsiteY34" fmla="*/ 310421 h 601893"/>
              <a:gd name="connsiteX35" fmla="*/ 712859 w 870250"/>
              <a:gd name="connsiteY35" fmla="*/ 304642 h 601893"/>
              <a:gd name="connsiteX36" fmla="*/ 642123 w 870250"/>
              <a:gd name="connsiteY36" fmla="*/ 76820 h 601893"/>
              <a:gd name="connsiteX37" fmla="*/ 201705 w 870250"/>
              <a:gd name="connsiteY37" fmla="*/ 0 h 601893"/>
              <a:gd name="connsiteX38" fmla="*/ 46704 w 870250"/>
              <a:gd name="connsiteY38" fmla="*/ 221154 h 601893"/>
              <a:gd name="connsiteX39" fmla="*/ 40730 w 870250"/>
              <a:gd name="connsiteY39" fmla="*/ 224849 h 601893"/>
              <a:gd name="connsiteX40" fmla="*/ 19726 w 870250"/>
              <a:gd name="connsiteY40" fmla="*/ 227932 h 601893"/>
              <a:gd name="connsiteX41" fmla="*/ 21476 w 870250"/>
              <a:gd name="connsiteY41" fmla="*/ 290334 h 601893"/>
              <a:gd name="connsiteX42" fmla="*/ 39619 w 870250"/>
              <a:gd name="connsiteY42" fmla="*/ 305503 h 601893"/>
              <a:gd name="connsiteX43" fmla="*/ 34868 w 870250"/>
              <a:gd name="connsiteY43" fmla="*/ 337731 h 601893"/>
              <a:gd name="connsiteX44" fmla="*/ 25255 w 870250"/>
              <a:gd name="connsiteY44" fmla="*/ 357513 h 601893"/>
              <a:gd name="connsiteX45" fmla="*/ 25866 w 870250"/>
              <a:gd name="connsiteY45" fmla="*/ 389936 h 601893"/>
              <a:gd name="connsiteX46" fmla="*/ 32923 w 870250"/>
              <a:gd name="connsiteY46" fmla="*/ 407995 h 601893"/>
              <a:gd name="connsiteX47" fmla="*/ 0 w 870250"/>
              <a:gd name="connsiteY47" fmla="*/ 442557 h 601893"/>
              <a:gd name="connsiteX48" fmla="*/ 1056 w 870250"/>
              <a:gd name="connsiteY48" fmla="*/ 444419 h 601893"/>
              <a:gd name="connsiteX49" fmla="*/ 62651 w 870250"/>
              <a:gd name="connsiteY49" fmla="*/ 453115 h 601893"/>
              <a:gd name="connsiteX50" fmla="*/ 69791 w 870250"/>
              <a:gd name="connsiteY50" fmla="*/ 458977 h 601893"/>
              <a:gd name="connsiteX51" fmla="*/ 101103 w 870250"/>
              <a:gd name="connsiteY51" fmla="*/ 548827 h 601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870250" h="601893" fill="norm" stroke="1" extrusionOk="0">
                <a:moveTo>
                  <a:pt x="101075" y="548772"/>
                </a:moveTo>
                <a:lnTo>
                  <a:pt x="423470" y="601893"/>
                </a:lnTo>
                <a:lnTo>
                  <a:pt x="435750" y="558996"/>
                </a:lnTo>
                <a:cubicBezTo>
                  <a:pt x="436723" y="555607"/>
                  <a:pt x="439612" y="553106"/>
                  <a:pt x="443113" y="552634"/>
                </a:cubicBezTo>
                <a:lnTo>
                  <a:pt x="794986" y="505013"/>
                </a:lnTo>
                <a:cubicBezTo>
                  <a:pt x="795292" y="504625"/>
                  <a:pt x="795625" y="504291"/>
                  <a:pt x="795986" y="503958"/>
                </a:cubicBezTo>
                <a:lnTo>
                  <a:pt x="823825" y="479036"/>
                </a:lnTo>
                <a:lnTo>
                  <a:pt x="823825" y="477675"/>
                </a:lnTo>
                <a:lnTo>
                  <a:pt x="810072" y="471618"/>
                </a:lnTo>
                <a:lnTo>
                  <a:pt x="803571" y="473952"/>
                </a:lnTo>
                <a:cubicBezTo>
                  <a:pt x="800987" y="474897"/>
                  <a:pt x="798098" y="474563"/>
                  <a:pt x="795792" y="473063"/>
                </a:cubicBezTo>
                <a:lnTo>
                  <a:pt x="787596" y="467812"/>
                </a:lnTo>
                <a:cubicBezTo>
                  <a:pt x="785484" y="466478"/>
                  <a:pt x="784040" y="464284"/>
                  <a:pt x="783623" y="461839"/>
                </a:cubicBezTo>
                <a:lnTo>
                  <a:pt x="781956" y="452031"/>
                </a:lnTo>
                <a:cubicBezTo>
                  <a:pt x="781456" y="449169"/>
                  <a:pt x="782400" y="446280"/>
                  <a:pt x="784428" y="444252"/>
                </a:cubicBezTo>
                <a:lnTo>
                  <a:pt x="790985" y="437723"/>
                </a:lnTo>
                <a:cubicBezTo>
                  <a:pt x="792652" y="436056"/>
                  <a:pt x="794903" y="435139"/>
                  <a:pt x="797264" y="435139"/>
                </a:cubicBezTo>
                <a:lnTo>
                  <a:pt x="806127" y="435139"/>
                </a:lnTo>
                <a:cubicBezTo>
                  <a:pt x="808183" y="435139"/>
                  <a:pt x="810183" y="435861"/>
                  <a:pt x="811795" y="437167"/>
                </a:cubicBezTo>
                <a:lnTo>
                  <a:pt x="814823" y="439668"/>
                </a:lnTo>
                <a:lnTo>
                  <a:pt x="822658" y="434917"/>
                </a:lnTo>
                <a:lnTo>
                  <a:pt x="823881" y="422386"/>
                </a:lnTo>
                <a:cubicBezTo>
                  <a:pt x="824214" y="418969"/>
                  <a:pt x="826520" y="416024"/>
                  <a:pt x="829743" y="414885"/>
                </a:cubicBezTo>
                <a:lnTo>
                  <a:pt x="838161" y="411912"/>
                </a:lnTo>
                <a:cubicBezTo>
                  <a:pt x="841189" y="410857"/>
                  <a:pt x="844579" y="411496"/>
                  <a:pt x="846996" y="413607"/>
                </a:cubicBezTo>
                <a:lnTo>
                  <a:pt x="864499" y="428999"/>
                </a:lnTo>
                <a:lnTo>
                  <a:pt x="870250" y="425915"/>
                </a:lnTo>
                <a:lnTo>
                  <a:pt x="867722" y="417135"/>
                </a:lnTo>
                <a:lnTo>
                  <a:pt x="846468" y="388102"/>
                </a:lnTo>
                <a:lnTo>
                  <a:pt x="835827" y="390353"/>
                </a:lnTo>
                <a:cubicBezTo>
                  <a:pt x="833327" y="390880"/>
                  <a:pt x="830715" y="390297"/>
                  <a:pt x="828659" y="388769"/>
                </a:cubicBezTo>
                <a:lnTo>
                  <a:pt x="814934" y="378461"/>
                </a:lnTo>
                <a:cubicBezTo>
                  <a:pt x="812712" y="376795"/>
                  <a:pt x="811406" y="374155"/>
                  <a:pt x="811406" y="371377"/>
                </a:cubicBezTo>
                <a:lnTo>
                  <a:pt x="811406" y="341343"/>
                </a:lnTo>
                <a:lnTo>
                  <a:pt x="718527" y="310421"/>
                </a:lnTo>
                <a:cubicBezTo>
                  <a:pt x="715804" y="309504"/>
                  <a:pt x="713693" y="307365"/>
                  <a:pt x="712859" y="304642"/>
                </a:cubicBezTo>
                <a:lnTo>
                  <a:pt x="642123" y="76820"/>
                </a:lnTo>
                <a:lnTo>
                  <a:pt x="201705" y="0"/>
                </a:lnTo>
                <a:lnTo>
                  <a:pt x="46704" y="221154"/>
                </a:lnTo>
                <a:cubicBezTo>
                  <a:pt x="45314" y="223154"/>
                  <a:pt x="43147" y="224487"/>
                  <a:pt x="40730" y="224849"/>
                </a:cubicBezTo>
                <a:lnTo>
                  <a:pt x="19726" y="227932"/>
                </a:lnTo>
                <a:lnTo>
                  <a:pt x="21476" y="290334"/>
                </a:lnTo>
                <a:lnTo>
                  <a:pt x="39619" y="305503"/>
                </a:lnTo>
                <a:lnTo>
                  <a:pt x="34868" y="337731"/>
                </a:lnTo>
                <a:lnTo>
                  <a:pt x="25255" y="357513"/>
                </a:lnTo>
                <a:lnTo>
                  <a:pt x="25866" y="389936"/>
                </a:lnTo>
                <a:lnTo>
                  <a:pt x="32923" y="407995"/>
                </a:lnTo>
                <a:lnTo>
                  <a:pt x="0" y="442557"/>
                </a:lnTo>
                <a:lnTo>
                  <a:pt x="1056" y="444419"/>
                </a:lnTo>
                <a:lnTo>
                  <a:pt x="62651" y="453115"/>
                </a:lnTo>
                <a:cubicBezTo>
                  <a:pt x="65957" y="453587"/>
                  <a:pt x="68708" y="455837"/>
                  <a:pt x="69791" y="458977"/>
                </a:cubicBezTo>
                <a:lnTo>
                  <a:pt x="101103" y="548827"/>
                </a:lnTo>
                <a:close/>
              </a:path>
            </a:pathLst>
          </a:custGeom>
          <a:solidFill>
            <a:srgbClr val="9B3F8C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23" name="Forma Livre: Forma 22"/>
          <p:cNvSpPr/>
          <p:nvPr/>
        </p:nvSpPr>
        <p:spPr bwMode="auto">
          <a:xfrm>
            <a:off x="3102255" y="5235291"/>
            <a:ext cx="707580" cy="497845"/>
          </a:xfrm>
          <a:custGeom>
            <a:avLst/>
            <a:gdLst>
              <a:gd name="connsiteX0" fmla="*/ 528435 w 707580"/>
              <a:gd name="connsiteY0" fmla="*/ 481398 h 497845"/>
              <a:gd name="connsiteX1" fmla="*/ 535019 w 707580"/>
              <a:gd name="connsiteY1" fmla="*/ 484315 h 497845"/>
              <a:gd name="connsiteX2" fmla="*/ 547272 w 707580"/>
              <a:gd name="connsiteY2" fmla="*/ 497845 h 497845"/>
              <a:gd name="connsiteX3" fmla="*/ 707580 w 707580"/>
              <a:gd name="connsiteY3" fmla="*/ 270052 h 497845"/>
              <a:gd name="connsiteX4" fmla="*/ 686215 w 707580"/>
              <a:gd name="connsiteY4" fmla="*/ 36090 h 497845"/>
              <a:gd name="connsiteX5" fmla="*/ 689216 w 707580"/>
              <a:gd name="connsiteY5" fmla="*/ 28589 h 497845"/>
              <a:gd name="connsiteX6" fmla="*/ 697023 w 707580"/>
              <a:gd name="connsiteY6" fmla="*/ 26616 h 497845"/>
              <a:gd name="connsiteX7" fmla="*/ 703052 w 707580"/>
              <a:gd name="connsiteY7" fmla="*/ 27977 h 497845"/>
              <a:gd name="connsiteX8" fmla="*/ 707497 w 707580"/>
              <a:gd name="connsiteY8" fmla="*/ 7974 h 497845"/>
              <a:gd name="connsiteX9" fmla="*/ 704635 w 707580"/>
              <a:gd name="connsiteY9" fmla="*/ 0 h 497845"/>
              <a:gd name="connsiteX10" fmla="*/ 360486 w 707580"/>
              <a:gd name="connsiteY10" fmla="*/ 46592 h 497845"/>
              <a:gd name="connsiteX11" fmla="*/ 347622 w 707580"/>
              <a:gd name="connsiteY11" fmla="*/ 91517 h 497845"/>
              <a:gd name="connsiteX12" fmla="*/ 337648 w 707580"/>
              <a:gd name="connsiteY12" fmla="*/ 97824 h 497845"/>
              <a:gd name="connsiteX13" fmla="*/ 11586 w 707580"/>
              <a:gd name="connsiteY13" fmla="*/ 44092 h 497845"/>
              <a:gd name="connsiteX14" fmla="*/ 0 w 707580"/>
              <a:gd name="connsiteY14" fmla="*/ 160003 h 497845"/>
              <a:gd name="connsiteX15" fmla="*/ 4473 w 707580"/>
              <a:gd name="connsiteY15" fmla="*/ 165310 h 497845"/>
              <a:gd name="connsiteX16" fmla="*/ 328924 w 707580"/>
              <a:gd name="connsiteY16" fmla="*/ 240157 h 497845"/>
              <a:gd name="connsiteX17" fmla="*/ 334537 w 707580"/>
              <a:gd name="connsiteY17" fmla="*/ 244214 h 497845"/>
              <a:gd name="connsiteX18" fmla="*/ 346122 w 707580"/>
              <a:gd name="connsiteY18" fmla="*/ 263384 h 497845"/>
              <a:gd name="connsiteX19" fmla="*/ 354652 w 707580"/>
              <a:gd name="connsiteY19" fmla="*/ 262606 h 497845"/>
              <a:gd name="connsiteX20" fmla="*/ 362542 w 707580"/>
              <a:gd name="connsiteY20" fmla="*/ 266107 h 497845"/>
              <a:gd name="connsiteX21" fmla="*/ 427916 w 707580"/>
              <a:gd name="connsiteY21" fmla="*/ 352596 h 497845"/>
              <a:gd name="connsiteX22" fmla="*/ 488149 w 707580"/>
              <a:gd name="connsiteY22" fmla="*/ 374489 h 497845"/>
              <a:gd name="connsiteX23" fmla="*/ 533686 w 707580"/>
              <a:gd name="connsiteY23" fmla="*/ 366404 h 497845"/>
              <a:gd name="connsiteX24" fmla="*/ 543076 w 707580"/>
              <a:gd name="connsiteY24" fmla="*/ 370988 h 497845"/>
              <a:gd name="connsiteX25" fmla="*/ 549022 w 707580"/>
              <a:gd name="connsiteY25" fmla="*/ 382156 h 497845"/>
              <a:gd name="connsiteX26" fmla="*/ 549689 w 707580"/>
              <a:gd name="connsiteY26" fmla="*/ 388880 h 497845"/>
              <a:gd name="connsiteX27" fmla="*/ 542132 w 707580"/>
              <a:gd name="connsiteY27" fmla="*/ 414135 h 497845"/>
              <a:gd name="connsiteX28" fmla="*/ 538826 w 707580"/>
              <a:gd name="connsiteY28" fmla="*/ 418775 h 497845"/>
              <a:gd name="connsiteX29" fmla="*/ 525934 w 707580"/>
              <a:gd name="connsiteY29" fmla="*/ 428110 h 497845"/>
              <a:gd name="connsiteX30" fmla="*/ 514571 w 707580"/>
              <a:gd name="connsiteY30" fmla="*/ 468784 h 497845"/>
              <a:gd name="connsiteX31" fmla="*/ 511515 w 707580"/>
              <a:gd name="connsiteY31" fmla="*/ 473369 h 497845"/>
              <a:gd name="connsiteX32" fmla="*/ 498985 w 707580"/>
              <a:gd name="connsiteY32" fmla="*/ 483259 h 497845"/>
              <a:gd name="connsiteX33" fmla="*/ 498929 w 707580"/>
              <a:gd name="connsiteY33" fmla="*/ 484648 h 497845"/>
              <a:gd name="connsiteX34" fmla="*/ 501430 w 707580"/>
              <a:gd name="connsiteY34" fmla="*/ 488677 h 497845"/>
              <a:gd name="connsiteX35" fmla="*/ 504625 w 707580"/>
              <a:gd name="connsiteY35" fmla="*/ 488677 h 497845"/>
              <a:gd name="connsiteX36" fmla="*/ 508959 w 707580"/>
              <a:gd name="connsiteY36" fmla="*/ 484371 h 497845"/>
              <a:gd name="connsiteX37" fmla="*/ 514988 w 707580"/>
              <a:gd name="connsiteY37" fmla="*/ 481787 h 497845"/>
              <a:gd name="connsiteX38" fmla="*/ 528129 w 707580"/>
              <a:gd name="connsiteY38" fmla="*/ 481454 h 497845"/>
              <a:gd name="connsiteX39" fmla="*/ 528352 w 707580"/>
              <a:gd name="connsiteY39" fmla="*/ 481454 h 497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707580" h="497845" fill="norm" stroke="1" extrusionOk="0">
                <a:moveTo>
                  <a:pt x="528435" y="481398"/>
                </a:moveTo>
                <a:cubicBezTo>
                  <a:pt x="530935" y="481398"/>
                  <a:pt x="533325" y="482454"/>
                  <a:pt x="535019" y="484315"/>
                </a:cubicBezTo>
                <a:lnTo>
                  <a:pt x="547272" y="497845"/>
                </a:lnTo>
                <a:lnTo>
                  <a:pt x="707580" y="270052"/>
                </a:lnTo>
                <a:lnTo>
                  <a:pt x="686215" y="36090"/>
                </a:lnTo>
                <a:cubicBezTo>
                  <a:pt x="685965" y="33256"/>
                  <a:pt x="687077" y="30478"/>
                  <a:pt x="689216" y="28589"/>
                </a:cubicBezTo>
                <a:cubicBezTo>
                  <a:pt x="691355" y="26700"/>
                  <a:pt x="694272" y="25977"/>
                  <a:pt x="697023" y="26616"/>
                </a:cubicBezTo>
                <a:lnTo>
                  <a:pt x="703052" y="27977"/>
                </a:lnTo>
                <a:lnTo>
                  <a:pt x="707497" y="7974"/>
                </a:lnTo>
                <a:lnTo>
                  <a:pt x="704635" y="0"/>
                </a:lnTo>
                <a:lnTo>
                  <a:pt x="360486" y="46592"/>
                </a:lnTo>
                <a:lnTo>
                  <a:pt x="347622" y="91517"/>
                </a:lnTo>
                <a:cubicBezTo>
                  <a:pt x="346372" y="95852"/>
                  <a:pt x="342093" y="98574"/>
                  <a:pt x="337648" y="97824"/>
                </a:cubicBezTo>
                <a:lnTo>
                  <a:pt x="11586" y="44092"/>
                </a:lnTo>
                <a:lnTo>
                  <a:pt x="0" y="160003"/>
                </a:lnTo>
                <a:lnTo>
                  <a:pt x="4473" y="165310"/>
                </a:lnTo>
                <a:lnTo>
                  <a:pt x="328924" y="240157"/>
                </a:lnTo>
                <a:cubicBezTo>
                  <a:pt x="331258" y="240685"/>
                  <a:pt x="333286" y="242158"/>
                  <a:pt x="334537" y="244214"/>
                </a:cubicBezTo>
                <a:lnTo>
                  <a:pt x="346122" y="263384"/>
                </a:lnTo>
                <a:lnTo>
                  <a:pt x="354652" y="262606"/>
                </a:lnTo>
                <a:cubicBezTo>
                  <a:pt x="357735" y="262300"/>
                  <a:pt x="360708" y="263634"/>
                  <a:pt x="362542" y="266107"/>
                </a:cubicBezTo>
                <a:lnTo>
                  <a:pt x="427916" y="352596"/>
                </a:lnTo>
                <a:lnTo>
                  <a:pt x="488149" y="374489"/>
                </a:lnTo>
                <a:lnTo>
                  <a:pt x="533686" y="366404"/>
                </a:lnTo>
                <a:cubicBezTo>
                  <a:pt x="537464" y="365737"/>
                  <a:pt x="541270" y="367570"/>
                  <a:pt x="543076" y="370988"/>
                </a:cubicBezTo>
                <a:lnTo>
                  <a:pt x="549022" y="382156"/>
                </a:lnTo>
                <a:cubicBezTo>
                  <a:pt x="550133" y="384213"/>
                  <a:pt x="550356" y="386630"/>
                  <a:pt x="549689" y="388880"/>
                </a:cubicBezTo>
                <a:lnTo>
                  <a:pt x="542132" y="414135"/>
                </a:lnTo>
                <a:cubicBezTo>
                  <a:pt x="541576" y="415996"/>
                  <a:pt x="540409" y="417636"/>
                  <a:pt x="538826" y="418775"/>
                </a:cubicBezTo>
                <a:lnTo>
                  <a:pt x="525934" y="428110"/>
                </a:lnTo>
                <a:lnTo>
                  <a:pt x="514571" y="468784"/>
                </a:lnTo>
                <a:cubicBezTo>
                  <a:pt x="514071" y="470590"/>
                  <a:pt x="512987" y="472202"/>
                  <a:pt x="511515" y="473369"/>
                </a:cubicBezTo>
                <a:lnTo>
                  <a:pt x="498985" y="483259"/>
                </a:lnTo>
                <a:lnTo>
                  <a:pt x="498929" y="484648"/>
                </a:lnTo>
                <a:lnTo>
                  <a:pt x="501430" y="488677"/>
                </a:lnTo>
                <a:lnTo>
                  <a:pt x="504625" y="488677"/>
                </a:lnTo>
                <a:lnTo>
                  <a:pt x="508959" y="484371"/>
                </a:lnTo>
                <a:cubicBezTo>
                  <a:pt x="510570" y="482787"/>
                  <a:pt x="512737" y="481842"/>
                  <a:pt x="514988" y="481787"/>
                </a:cubicBezTo>
                <a:lnTo>
                  <a:pt x="528129" y="481454"/>
                </a:lnTo>
                <a:cubicBezTo>
                  <a:pt x="528129" y="481454"/>
                  <a:pt x="528296" y="481454"/>
                  <a:pt x="528352" y="481454"/>
                </a:cubicBezTo>
                <a:close/>
              </a:path>
            </a:pathLst>
          </a:custGeom>
          <a:solidFill>
            <a:srgbClr val="9B3F8C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grpSp>
        <p:nvGrpSpPr>
          <p:cNvPr id="24" name="Gráfico 4"/>
          <p:cNvGrpSpPr/>
          <p:nvPr/>
        </p:nvGrpSpPr>
        <p:grpSpPr bwMode="auto">
          <a:xfrm>
            <a:off x="3209470" y="3152391"/>
            <a:ext cx="996441" cy="1069788"/>
            <a:chOff x="6120241" y="3152391"/>
            <a:chExt cx="996441" cy="1069788"/>
          </a:xfrm>
          <a:solidFill>
            <a:srgbClr val="FBB040"/>
          </a:solidFill>
        </p:grpSpPr>
        <p:sp>
          <p:nvSpPr>
            <p:cNvPr id="25" name="Forma Livre: Forma 24"/>
            <p:cNvSpPr/>
            <p:nvPr/>
          </p:nvSpPr>
          <p:spPr bwMode="auto">
            <a:xfrm>
              <a:off x="6833044" y="3624343"/>
              <a:ext cx="131108" cy="78459"/>
            </a:xfrm>
            <a:custGeom>
              <a:avLst/>
              <a:gdLst>
                <a:gd name="connsiteX0" fmla="*/ 121607 w 131108"/>
                <a:gd name="connsiteY0" fmla="*/ 56011 h 78459"/>
                <a:gd name="connsiteX1" fmla="*/ 121134 w 131108"/>
                <a:gd name="connsiteY1" fmla="*/ 22365 h 78459"/>
                <a:gd name="connsiteX2" fmla="*/ 107132 w 131108"/>
                <a:gd name="connsiteY2" fmla="*/ 2611 h 78459"/>
                <a:gd name="connsiteX3" fmla="*/ 10419 w 131108"/>
                <a:gd name="connsiteY3" fmla="*/ 0 h 78459"/>
                <a:gd name="connsiteX4" fmla="*/ 0 w 131108"/>
                <a:gd name="connsiteY4" fmla="*/ 55177 h 78459"/>
                <a:gd name="connsiteX5" fmla="*/ 8196 w 131108"/>
                <a:gd name="connsiteY5" fmla="*/ 72569 h 78459"/>
                <a:gd name="connsiteX6" fmla="*/ 24838 w 131108"/>
                <a:gd name="connsiteY6" fmla="*/ 72569 h 78459"/>
                <a:gd name="connsiteX7" fmla="*/ 32062 w 131108"/>
                <a:gd name="connsiteY7" fmla="*/ 65012 h 78459"/>
                <a:gd name="connsiteX8" fmla="*/ 38480 w 131108"/>
                <a:gd name="connsiteY8" fmla="*/ 62262 h 78459"/>
                <a:gd name="connsiteX9" fmla="*/ 40146 w 131108"/>
                <a:gd name="connsiteY9" fmla="*/ 62429 h 78459"/>
                <a:gd name="connsiteX10" fmla="*/ 123718 w 131108"/>
                <a:gd name="connsiteY10" fmla="*/ 78459 h 78459"/>
                <a:gd name="connsiteX11" fmla="*/ 131108 w 131108"/>
                <a:gd name="connsiteY11" fmla="*/ 71764 h 78459"/>
                <a:gd name="connsiteX12" fmla="*/ 123329 w 131108"/>
                <a:gd name="connsiteY12" fmla="*/ 61150 h 78459"/>
                <a:gd name="connsiteX13" fmla="*/ 121607 w 131108"/>
                <a:gd name="connsiteY13" fmla="*/ 56038 h 78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1108" h="78459" fill="norm" stroke="1" extrusionOk="0">
                  <a:moveTo>
                    <a:pt x="121607" y="56011"/>
                  </a:moveTo>
                  <a:lnTo>
                    <a:pt x="121134" y="22365"/>
                  </a:lnTo>
                  <a:lnTo>
                    <a:pt x="107132" y="2611"/>
                  </a:lnTo>
                  <a:lnTo>
                    <a:pt x="10419" y="0"/>
                  </a:lnTo>
                  <a:lnTo>
                    <a:pt x="0" y="55177"/>
                  </a:lnTo>
                  <a:lnTo>
                    <a:pt x="8196" y="72569"/>
                  </a:lnTo>
                  <a:lnTo>
                    <a:pt x="24838" y="72569"/>
                  </a:lnTo>
                  <a:lnTo>
                    <a:pt x="32062" y="65012"/>
                  </a:lnTo>
                  <a:cubicBezTo>
                    <a:pt x="33757" y="63234"/>
                    <a:pt x="36090" y="62262"/>
                    <a:pt x="38480" y="62262"/>
                  </a:cubicBezTo>
                  <a:cubicBezTo>
                    <a:pt x="39035" y="62262"/>
                    <a:pt x="39591" y="62317"/>
                    <a:pt x="40146" y="62429"/>
                  </a:cubicBezTo>
                  <a:lnTo>
                    <a:pt x="123718" y="78459"/>
                  </a:lnTo>
                  <a:lnTo>
                    <a:pt x="131108" y="71764"/>
                  </a:lnTo>
                  <a:lnTo>
                    <a:pt x="123329" y="61150"/>
                  </a:lnTo>
                  <a:cubicBezTo>
                    <a:pt x="122246" y="59650"/>
                    <a:pt x="121635" y="57872"/>
                    <a:pt x="121607" y="56038"/>
                  </a:cubicBezTo>
                  <a:close/>
                </a:path>
              </a:pathLst>
            </a:custGeom>
            <a:solidFill>
              <a:srgbClr val="FBB04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26" name="Forma Livre: Forma 25"/>
            <p:cNvSpPr/>
            <p:nvPr/>
          </p:nvSpPr>
          <p:spPr bwMode="auto">
            <a:xfrm>
              <a:off x="6120241" y="3152391"/>
              <a:ext cx="996441" cy="1069788"/>
            </a:xfrm>
            <a:custGeom>
              <a:avLst/>
              <a:gdLst>
                <a:gd name="connsiteX0" fmla="*/ 897172 w 996441"/>
                <a:gd name="connsiteY0" fmla="*/ 200511 h 1069788"/>
                <a:gd name="connsiteX1" fmla="*/ 996441 w 996441"/>
                <a:gd name="connsiteY1" fmla="*/ 70569 h 1069788"/>
                <a:gd name="connsiteX2" fmla="*/ 842134 w 996441"/>
                <a:gd name="connsiteY2" fmla="*/ 124913 h 1069788"/>
                <a:gd name="connsiteX3" fmla="*/ 835022 w 996441"/>
                <a:gd name="connsiteY3" fmla="*/ 124385 h 1069788"/>
                <a:gd name="connsiteX4" fmla="*/ 810795 w 996441"/>
                <a:gd name="connsiteY4" fmla="*/ 111494 h 1069788"/>
                <a:gd name="connsiteX5" fmla="*/ 809711 w 996441"/>
                <a:gd name="connsiteY5" fmla="*/ 111855 h 1069788"/>
                <a:gd name="connsiteX6" fmla="*/ 806183 w 996441"/>
                <a:gd name="connsiteY6" fmla="*/ 128580 h 1069788"/>
                <a:gd name="connsiteX7" fmla="*/ 800793 w 996441"/>
                <a:gd name="connsiteY7" fmla="*/ 134998 h 1069788"/>
                <a:gd name="connsiteX8" fmla="*/ 789346 w 996441"/>
                <a:gd name="connsiteY8" fmla="*/ 139582 h 1069788"/>
                <a:gd name="connsiteX9" fmla="*/ 781706 w 996441"/>
                <a:gd name="connsiteY9" fmla="*/ 139082 h 1069788"/>
                <a:gd name="connsiteX10" fmla="*/ 729057 w 996441"/>
                <a:gd name="connsiteY10" fmla="*/ 109632 h 1069788"/>
                <a:gd name="connsiteX11" fmla="*/ 668323 w 996441"/>
                <a:gd name="connsiteY11" fmla="*/ 116411 h 1069788"/>
                <a:gd name="connsiteX12" fmla="*/ 656515 w 996441"/>
                <a:gd name="connsiteY12" fmla="*/ 133442 h 1069788"/>
                <a:gd name="connsiteX13" fmla="*/ 644624 w 996441"/>
                <a:gd name="connsiteY13" fmla="*/ 135998 h 1069788"/>
                <a:gd name="connsiteX14" fmla="*/ 633122 w 996441"/>
                <a:gd name="connsiteY14" fmla="*/ 129080 h 1069788"/>
                <a:gd name="connsiteX15" fmla="*/ 628982 w 996441"/>
                <a:gd name="connsiteY15" fmla="*/ 123190 h 1069788"/>
                <a:gd name="connsiteX16" fmla="*/ 619952 w 996441"/>
                <a:gd name="connsiteY16" fmla="*/ 77404 h 1069788"/>
                <a:gd name="connsiteX17" fmla="*/ 598643 w 996441"/>
                <a:gd name="connsiteY17" fmla="*/ 53927 h 1069788"/>
                <a:gd name="connsiteX18" fmla="*/ 591475 w 996441"/>
                <a:gd name="connsiteY18" fmla="*/ 53927 h 1069788"/>
                <a:gd name="connsiteX19" fmla="*/ 551523 w 996441"/>
                <a:gd name="connsiteY19" fmla="*/ 112077 h 1069788"/>
                <a:gd name="connsiteX20" fmla="*/ 544938 w 996441"/>
                <a:gd name="connsiteY20" fmla="*/ 115911 h 1069788"/>
                <a:gd name="connsiteX21" fmla="*/ 517655 w 996441"/>
                <a:gd name="connsiteY21" fmla="*/ 118217 h 1069788"/>
                <a:gd name="connsiteX22" fmla="*/ 512432 w 996441"/>
                <a:gd name="connsiteY22" fmla="*/ 117050 h 1069788"/>
                <a:gd name="connsiteX23" fmla="*/ 414663 w 996441"/>
                <a:gd name="connsiteY23" fmla="*/ 60289 h 1069788"/>
                <a:gd name="connsiteX24" fmla="*/ 410357 w 996441"/>
                <a:gd name="connsiteY24" fmla="*/ 51204 h 1069788"/>
                <a:gd name="connsiteX25" fmla="*/ 418608 w 996441"/>
                <a:gd name="connsiteY25" fmla="*/ 0 h 1069788"/>
                <a:gd name="connsiteX26" fmla="*/ 415163 w 996441"/>
                <a:gd name="connsiteY26" fmla="*/ 611 h 1069788"/>
                <a:gd name="connsiteX27" fmla="*/ 406467 w 996441"/>
                <a:gd name="connsiteY27" fmla="*/ 7918 h 1069788"/>
                <a:gd name="connsiteX28" fmla="*/ 395965 w 996441"/>
                <a:gd name="connsiteY28" fmla="*/ 40508 h 1069788"/>
                <a:gd name="connsiteX29" fmla="*/ 396465 w 996441"/>
                <a:gd name="connsiteY29" fmla="*/ 41063 h 1069788"/>
                <a:gd name="connsiteX30" fmla="*/ 397577 w 996441"/>
                <a:gd name="connsiteY30" fmla="*/ 50732 h 1069788"/>
                <a:gd name="connsiteX31" fmla="*/ 0 w 996441"/>
                <a:gd name="connsiteY31" fmla="*/ 840661 h 1069788"/>
                <a:gd name="connsiteX32" fmla="*/ 35674 w 996441"/>
                <a:gd name="connsiteY32" fmla="*/ 949821 h 1069788"/>
                <a:gd name="connsiteX33" fmla="*/ 299808 w 996441"/>
                <a:gd name="connsiteY33" fmla="*/ 1069789 h 1069788"/>
                <a:gd name="connsiteX34" fmla="*/ 383351 w 996441"/>
                <a:gd name="connsiteY34" fmla="*/ 950377 h 1069788"/>
                <a:gd name="connsiteX35" fmla="*/ 389769 w 996441"/>
                <a:gd name="connsiteY35" fmla="*/ 946626 h 1069788"/>
                <a:gd name="connsiteX36" fmla="*/ 757951 w 996441"/>
                <a:gd name="connsiteY36" fmla="*/ 910980 h 1069788"/>
                <a:gd name="connsiteX37" fmla="*/ 820408 w 996441"/>
                <a:gd name="connsiteY37" fmla="*/ 859415 h 1069788"/>
                <a:gd name="connsiteX38" fmla="*/ 817768 w 996441"/>
                <a:gd name="connsiteY38" fmla="*/ 787818 h 1069788"/>
                <a:gd name="connsiteX39" fmla="*/ 800876 w 996441"/>
                <a:gd name="connsiteY39" fmla="*/ 772621 h 1069788"/>
                <a:gd name="connsiteX40" fmla="*/ 799626 w 996441"/>
                <a:gd name="connsiteY40" fmla="*/ 760813 h 1069788"/>
                <a:gd name="connsiteX41" fmla="*/ 846802 w 996441"/>
                <a:gd name="connsiteY41" fmla="*/ 695495 h 1069788"/>
                <a:gd name="connsiteX42" fmla="*/ 818435 w 996441"/>
                <a:gd name="connsiteY42" fmla="*/ 643290 h 1069788"/>
                <a:gd name="connsiteX43" fmla="*/ 817462 w 996441"/>
                <a:gd name="connsiteY43" fmla="*/ 637622 h 1069788"/>
                <a:gd name="connsiteX44" fmla="*/ 828965 w 996441"/>
                <a:gd name="connsiteY44" fmla="*/ 567109 h 1069788"/>
                <a:gd name="connsiteX45" fmla="*/ 754284 w 996441"/>
                <a:gd name="connsiteY45" fmla="*/ 552773 h 1069788"/>
                <a:gd name="connsiteX46" fmla="*/ 747783 w 996441"/>
                <a:gd name="connsiteY46" fmla="*/ 559580 h 1069788"/>
                <a:gd name="connsiteX47" fmla="*/ 741365 w 996441"/>
                <a:gd name="connsiteY47" fmla="*/ 562330 h 1069788"/>
                <a:gd name="connsiteX48" fmla="*/ 715304 w 996441"/>
                <a:gd name="connsiteY48" fmla="*/ 562330 h 1069788"/>
                <a:gd name="connsiteX49" fmla="*/ 707275 w 996441"/>
                <a:gd name="connsiteY49" fmla="*/ 557246 h 1069788"/>
                <a:gd name="connsiteX50" fmla="*/ 695439 w 996441"/>
                <a:gd name="connsiteY50" fmla="*/ 532158 h 1069788"/>
                <a:gd name="connsiteX51" fmla="*/ 694745 w 996441"/>
                <a:gd name="connsiteY51" fmla="*/ 526712 h 1069788"/>
                <a:gd name="connsiteX52" fmla="*/ 707080 w 996441"/>
                <a:gd name="connsiteY52" fmla="*/ 461283 h 1069788"/>
                <a:gd name="connsiteX53" fmla="*/ 716054 w 996441"/>
                <a:gd name="connsiteY53" fmla="*/ 454059 h 1069788"/>
                <a:gd name="connsiteX54" fmla="*/ 824769 w 996441"/>
                <a:gd name="connsiteY54" fmla="*/ 457005 h 1069788"/>
                <a:gd name="connsiteX55" fmla="*/ 831771 w 996441"/>
                <a:gd name="connsiteY55" fmla="*/ 460727 h 1069788"/>
                <a:gd name="connsiteX56" fmla="*/ 849941 w 996441"/>
                <a:gd name="connsiteY56" fmla="*/ 486343 h 1069788"/>
                <a:gd name="connsiteX57" fmla="*/ 851580 w 996441"/>
                <a:gd name="connsiteY57" fmla="*/ 491344 h 1069788"/>
                <a:gd name="connsiteX58" fmla="*/ 852053 w 996441"/>
                <a:gd name="connsiteY58" fmla="*/ 524934 h 1069788"/>
                <a:gd name="connsiteX59" fmla="*/ 858721 w 996441"/>
                <a:gd name="connsiteY59" fmla="*/ 534019 h 1069788"/>
                <a:gd name="connsiteX60" fmla="*/ 893616 w 996441"/>
                <a:gd name="connsiteY60" fmla="*/ 518961 h 1069788"/>
                <a:gd name="connsiteX61" fmla="*/ 898089 w 996441"/>
                <a:gd name="connsiteY61" fmla="*/ 421414 h 1069788"/>
                <a:gd name="connsiteX62" fmla="*/ 899979 w 996441"/>
                <a:gd name="connsiteY62" fmla="*/ 416330 h 1069788"/>
                <a:gd name="connsiteX63" fmla="*/ 913731 w 996441"/>
                <a:gd name="connsiteY63" fmla="*/ 398854 h 1069788"/>
                <a:gd name="connsiteX64" fmla="*/ 917954 w 996441"/>
                <a:gd name="connsiteY64" fmla="*/ 395909 h 1069788"/>
                <a:gd name="connsiteX65" fmla="*/ 942431 w 996441"/>
                <a:gd name="connsiteY65" fmla="*/ 387908 h 1069788"/>
                <a:gd name="connsiteX66" fmla="*/ 949683 w 996441"/>
                <a:gd name="connsiteY66" fmla="*/ 368265 h 1069788"/>
                <a:gd name="connsiteX67" fmla="*/ 895728 w 996441"/>
                <a:gd name="connsiteY67" fmla="*/ 208873 h 1069788"/>
                <a:gd name="connsiteX68" fmla="*/ 897117 w 996441"/>
                <a:gd name="connsiteY68" fmla="*/ 200594 h 1069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996441" h="1069788" fill="norm" stroke="1" extrusionOk="0">
                  <a:moveTo>
                    <a:pt x="897172" y="200511"/>
                  </a:moveTo>
                  <a:cubicBezTo>
                    <a:pt x="929123" y="159114"/>
                    <a:pt x="973215" y="101603"/>
                    <a:pt x="996441" y="70569"/>
                  </a:cubicBezTo>
                  <a:lnTo>
                    <a:pt x="842134" y="124913"/>
                  </a:lnTo>
                  <a:cubicBezTo>
                    <a:pt x="839800" y="125746"/>
                    <a:pt x="837217" y="125552"/>
                    <a:pt x="835022" y="124385"/>
                  </a:cubicBezTo>
                  <a:lnTo>
                    <a:pt x="810795" y="111494"/>
                  </a:lnTo>
                  <a:lnTo>
                    <a:pt x="809711" y="111855"/>
                  </a:lnTo>
                  <a:lnTo>
                    <a:pt x="806183" y="128580"/>
                  </a:lnTo>
                  <a:cubicBezTo>
                    <a:pt x="805572" y="131498"/>
                    <a:pt x="803543" y="133887"/>
                    <a:pt x="800793" y="134998"/>
                  </a:cubicBezTo>
                  <a:lnTo>
                    <a:pt x="789346" y="139582"/>
                  </a:lnTo>
                  <a:cubicBezTo>
                    <a:pt x="786846" y="140582"/>
                    <a:pt x="784067" y="140388"/>
                    <a:pt x="781706" y="139082"/>
                  </a:cubicBezTo>
                  <a:lnTo>
                    <a:pt x="729057" y="109632"/>
                  </a:lnTo>
                  <a:lnTo>
                    <a:pt x="668323" y="116411"/>
                  </a:lnTo>
                  <a:lnTo>
                    <a:pt x="656515" y="133442"/>
                  </a:lnTo>
                  <a:cubicBezTo>
                    <a:pt x="653848" y="137304"/>
                    <a:pt x="648653" y="138415"/>
                    <a:pt x="644624" y="135998"/>
                  </a:cubicBezTo>
                  <a:lnTo>
                    <a:pt x="633122" y="129080"/>
                  </a:lnTo>
                  <a:cubicBezTo>
                    <a:pt x="630982" y="127775"/>
                    <a:pt x="629482" y="125635"/>
                    <a:pt x="628982" y="123190"/>
                  </a:cubicBezTo>
                  <a:lnTo>
                    <a:pt x="619952" y="77404"/>
                  </a:lnTo>
                  <a:lnTo>
                    <a:pt x="598643" y="53927"/>
                  </a:lnTo>
                  <a:lnTo>
                    <a:pt x="591475" y="53927"/>
                  </a:lnTo>
                  <a:lnTo>
                    <a:pt x="551523" y="112077"/>
                  </a:lnTo>
                  <a:cubicBezTo>
                    <a:pt x="550023" y="114272"/>
                    <a:pt x="547605" y="115661"/>
                    <a:pt x="544938" y="115911"/>
                  </a:cubicBezTo>
                  <a:lnTo>
                    <a:pt x="517655" y="118217"/>
                  </a:lnTo>
                  <a:cubicBezTo>
                    <a:pt x="515849" y="118356"/>
                    <a:pt x="514015" y="117967"/>
                    <a:pt x="512432" y="117050"/>
                  </a:cubicBezTo>
                  <a:lnTo>
                    <a:pt x="414663" y="60289"/>
                  </a:lnTo>
                  <a:cubicBezTo>
                    <a:pt x="411468" y="58456"/>
                    <a:pt x="409773" y="54816"/>
                    <a:pt x="410357" y="51204"/>
                  </a:cubicBezTo>
                  <a:lnTo>
                    <a:pt x="418608" y="0"/>
                  </a:lnTo>
                  <a:lnTo>
                    <a:pt x="415163" y="611"/>
                  </a:lnTo>
                  <a:lnTo>
                    <a:pt x="406467" y="7918"/>
                  </a:lnTo>
                  <a:lnTo>
                    <a:pt x="395965" y="40508"/>
                  </a:lnTo>
                  <a:cubicBezTo>
                    <a:pt x="396132" y="40675"/>
                    <a:pt x="396298" y="40869"/>
                    <a:pt x="396465" y="41063"/>
                  </a:cubicBezTo>
                  <a:cubicBezTo>
                    <a:pt x="398715" y="43786"/>
                    <a:pt x="399160" y="47592"/>
                    <a:pt x="397577" y="50732"/>
                  </a:cubicBezTo>
                  <a:lnTo>
                    <a:pt x="0" y="840661"/>
                  </a:lnTo>
                  <a:lnTo>
                    <a:pt x="35674" y="949821"/>
                  </a:lnTo>
                  <a:lnTo>
                    <a:pt x="299808" y="1069789"/>
                  </a:lnTo>
                  <a:lnTo>
                    <a:pt x="383351" y="950377"/>
                  </a:lnTo>
                  <a:cubicBezTo>
                    <a:pt x="384852" y="948238"/>
                    <a:pt x="387185" y="946876"/>
                    <a:pt x="389769" y="946626"/>
                  </a:cubicBezTo>
                  <a:lnTo>
                    <a:pt x="757951" y="910980"/>
                  </a:lnTo>
                  <a:lnTo>
                    <a:pt x="820408" y="859415"/>
                  </a:lnTo>
                  <a:lnTo>
                    <a:pt x="817768" y="787818"/>
                  </a:lnTo>
                  <a:lnTo>
                    <a:pt x="800876" y="772621"/>
                  </a:lnTo>
                  <a:cubicBezTo>
                    <a:pt x="797487" y="769592"/>
                    <a:pt x="796959" y="764508"/>
                    <a:pt x="799626" y="760813"/>
                  </a:cubicBezTo>
                  <a:lnTo>
                    <a:pt x="846802" y="695495"/>
                  </a:lnTo>
                  <a:lnTo>
                    <a:pt x="818435" y="643290"/>
                  </a:lnTo>
                  <a:cubicBezTo>
                    <a:pt x="817490" y="641568"/>
                    <a:pt x="817157" y="639567"/>
                    <a:pt x="817462" y="637622"/>
                  </a:cubicBezTo>
                  <a:lnTo>
                    <a:pt x="828965" y="567109"/>
                  </a:lnTo>
                  <a:lnTo>
                    <a:pt x="754284" y="552773"/>
                  </a:lnTo>
                  <a:lnTo>
                    <a:pt x="747783" y="559580"/>
                  </a:lnTo>
                  <a:cubicBezTo>
                    <a:pt x="746116" y="561330"/>
                    <a:pt x="743782" y="562330"/>
                    <a:pt x="741365" y="562330"/>
                  </a:cubicBezTo>
                  <a:lnTo>
                    <a:pt x="715304" y="562330"/>
                  </a:lnTo>
                  <a:cubicBezTo>
                    <a:pt x="711859" y="562330"/>
                    <a:pt x="708747" y="560358"/>
                    <a:pt x="707275" y="557246"/>
                  </a:cubicBezTo>
                  <a:lnTo>
                    <a:pt x="695439" y="532158"/>
                  </a:lnTo>
                  <a:cubicBezTo>
                    <a:pt x="694633" y="530463"/>
                    <a:pt x="694384" y="528574"/>
                    <a:pt x="694745" y="526712"/>
                  </a:cubicBezTo>
                  <a:lnTo>
                    <a:pt x="707080" y="461283"/>
                  </a:lnTo>
                  <a:cubicBezTo>
                    <a:pt x="707886" y="457005"/>
                    <a:pt x="711609" y="453809"/>
                    <a:pt x="716054" y="454059"/>
                  </a:cubicBezTo>
                  <a:lnTo>
                    <a:pt x="824769" y="457005"/>
                  </a:lnTo>
                  <a:cubicBezTo>
                    <a:pt x="827548" y="457088"/>
                    <a:pt x="830160" y="458477"/>
                    <a:pt x="831771" y="460727"/>
                  </a:cubicBezTo>
                  <a:lnTo>
                    <a:pt x="849941" y="486343"/>
                  </a:lnTo>
                  <a:cubicBezTo>
                    <a:pt x="850969" y="487816"/>
                    <a:pt x="851552" y="489566"/>
                    <a:pt x="851580" y="491344"/>
                  </a:cubicBezTo>
                  <a:lnTo>
                    <a:pt x="852053" y="524934"/>
                  </a:lnTo>
                  <a:lnTo>
                    <a:pt x="858721" y="534019"/>
                  </a:lnTo>
                  <a:lnTo>
                    <a:pt x="893616" y="518961"/>
                  </a:lnTo>
                  <a:lnTo>
                    <a:pt x="898089" y="421414"/>
                  </a:lnTo>
                  <a:cubicBezTo>
                    <a:pt x="898173" y="419553"/>
                    <a:pt x="898839" y="417775"/>
                    <a:pt x="899979" y="416330"/>
                  </a:cubicBezTo>
                  <a:lnTo>
                    <a:pt x="913731" y="398854"/>
                  </a:lnTo>
                  <a:cubicBezTo>
                    <a:pt x="914815" y="397465"/>
                    <a:pt x="916287" y="396465"/>
                    <a:pt x="917954" y="395909"/>
                  </a:cubicBezTo>
                  <a:lnTo>
                    <a:pt x="942431" y="387908"/>
                  </a:lnTo>
                  <a:lnTo>
                    <a:pt x="949683" y="368265"/>
                  </a:lnTo>
                  <a:lnTo>
                    <a:pt x="895728" y="208873"/>
                  </a:lnTo>
                  <a:cubicBezTo>
                    <a:pt x="894783" y="206067"/>
                    <a:pt x="895283" y="202956"/>
                    <a:pt x="897117" y="200594"/>
                  </a:cubicBezTo>
                  <a:close/>
                </a:path>
              </a:pathLst>
            </a:custGeom>
            <a:solidFill>
              <a:srgbClr val="FBB04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sp>
        <p:nvSpPr>
          <p:cNvPr id="27" name="Forma Livre: Forma 26"/>
          <p:cNvSpPr/>
          <p:nvPr/>
        </p:nvSpPr>
        <p:spPr bwMode="auto">
          <a:xfrm>
            <a:off x="1933947" y="2366129"/>
            <a:ext cx="1689685" cy="1617227"/>
          </a:xfrm>
          <a:custGeom>
            <a:avLst/>
            <a:gdLst>
              <a:gd name="connsiteX0" fmla="*/ 1162362 w 1689685"/>
              <a:gd name="connsiteY0" fmla="*/ 1616088 h 1617227"/>
              <a:gd name="connsiteX1" fmla="*/ 1260575 w 1689685"/>
              <a:gd name="connsiteY1" fmla="*/ 1617227 h 1617227"/>
              <a:gd name="connsiteX2" fmla="*/ 1651345 w 1689685"/>
              <a:gd name="connsiteY2" fmla="*/ 840856 h 1617227"/>
              <a:gd name="connsiteX3" fmla="*/ 1642315 w 1689685"/>
              <a:gd name="connsiteY3" fmla="*/ 837300 h 1617227"/>
              <a:gd name="connsiteX4" fmla="*/ 1636731 w 1689685"/>
              <a:gd name="connsiteY4" fmla="*/ 827965 h 1617227"/>
              <a:gd name="connsiteX5" fmla="*/ 1689686 w 1689685"/>
              <a:gd name="connsiteY5" fmla="*/ 386102 h 1617227"/>
              <a:gd name="connsiteX6" fmla="*/ 783345 w 1689685"/>
              <a:gd name="connsiteY6" fmla="*/ 327980 h 1617227"/>
              <a:gd name="connsiteX7" fmla="*/ 780567 w 1689685"/>
              <a:gd name="connsiteY7" fmla="*/ 327341 h 1617227"/>
              <a:gd name="connsiteX8" fmla="*/ 666906 w 1689685"/>
              <a:gd name="connsiteY8" fmla="*/ 281332 h 1617227"/>
              <a:gd name="connsiteX9" fmla="*/ 662544 w 1689685"/>
              <a:gd name="connsiteY9" fmla="*/ 277526 h 1617227"/>
              <a:gd name="connsiteX10" fmla="*/ 503597 w 1689685"/>
              <a:gd name="connsiteY10" fmla="*/ 0 h 1617227"/>
              <a:gd name="connsiteX11" fmla="*/ 492456 w 1689685"/>
              <a:gd name="connsiteY11" fmla="*/ 13780 h 1617227"/>
              <a:gd name="connsiteX12" fmla="*/ 481176 w 1689685"/>
              <a:gd name="connsiteY12" fmla="*/ 60651 h 1617227"/>
              <a:gd name="connsiteX13" fmla="*/ 460200 w 1689685"/>
              <a:gd name="connsiteY13" fmla="*/ 199900 h 1617227"/>
              <a:gd name="connsiteX14" fmla="*/ 451892 w 1689685"/>
              <a:gd name="connsiteY14" fmla="*/ 207456 h 1617227"/>
              <a:gd name="connsiteX15" fmla="*/ 0 w 1689685"/>
              <a:gd name="connsiteY15" fmla="*/ 231850 h 1617227"/>
              <a:gd name="connsiteX16" fmla="*/ 12197 w 1689685"/>
              <a:gd name="connsiteY16" fmla="*/ 553106 h 1617227"/>
              <a:gd name="connsiteX17" fmla="*/ 229794 w 1689685"/>
              <a:gd name="connsiteY17" fmla="*/ 577833 h 1617227"/>
              <a:gd name="connsiteX18" fmla="*/ 237601 w 1689685"/>
              <a:gd name="connsiteY18" fmla="*/ 585585 h 1617227"/>
              <a:gd name="connsiteX19" fmla="*/ 260883 w 1689685"/>
              <a:gd name="connsiteY19" fmla="*/ 775482 h 1617227"/>
              <a:gd name="connsiteX20" fmla="*/ 259633 w 1689685"/>
              <a:gd name="connsiteY20" fmla="*/ 781233 h 1617227"/>
              <a:gd name="connsiteX21" fmla="*/ 139749 w 1689685"/>
              <a:gd name="connsiteY21" fmla="*/ 975382 h 1617227"/>
              <a:gd name="connsiteX22" fmla="*/ 145806 w 1689685"/>
              <a:gd name="connsiteY22" fmla="*/ 976910 h 1617227"/>
              <a:gd name="connsiteX23" fmla="*/ 152251 w 1689685"/>
              <a:gd name="connsiteY23" fmla="*/ 983328 h 1617227"/>
              <a:gd name="connsiteX24" fmla="*/ 203734 w 1689685"/>
              <a:gd name="connsiteY24" fmla="*/ 1185755 h 1617227"/>
              <a:gd name="connsiteX25" fmla="*/ 200094 w 1689685"/>
              <a:gd name="connsiteY25" fmla="*/ 1195313 h 1617227"/>
              <a:gd name="connsiteX26" fmla="*/ 182591 w 1689685"/>
              <a:gd name="connsiteY26" fmla="*/ 1207121 h 1617227"/>
              <a:gd name="connsiteX27" fmla="*/ 237824 w 1689685"/>
              <a:gd name="connsiteY27" fmla="*/ 1354760 h 1617227"/>
              <a:gd name="connsiteX28" fmla="*/ 477536 w 1689685"/>
              <a:gd name="connsiteY28" fmla="*/ 1367263 h 1617227"/>
              <a:gd name="connsiteX29" fmla="*/ 483204 w 1689685"/>
              <a:gd name="connsiteY29" fmla="*/ 1369707 h 1617227"/>
              <a:gd name="connsiteX30" fmla="*/ 495540 w 1689685"/>
              <a:gd name="connsiteY30" fmla="*/ 1381515 h 1617227"/>
              <a:gd name="connsiteX31" fmla="*/ 498262 w 1689685"/>
              <a:gd name="connsiteY31" fmla="*/ 1387933 h 1617227"/>
              <a:gd name="connsiteX32" fmla="*/ 498262 w 1689685"/>
              <a:gd name="connsiteY32" fmla="*/ 1505706 h 1617227"/>
              <a:gd name="connsiteX33" fmla="*/ 628676 w 1689685"/>
              <a:gd name="connsiteY33" fmla="*/ 1611809 h 1617227"/>
              <a:gd name="connsiteX34" fmla="*/ 680325 w 1689685"/>
              <a:gd name="connsiteY34" fmla="*/ 1585971 h 1617227"/>
              <a:gd name="connsiteX35" fmla="*/ 681714 w 1689685"/>
              <a:gd name="connsiteY35" fmla="*/ 1575858 h 1617227"/>
              <a:gd name="connsiteX36" fmla="*/ 686299 w 1689685"/>
              <a:gd name="connsiteY36" fmla="*/ 1569246 h 1617227"/>
              <a:gd name="connsiteX37" fmla="*/ 819824 w 1689685"/>
              <a:gd name="connsiteY37" fmla="*/ 1497037 h 1617227"/>
              <a:gd name="connsiteX38" fmla="*/ 826048 w 1689685"/>
              <a:gd name="connsiteY38" fmla="*/ 1496204 h 1617227"/>
              <a:gd name="connsiteX39" fmla="*/ 1098794 w 1689685"/>
              <a:gd name="connsiteY39" fmla="*/ 1559466 h 1617227"/>
              <a:gd name="connsiteX40" fmla="*/ 1156416 w 1689685"/>
              <a:gd name="connsiteY40" fmla="*/ 1509623 h 1617227"/>
              <a:gd name="connsiteX41" fmla="*/ 1162223 w 1689685"/>
              <a:gd name="connsiteY41" fmla="*/ 1507456 h 1617227"/>
              <a:gd name="connsiteX42" fmla="*/ 1173114 w 1689685"/>
              <a:gd name="connsiteY42" fmla="*/ 1507456 h 1617227"/>
              <a:gd name="connsiteX43" fmla="*/ 1180143 w 1689685"/>
              <a:gd name="connsiteY43" fmla="*/ 1510901 h 1617227"/>
              <a:gd name="connsiteX44" fmla="*/ 1181699 w 1689685"/>
              <a:gd name="connsiteY44" fmla="*/ 1518569 h 1617227"/>
              <a:gd name="connsiteX45" fmla="*/ 1157444 w 1689685"/>
              <a:gd name="connsiteY45" fmla="*/ 1611921 h 1617227"/>
              <a:gd name="connsiteX46" fmla="*/ 1162306 w 1689685"/>
              <a:gd name="connsiteY46" fmla="*/ 1616088 h 1617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689685" h="1617227" fill="norm" stroke="1" extrusionOk="0">
                <a:moveTo>
                  <a:pt x="1162362" y="1616088"/>
                </a:moveTo>
                <a:lnTo>
                  <a:pt x="1260575" y="1617227"/>
                </a:lnTo>
                <a:lnTo>
                  <a:pt x="1651345" y="840856"/>
                </a:lnTo>
                <a:lnTo>
                  <a:pt x="1642315" y="837300"/>
                </a:lnTo>
                <a:cubicBezTo>
                  <a:pt x="1638565" y="835827"/>
                  <a:pt x="1636259" y="831993"/>
                  <a:pt x="1636731" y="827965"/>
                </a:cubicBezTo>
                <a:lnTo>
                  <a:pt x="1689686" y="386102"/>
                </a:lnTo>
                <a:lnTo>
                  <a:pt x="783345" y="327980"/>
                </a:lnTo>
                <a:cubicBezTo>
                  <a:pt x="782400" y="327924"/>
                  <a:pt x="781456" y="327702"/>
                  <a:pt x="780567" y="327341"/>
                </a:cubicBezTo>
                <a:lnTo>
                  <a:pt x="666906" y="281332"/>
                </a:lnTo>
                <a:cubicBezTo>
                  <a:pt x="665072" y="280582"/>
                  <a:pt x="663516" y="279248"/>
                  <a:pt x="662544" y="277526"/>
                </a:cubicBezTo>
                <a:lnTo>
                  <a:pt x="503597" y="0"/>
                </a:lnTo>
                <a:lnTo>
                  <a:pt x="492456" y="13780"/>
                </a:lnTo>
                <a:lnTo>
                  <a:pt x="481176" y="60651"/>
                </a:lnTo>
                <a:lnTo>
                  <a:pt x="460200" y="199900"/>
                </a:lnTo>
                <a:cubicBezTo>
                  <a:pt x="459561" y="204067"/>
                  <a:pt x="456115" y="207206"/>
                  <a:pt x="451892" y="207456"/>
                </a:cubicBezTo>
                <a:lnTo>
                  <a:pt x="0" y="231850"/>
                </a:lnTo>
                <a:lnTo>
                  <a:pt x="12197" y="553106"/>
                </a:lnTo>
                <a:lnTo>
                  <a:pt x="229794" y="577833"/>
                </a:lnTo>
                <a:cubicBezTo>
                  <a:pt x="233878" y="578306"/>
                  <a:pt x="237101" y="581501"/>
                  <a:pt x="237601" y="585585"/>
                </a:cubicBezTo>
                <a:lnTo>
                  <a:pt x="260883" y="775482"/>
                </a:lnTo>
                <a:cubicBezTo>
                  <a:pt x="261133" y="777483"/>
                  <a:pt x="260689" y="779511"/>
                  <a:pt x="259633" y="781233"/>
                </a:cubicBezTo>
                <a:lnTo>
                  <a:pt x="139749" y="975382"/>
                </a:lnTo>
                <a:lnTo>
                  <a:pt x="145806" y="976910"/>
                </a:lnTo>
                <a:cubicBezTo>
                  <a:pt x="148973" y="977715"/>
                  <a:pt x="151446" y="980160"/>
                  <a:pt x="152251" y="983328"/>
                </a:cubicBezTo>
                <a:lnTo>
                  <a:pt x="203734" y="1185755"/>
                </a:lnTo>
                <a:cubicBezTo>
                  <a:pt x="204651" y="1189395"/>
                  <a:pt x="203206" y="1193201"/>
                  <a:pt x="200094" y="1195313"/>
                </a:cubicBezTo>
                <a:lnTo>
                  <a:pt x="182591" y="1207121"/>
                </a:lnTo>
                <a:lnTo>
                  <a:pt x="237824" y="1354760"/>
                </a:lnTo>
                <a:lnTo>
                  <a:pt x="477536" y="1367263"/>
                </a:lnTo>
                <a:cubicBezTo>
                  <a:pt x="479676" y="1367374"/>
                  <a:pt x="481676" y="1368235"/>
                  <a:pt x="483204" y="1369707"/>
                </a:cubicBezTo>
                <a:lnTo>
                  <a:pt x="495540" y="1381515"/>
                </a:lnTo>
                <a:cubicBezTo>
                  <a:pt x="497290" y="1383182"/>
                  <a:pt x="498262" y="1385516"/>
                  <a:pt x="498262" y="1387933"/>
                </a:cubicBezTo>
                <a:lnTo>
                  <a:pt x="498262" y="1505706"/>
                </a:lnTo>
                <a:lnTo>
                  <a:pt x="628676" y="1611809"/>
                </a:lnTo>
                <a:lnTo>
                  <a:pt x="680325" y="1585971"/>
                </a:lnTo>
                <a:lnTo>
                  <a:pt x="681714" y="1575858"/>
                </a:lnTo>
                <a:cubicBezTo>
                  <a:pt x="682103" y="1573052"/>
                  <a:pt x="683798" y="1570607"/>
                  <a:pt x="686299" y="1569246"/>
                </a:cubicBezTo>
                <a:lnTo>
                  <a:pt x="819824" y="1497037"/>
                </a:lnTo>
                <a:cubicBezTo>
                  <a:pt x="821713" y="1496010"/>
                  <a:pt x="823936" y="1495704"/>
                  <a:pt x="826048" y="1496204"/>
                </a:cubicBezTo>
                <a:lnTo>
                  <a:pt x="1098794" y="1559466"/>
                </a:lnTo>
                <a:lnTo>
                  <a:pt x="1156416" y="1509623"/>
                </a:lnTo>
                <a:cubicBezTo>
                  <a:pt x="1158028" y="1508234"/>
                  <a:pt x="1160084" y="1507456"/>
                  <a:pt x="1162223" y="1507456"/>
                </a:cubicBezTo>
                <a:lnTo>
                  <a:pt x="1173114" y="1507456"/>
                </a:lnTo>
                <a:cubicBezTo>
                  <a:pt x="1175865" y="1507456"/>
                  <a:pt x="1178449" y="1508734"/>
                  <a:pt x="1180143" y="1510901"/>
                </a:cubicBezTo>
                <a:cubicBezTo>
                  <a:pt x="1181838" y="1513068"/>
                  <a:pt x="1182394" y="1515902"/>
                  <a:pt x="1181699" y="1518569"/>
                </a:cubicBezTo>
                <a:lnTo>
                  <a:pt x="1157444" y="1611921"/>
                </a:lnTo>
                <a:lnTo>
                  <a:pt x="1162306" y="1616088"/>
                </a:lnTo>
                <a:close/>
              </a:path>
            </a:pathLst>
          </a:custGeom>
          <a:solidFill>
            <a:srgbClr val="FBB040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28" name="Forma Livre: Forma 27"/>
          <p:cNvSpPr/>
          <p:nvPr/>
        </p:nvSpPr>
        <p:spPr bwMode="auto">
          <a:xfrm>
            <a:off x="5001397" y="2414388"/>
            <a:ext cx="948792" cy="316671"/>
          </a:xfrm>
          <a:custGeom>
            <a:avLst/>
            <a:gdLst>
              <a:gd name="connsiteX0" fmla="*/ 921010 w 948792"/>
              <a:gd name="connsiteY0" fmla="*/ 69152 h 316671"/>
              <a:gd name="connsiteX1" fmla="*/ 911536 w 948792"/>
              <a:gd name="connsiteY1" fmla="*/ 58456 h 316671"/>
              <a:gd name="connsiteX2" fmla="*/ 876418 w 948792"/>
              <a:gd name="connsiteY2" fmla="*/ 54788 h 316671"/>
              <a:gd name="connsiteX3" fmla="*/ 806432 w 948792"/>
              <a:gd name="connsiteY3" fmla="*/ 113883 h 316671"/>
              <a:gd name="connsiteX4" fmla="*/ 799681 w 948792"/>
              <a:gd name="connsiteY4" fmla="*/ 115911 h 316671"/>
              <a:gd name="connsiteX5" fmla="*/ 735335 w 948792"/>
              <a:gd name="connsiteY5" fmla="*/ 108410 h 316671"/>
              <a:gd name="connsiteX6" fmla="*/ 652986 w 948792"/>
              <a:gd name="connsiteY6" fmla="*/ 170283 h 316671"/>
              <a:gd name="connsiteX7" fmla="*/ 647652 w 948792"/>
              <a:gd name="connsiteY7" fmla="*/ 172061 h 316671"/>
              <a:gd name="connsiteX8" fmla="*/ 643234 w 948792"/>
              <a:gd name="connsiteY8" fmla="*/ 170894 h 316671"/>
              <a:gd name="connsiteX9" fmla="*/ 616646 w 948792"/>
              <a:gd name="connsiteY9" fmla="*/ 155613 h 316671"/>
              <a:gd name="connsiteX10" fmla="*/ 612784 w 948792"/>
              <a:gd name="connsiteY10" fmla="*/ 151112 h 316671"/>
              <a:gd name="connsiteX11" fmla="*/ 604616 w 948792"/>
              <a:gd name="connsiteY11" fmla="*/ 129969 h 316671"/>
              <a:gd name="connsiteX12" fmla="*/ 597004 w 948792"/>
              <a:gd name="connsiteY12" fmla="*/ 125635 h 316671"/>
              <a:gd name="connsiteX13" fmla="*/ 592669 w 948792"/>
              <a:gd name="connsiteY13" fmla="*/ 116245 h 316671"/>
              <a:gd name="connsiteX14" fmla="*/ 606005 w 948792"/>
              <a:gd name="connsiteY14" fmla="*/ 46342 h 316671"/>
              <a:gd name="connsiteX15" fmla="*/ 609672 w 948792"/>
              <a:gd name="connsiteY15" fmla="*/ 40702 h 316671"/>
              <a:gd name="connsiteX16" fmla="*/ 613534 w 948792"/>
              <a:gd name="connsiteY16" fmla="*/ 38035 h 316671"/>
              <a:gd name="connsiteX17" fmla="*/ 613312 w 948792"/>
              <a:gd name="connsiteY17" fmla="*/ 30978 h 316671"/>
              <a:gd name="connsiteX18" fmla="*/ 596809 w 948792"/>
              <a:gd name="connsiteY18" fmla="*/ 21060 h 316671"/>
              <a:gd name="connsiteX19" fmla="*/ 440696 w 948792"/>
              <a:gd name="connsiteY19" fmla="*/ 89628 h 316671"/>
              <a:gd name="connsiteX20" fmla="*/ 430055 w 948792"/>
              <a:gd name="connsiteY20" fmla="*/ 86878 h 316671"/>
              <a:gd name="connsiteX21" fmla="*/ 424415 w 948792"/>
              <a:gd name="connsiteY21" fmla="*/ 79460 h 316671"/>
              <a:gd name="connsiteX22" fmla="*/ 395437 w 948792"/>
              <a:gd name="connsiteY22" fmla="*/ 71875 h 316671"/>
              <a:gd name="connsiteX23" fmla="*/ 391297 w 948792"/>
              <a:gd name="connsiteY23" fmla="*/ 69458 h 316671"/>
              <a:gd name="connsiteX24" fmla="*/ 371182 w 948792"/>
              <a:gd name="connsiteY24" fmla="*/ 48620 h 316671"/>
              <a:gd name="connsiteX25" fmla="*/ 370321 w 948792"/>
              <a:gd name="connsiteY25" fmla="*/ 47426 h 316671"/>
              <a:gd name="connsiteX26" fmla="*/ 343121 w 948792"/>
              <a:gd name="connsiteY26" fmla="*/ 82044 h 316671"/>
              <a:gd name="connsiteX27" fmla="*/ 341454 w 948792"/>
              <a:gd name="connsiteY27" fmla="*/ 83655 h 316671"/>
              <a:gd name="connsiteX28" fmla="*/ 340899 w 948792"/>
              <a:gd name="connsiteY28" fmla="*/ 83988 h 316671"/>
              <a:gd name="connsiteX29" fmla="*/ 339260 w 948792"/>
              <a:gd name="connsiteY29" fmla="*/ 84822 h 316671"/>
              <a:gd name="connsiteX30" fmla="*/ 338593 w 948792"/>
              <a:gd name="connsiteY30" fmla="*/ 85072 h 316671"/>
              <a:gd name="connsiteX31" fmla="*/ 336148 w 948792"/>
              <a:gd name="connsiteY31" fmla="*/ 85461 h 316671"/>
              <a:gd name="connsiteX32" fmla="*/ 321867 w 948792"/>
              <a:gd name="connsiteY32" fmla="*/ 85461 h 316671"/>
              <a:gd name="connsiteX33" fmla="*/ 315810 w 948792"/>
              <a:gd name="connsiteY33" fmla="*/ 83072 h 316671"/>
              <a:gd name="connsiteX34" fmla="*/ 228738 w 948792"/>
              <a:gd name="connsiteY34" fmla="*/ 1723 h 316671"/>
              <a:gd name="connsiteX35" fmla="*/ 97796 w 948792"/>
              <a:gd name="connsiteY35" fmla="*/ 0 h 316671"/>
              <a:gd name="connsiteX36" fmla="*/ 107132 w 948792"/>
              <a:gd name="connsiteY36" fmla="*/ 90767 h 316671"/>
              <a:gd name="connsiteX37" fmla="*/ 104214 w 948792"/>
              <a:gd name="connsiteY37" fmla="*/ 98297 h 316671"/>
              <a:gd name="connsiteX38" fmla="*/ 0 w 948792"/>
              <a:gd name="connsiteY38" fmla="*/ 191231 h 316671"/>
              <a:gd name="connsiteX39" fmla="*/ 44759 w 948792"/>
              <a:gd name="connsiteY39" fmla="*/ 215041 h 316671"/>
              <a:gd name="connsiteX40" fmla="*/ 49204 w 948792"/>
              <a:gd name="connsiteY40" fmla="*/ 220709 h 316671"/>
              <a:gd name="connsiteX41" fmla="*/ 58317 w 948792"/>
              <a:gd name="connsiteY41" fmla="*/ 256994 h 316671"/>
              <a:gd name="connsiteX42" fmla="*/ 78154 w 948792"/>
              <a:gd name="connsiteY42" fmla="*/ 273858 h 316671"/>
              <a:gd name="connsiteX43" fmla="*/ 81071 w 948792"/>
              <a:gd name="connsiteY43" fmla="*/ 278720 h 316671"/>
              <a:gd name="connsiteX44" fmla="*/ 89350 w 948792"/>
              <a:gd name="connsiteY44" fmla="*/ 316422 h 316671"/>
              <a:gd name="connsiteX45" fmla="*/ 89823 w 948792"/>
              <a:gd name="connsiteY45" fmla="*/ 316672 h 316671"/>
              <a:gd name="connsiteX46" fmla="*/ 107215 w 948792"/>
              <a:gd name="connsiteY46" fmla="*/ 311838 h 316671"/>
              <a:gd name="connsiteX47" fmla="*/ 133942 w 948792"/>
              <a:gd name="connsiteY47" fmla="*/ 257966 h 316671"/>
              <a:gd name="connsiteX48" fmla="*/ 137082 w 948792"/>
              <a:gd name="connsiteY48" fmla="*/ 254438 h 316671"/>
              <a:gd name="connsiteX49" fmla="*/ 252243 w 948792"/>
              <a:gd name="connsiteY49" fmla="*/ 180257 h 316671"/>
              <a:gd name="connsiteX50" fmla="*/ 260883 w 948792"/>
              <a:gd name="connsiteY50" fmla="*/ 179701 h 316671"/>
              <a:gd name="connsiteX51" fmla="*/ 385268 w 948792"/>
              <a:gd name="connsiteY51" fmla="*/ 239129 h 316671"/>
              <a:gd name="connsiteX52" fmla="*/ 385435 w 948792"/>
              <a:gd name="connsiteY52" fmla="*/ 238824 h 316671"/>
              <a:gd name="connsiteX53" fmla="*/ 394465 w 948792"/>
              <a:gd name="connsiteY53" fmla="*/ 234406 h 316671"/>
              <a:gd name="connsiteX54" fmla="*/ 407939 w 948792"/>
              <a:gd name="connsiteY54" fmla="*/ 236379 h 316671"/>
              <a:gd name="connsiteX55" fmla="*/ 415385 w 948792"/>
              <a:gd name="connsiteY55" fmla="*/ 243574 h 316671"/>
              <a:gd name="connsiteX56" fmla="*/ 417886 w 948792"/>
              <a:gd name="connsiteY56" fmla="*/ 257188 h 316671"/>
              <a:gd name="connsiteX57" fmla="*/ 439168 w 948792"/>
              <a:gd name="connsiteY57" fmla="*/ 268496 h 316671"/>
              <a:gd name="connsiteX58" fmla="*/ 443807 w 948792"/>
              <a:gd name="connsiteY58" fmla="*/ 275247 h 316671"/>
              <a:gd name="connsiteX59" fmla="*/ 445447 w 948792"/>
              <a:gd name="connsiteY59" fmla="*/ 288250 h 316671"/>
              <a:gd name="connsiteX60" fmla="*/ 479314 w 948792"/>
              <a:gd name="connsiteY60" fmla="*/ 273719 h 316671"/>
              <a:gd name="connsiteX61" fmla="*/ 497595 w 948792"/>
              <a:gd name="connsiteY61" fmla="*/ 248798 h 316671"/>
              <a:gd name="connsiteX62" fmla="*/ 504763 w 948792"/>
              <a:gd name="connsiteY62" fmla="*/ 245186 h 316671"/>
              <a:gd name="connsiteX63" fmla="*/ 519822 w 948792"/>
              <a:gd name="connsiteY63" fmla="*/ 245186 h 316671"/>
              <a:gd name="connsiteX64" fmla="*/ 526796 w 948792"/>
              <a:gd name="connsiteY64" fmla="*/ 248576 h 316671"/>
              <a:gd name="connsiteX65" fmla="*/ 531713 w 948792"/>
              <a:gd name="connsiteY65" fmla="*/ 254827 h 316671"/>
              <a:gd name="connsiteX66" fmla="*/ 555162 w 948792"/>
              <a:gd name="connsiteY66" fmla="*/ 257383 h 316671"/>
              <a:gd name="connsiteX67" fmla="*/ 560774 w 948792"/>
              <a:gd name="connsiteY67" fmla="*/ 260244 h 316671"/>
              <a:gd name="connsiteX68" fmla="*/ 606422 w 948792"/>
              <a:gd name="connsiteY68" fmla="*/ 310726 h 316671"/>
              <a:gd name="connsiteX69" fmla="*/ 726945 w 948792"/>
              <a:gd name="connsiteY69" fmla="*/ 300335 h 316671"/>
              <a:gd name="connsiteX70" fmla="*/ 735363 w 948792"/>
              <a:gd name="connsiteY70" fmla="*/ 288833 h 316671"/>
              <a:gd name="connsiteX71" fmla="*/ 741642 w 948792"/>
              <a:gd name="connsiteY71" fmla="*/ 285249 h 316671"/>
              <a:gd name="connsiteX72" fmla="*/ 894922 w 948792"/>
              <a:gd name="connsiteY72" fmla="*/ 270052 h 316671"/>
              <a:gd name="connsiteX73" fmla="*/ 948793 w 948792"/>
              <a:gd name="connsiteY73" fmla="*/ 76459 h 316671"/>
              <a:gd name="connsiteX74" fmla="*/ 925872 w 948792"/>
              <a:gd name="connsiteY74" fmla="*/ 72042 h 316671"/>
              <a:gd name="connsiteX75" fmla="*/ 920899 w 948792"/>
              <a:gd name="connsiteY75" fmla="*/ 69208 h 316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948792" h="316671" fill="norm" stroke="1" extrusionOk="0">
                <a:moveTo>
                  <a:pt x="921010" y="69152"/>
                </a:moveTo>
                <a:lnTo>
                  <a:pt x="911536" y="58456"/>
                </a:lnTo>
                <a:lnTo>
                  <a:pt x="876418" y="54788"/>
                </a:lnTo>
                <a:lnTo>
                  <a:pt x="806432" y="113883"/>
                </a:lnTo>
                <a:cubicBezTo>
                  <a:pt x="804543" y="115467"/>
                  <a:pt x="802098" y="116217"/>
                  <a:pt x="799681" y="115911"/>
                </a:cubicBezTo>
                <a:lnTo>
                  <a:pt x="735335" y="108410"/>
                </a:lnTo>
                <a:lnTo>
                  <a:pt x="652986" y="170283"/>
                </a:lnTo>
                <a:cubicBezTo>
                  <a:pt x="651403" y="171477"/>
                  <a:pt x="649541" y="172061"/>
                  <a:pt x="647652" y="172061"/>
                </a:cubicBezTo>
                <a:cubicBezTo>
                  <a:pt x="646124" y="172061"/>
                  <a:pt x="644596" y="171672"/>
                  <a:pt x="643234" y="170894"/>
                </a:cubicBezTo>
                <a:lnTo>
                  <a:pt x="616646" y="155613"/>
                </a:lnTo>
                <a:cubicBezTo>
                  <a:pt x="614868" y="154585"/>
                  <a:pt x="613507" y="153002"/>
                  <a:pt x="612784" y="151112"/>
                </a:cubicBezTo>
                <a:lnTo>
                  <a:pt x="604616" y="129969"/>
                </a:lnTo>
                <a:lnTo>
                  <a:pt x="597004" y="125635"/>
                </a:lnTo>
                <a:cubicBezTo>
                  <a:pt x="593697" y="123746"/>
                  <a:pt x="591975" y="119995"/>
                  <a:pt x="592669" y="116245"/>
                </a:cubicBezTo>
                <a:lnTo>
                  <a:pt x="606005" y="46342"/>
                </a:lnTo>
                <a:cubicBezTo>
                  <a:pt x="606450" y="44064"/>
                  <a:pt x="607756" y="42036"/>
                  <a:pt x="609672" y="40702"/>
                </a:cubicBezTo>
                <a:lnTo>
                  <a:pt x="613534" y="38035"/>
                </a:lnTo>
                <a:lnTo>
                  <a:pt x="613312" y="30978"/>
                </a:lnTo>
                <a:lnTo>
                  <a:pt x="596809" y="21060"/>
                </a:lnTo>
                <a:lnTo>
                  <a:pt x="440696" y="89628"/>
                </a:lnTo>
                <a:cubicBezTo>
                  <a:pt x="436945" y="91267"/>
                  <a:pt x="432555" y="90128"/>
                  <a:pt x="430055" y="86878"/>
                </a:cubicBezTo>
                <a:lnTo>
                  <a:pt x="424415" y="79460"/>
                </a:lnTo>
                <a:lnTo>
                  <a:pt x="395437" y="71875"/>
                </a:lnTo>
                <a:cubicBezTo>
                  <a:pt x="393853" y="71458"/>
                  <a:pt x="392436" y="70625"/>
                  <a:pt x="391297" y="69458"/>
                </a:cubicBezTo>
                <a:lnTo>
                  <a:pt x="371182" y="48620"/>
                </a:lnTo>
                <a:cubicBezTo>
                  <a:pt x="370849" y="48259"/>
                  <a:pt x="370599" y="47815"/>
                  <a:pt x="370321" y="47426"/>
                </a:cubicBezTo>
                <a:lnTo>
                  <a:pt x="343121" y="82044"/>
                </a:lnTo>
                <a:cubicBezTo>
                  <a:pt x="342621" y="82655"/>
                  <a:pt x="342066" y="83183"/>
                  <a:pt x="341454" y="83655"/>
                </a:cubicBezTo>
                <a:cubicBezTo>
                  <a:pt x="341288" y="83794"/>
                  <a:pt x="341093" y="83877"/>
                  <a:pt x="340899" y="83988"/>
                </a:cubicBezTo>
                <a:cubicBezTo>
                  <a:pt x="340371" y="84322"/>
                  <a:pt x="339843" y="84600"/>
                  <a:pt x="339260" y="84822"/>
                </a:cubicBezTo>
                <a:cubicBezTo>
                  <a:pt x="339037" y="84905"/>
                  <a:pt x="338815" y="84989"/>
                  <a:pt x="338593" y="85072"/>
                </a:cubicBezTo>
                <a:cubicBezTo>
                  <a:pt x="337815" y="85294"/>
                  <a:pt x="336981" y="85461"/>
                  <a:pt x="336148" y="85461"/>
                </a:cubicBezTo>
                <a:lnTo>
                  <a:pt x="321867" y="85461"/>
                </a:lnTo>
                <a:cubicBezTo>
                  <a:pt x="319617" y="85461"/>
                  <a:pt x="317450" y="84600"/>
                  <a:pt x="315810" y="83072"/>
                </a:cubicBezTo>
                <a:lnTo>
                  <a:pt x="228738" y="1723"/>
                </a:lnTo>
                <a:lnTo>
                  <a:pt x="97796" y="0"/>
                </a:lnTo>
                <a:lnTo>
                  <a:pt x="107132" y="90767"/>
                </a:lnTo>
                <a:cubicBezTo>
                  <a:pt x="107409" y="93601"/>
                  <a:pt x="106326" y="96407"/>
                  <a:pt x="104214" y="98297"/>
                </a:cubicBezTo>
                <a:lnTo>
                  <a:pt x="0" y="191231"/>
                </a:lnTo>
                <a:lnTo>
                  <a:pt x="44759" y="215041"/>
                </a:lnTo>
                <a:cubicBezTo>
                  <a:pt x="46981" y="216208"/>
                  <a:pt x="48593" y="218292"/>
                  <a:pt x="49204" y="220709"/>
                </a:cubicBezTo>
                <a:lnTo>
                  <a:pt x="58317" y="256994"/>
                </a:lnTo>
                <a:lnTo>
                  <a:pt x="78154" y="273858"/>
                </a:lnTo>
                <a:cubicBezTo>
                  <a:pt x="79626" y="275108"/>
                  <a:pt x="80654" y="276831"/>
                  <a:pt x="81071" y="278720"/>
                </a:cubicBezTo>
                <a:lnTo>
                  <a:pt x="89350" y="316422"/>
                </a:lnTo>
                <a:lnTo>
                  <a:pt x="89823" y="316672"/>
                </a:lnTo>
                <a:lnTo>
                  <a:pt x="107215" y="311838"/>
                </a:lnTo>
                <a:lnTo>
                  <a:pt x="133942" y="257966"/>
                </a:lnTo>
                <a:cubicBezTo>
                  <a:pt x="134665" y="256522"/>
                  <a:pt x="135748" y="255327"/>
                  <a:pt x="137082" y="254438"/>
                </a:cubicBezTo>
                <a:lnTo>
                  <a:pt x="252243" y="180257"/>
                </a:lnTo>
                <a:cubicBezTo>
                  <a:pt x="254827" y="178590"/>
                  <a:pt x="258105" y="178395"/>
                  <a:pt x="260883" y="179701"/>
                </a:cubicBezTo>
                <a:lnTo>
                  <a:pt x="385268" y="239129"/>
                </a:lnTo>
                <a:lnTo>
                  <a:pt x="385435" y="238824"/>
                </a:lnTo>
                <a:cubicBezTo>
                  <a:pt x="387241" y="235629"/>
                  <a:pt x="390853" y="233878"/>
                  <a:pt x="394465" y="234406"/>
                </a:cubicBezTo>
                <a:lnTo>
                  <a:pt x="407939" y="236379"/>
                </a:lnTo>
                <a:cubicBezTo>
                  <a:pt x="411718" y="236934"/>
                  <a:pt x="414690" y="239824"/>
                  <a:pt x="415385" y="243574"/>
                </a:cubicBezTo>
                <a:lnTo>
                  <a:pt x="417886" y="257188"/>
                </a:lnTo>
                <a:lnTo>
                  <a:pt x="439168" y="268496"/>
                </a:lnTo>
                <a:cubicBezTo>
                  <a:pt x="441724" y="269857"/>
                  <a:pt x="443446" y="272358"/>
                  <a:pt x="443807" y="275247"/>
                </a:cubicBezTo>
                <a:lnTo>
                  <a:pt x="445447" y="288250"/>
                </a:lnTo>
                <a:lnTo>
                  <a:pt x="479314" y="273719"/>
                </a:lnTo>
                <a:lnTo>
                  <a:pt x="497595" y="248798"/>
                </a:lnTo>
                <a:cubicBezTo>
                  <a:pt x="499262" y="246519"/>
                  <a:pt x="501929" y="245186"/>
                  <a:pt x="504763" y="245186"/>
                </a:cubicBezTo>
                <a:lnTo>
                  <a:pt x="519822" y="245186"/>
                </a:lnTo>
                <a:cubicBezTo>
                  <a:pt x="522545" y="245186"/>
                  <a:pt x="525128" y="246436"/>
                  <a:pt x="526796" y="248576"/>
                </a:cubicBezTo>
                <a:lnTo>
                  <a:pt x="531713" y="254827"/>
                </a:lnTo>
                <a:lnTo>
                  <a:pt x="555162" y="257383"/>
                </a:lnTo>
                <a:cubicBezTo>
                  <a:pt x="557329" y="257633"/>
                  <a:pt x="559329" y="258633"/>
                  <a:pt x="560774" y="260244"/>
                </a:cubicBezTo>
                <a:lnTo>
                  <a:pt x="606422" y="310726"/>
                </a:lnTo>
                <a:lnTo>
                  <a:pt x="726945" y="300335"/>
                </a:lnTo>
                <a:lnTo>
                  <a:pt x="735363" y="288833"/>
                </a:lnTo>
                <a:cubicBezTo>
                  <a:pt x="736864" y="286805"/>
                  <a:pt x="739142" y="285499"/>
                  <a:pt x="741642" y="285249"/>
                </a:cubicBezTo>
                <a:lnTo>
                  <a:pt x="894922" y="270052"/>
                </a:lnTo>
                <a:lnTo>
                  <a:pt x="948793" y="76459"/>
                </a:lnTo>
                <a:lnTo>
                  <a:pt x="925872" y="72042"/>
                </a:lnTo>
                <a:cubicBezTo>
                  <a:pt x="923955" y="71680"/>
                  <a:pt x="922205" y="70680"/>
                  <a:pt x="920899" y="69208"/>
                </a:cubicBezTo>
                <a:close/>
              </a:path>
            </a:pathLst>
          </a:custGeom>
          <a:solidFill>
            <a:srgbClr val="1C75BC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29" name="Forma Livre: Forma 28"/>
          <p:cNvSpPr/>
          <p:nvPr/>
        </p:nvSpPr>
        <p:spPr bwMode="auto">
          <a:xfrm>
            <a:off x="5446649" y="2678105"/>
            <a:ext cx="437667" cy="243852"/>
          </a:xfrm>
          <a:custGeom>
            <a:avLst/>
            <a:gdLst>
              <a:gd name="connsiteX0" fmla="*/ 4279 w 437667"/>
              <a:gd name="connsiteY0" fmla="*/ 61401 h 243852"/>
              <a:gd name="connsiteX1" fmla="*/ 19060 w 437667"/>
              <a:gd name="connsiteY1" fmla="*/ 67819 h 243852"/>
              <a:gd name="connsiteX2" fmla="*/ 24060 w 437667"/>
              <a:gd name="connsiteY2" fmla="*/ 73542 h 243852"/>
              <a:gd name="connsiteX3" fmla="*/ 25644 w 437667"/>
              <a:gd name="connsiteY3" fmla="*/ 79126 h 243852"/>
              <a:gd name="connsiteX4" fmla="*/ 177090 w 437667"/>
              <a:gd name="connsiteY4" fmla="*/ 153724 h 243852"/>
              <a:gd name="connsiteX5" fmla="*/ 181313 w 437667"/>
              <a:gd name="connsiteY5" fmla="*/ 158142 h 243852"/>
              <a:gd name="connsiteX6" fmla="*/ 198872 w 437667"/>
              <a:gd name="connsiteY6" fmla="*/ 198205 h 243852"/>
              <a:gd name="connsiteX7" fmla="*/ 226349 w 437667"/>
              <a:gd name="connsiteY7" fmla="*/ 209290 h 243852"/>
              <a:gd name="connsiteX8" fmla="*/ 230211 w 437667"/>
              <a:gd name="connsiteY8" fmla="*/ 212319 h 243852"/>
              <a:gd name="connsiteX9" fmla="*/ 253021 w 437667"/>
              <a:gd name="connsiteY9" fmla="*/ 243852 h 243852"/>
              <a:gd name="connsiteX10" fmla="*/ 346789 w 437667"/>
              <a:gd name="connsiteY10" fmla="*/ 124885 h 243852"/>
              <a:gd name="connsiteX11" fmla="*/ 351151 w 437667"/>
              <a:gd name="connsiteY11" fmla="*/ 121884 h 243852"/>
              <a:gd name="connsiteX12" fmla="*/ 370849 w 437667"/>
              <a:gd name="connsiteY12" fmla="*/ 115828 h 243852"/>
              <a:gd name="connsiteX13" fmla="*/ 437667 w 437667"/>
              <a:gd name="connsiteY13" fmla="*/ 26227 h 243852"/>
              <a:gd name="connsiteX14" fmla="*/ 302308 w 437667"/>
              <a:gd name="connsiteY14" fmla="*/ 39647 h 243852"/>
              <a:gd name="connsiteX15" fmla="*/ 293834 w 437667"/>
              <a:gd name="connsiteY15" fmla="*/ 51204 h 243852"/>
              <a:gd name="connsiteX16" fmla="*/ 287444 w 437667"/>
              <a:gd name="connsiteY16" fmla="*/ 54788 h 243852"/>
              <a:gd name="connsiteX17" fmla="*/ 158503 w 437667"/>
              <a:gd name="connsiteY17" fmla="*/ 65902 h 243852"/>
              <a:gd name="connsiteX18" fmla="*/ 151140 w 437667"/>
              <a:gd name="connsiteY18" fmla="*/ 63012 h 243852"/>
              <a:gd name="connsiteX19" fmla="*/ 104798 w 437667"/>
              <a:gd name="connsiteY19" fmla="*/ 11752 h 243852"/>
              <a:gd name="connsiteX20" fmla="*/ 80988 w 437667"/>
              <a:gd name="connsiteY20" fmla="*/ 9141 h 243852"/>
              <a:gd name="connsiteX21" fmla="*/ 74987 w 437667"/>
              <a:gd name="connsiteY21" fmla="*/ 5807 h 243852"/>
              <a:gd name="connsiteX22" fmla="*/ 70430 w 437667"/>
              <a:gd name="connsiteY22" fmla="*/ 0 h 243852"/>
              <a:gd name="connsiteX23" fmla="*/ 64207 w 437667"/>
              <a:gd name="connsiteY23" fmla="*/ 0 h 243852"/>
              <a:gd name="connsiteX24" fmla="*/ 47148 w 437667"/>
              <a:gd name="connsiteY24" fmla="*/ 23254 h 243852"/>
              <a:gd name="connsiteX25" fmla="*/ 43481 w 437667"/>
              <a:gd name="connsiteY25" fmla="*/ 26172 h 243852"/>
              <a:gd name="connsiteX26" fmla="*/ 973 w 437667"/>
              <a:gd name="connsiteY26" fmla="*/ 44398 h 243852"/>
              <a:gd name="connsiteX27" fmla="*/ 0 w 437667"/>
              <a:gd name="connsiteY27" fmla="*/ 50093 h 243852"/>
              <a:gd name="connsiteX28" fmla="*/ 4334 w 437667"/>
              <a:gd name="connsiteY28" fmla="*/ 61401 h 24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37667" h="243852" fill="norm" stroke="1" extrusionOk="0">
                <a:moveTo>
                  <a:pt x="4279" y="61401"/>
                </a:moveTo>
                <a:lnTo>
                  <a:pt x="19060" y="67819"/>
                </a:lnTo>
                <a:cubicBezTo>
                  <a:pt x="21504" y="68874"/>
                  <a:pt x="23338" y="70986"/>
                  <a:pt x="24060" y="73542"/>
                </a:cubicBezTo>
                <a:lnTo>
                  <a:pt x="25644" y="79126"/>
                </a:lnTo>
                <a:lnTo>
                  <a:pt x="177090" y="153724"/>
                </a:lnTo>
                <a:cubicBezTo>
                  <a:pt x="178979" y="154641"/>
                  <a:pt x="180452" y="156197"/>
                  <a:pt x="181313" y="158142"/>
                </a:cubicBezTo>
                <a:lnTo>
                  <a:pt x="198872" y="198205"/>
                </a:lnTo>
                <a:lnTo>
                  <a:pt x="226349" y="209290"/>
                </a:lnTo>
                <a:cubicBezTo>
                  <a:pt x="227905" y="209929"/>
                  <a:pt x="229238" y="210957"/>
                  <a:pt x="230211" y="212319"/>
                </a:cubicBezTo>
                <a:lnTo>
                  <a:pt x="253021" y="243852"/>
                </a:lnTo>
                <a:lnTo>
                  <a:pt x="346789" y="124885"/>
                </a:lnTo>
                <a:cubicBezTo>
                  <a:pt x="347900" y="123468"/>
                  <a:pt x="349428" y="122412"/>
                  <a:pt x="351151" y="121884"/>
                </a:cubicBezTo>
                <a:lnTo>
                  <a:pt x="370849" y="115828"/>
                </a:lnTo>
                <a:lnTo>
                  <a:pt x="437667" y="26227"/>
                </a:lnTo>
                <a:lnTo>
                  <a:pt x="302308" y="39647"/>
                </a:lnTo>
                <a:lnTo>
                  <a:pt x="293834" y="51204"/>
                </a:lnTo>
                <a:cubicBezTo>
                  <a:pt x="292306" y="53260"/>
                  <a:pt x="290000" y="54594"/>
                  <a:pt x="287444" y="54788"/>
                </a:cubicBezTo>
                <a:lnTo>
                  <a:pt x="158503" y="65902"/>
                </a:lnTo>
                <a:cubicBezTo>
                  <a:pt x="155752" y="66124"/>
                  <a:pt x="153002" y="65068"/>
                  <a:pt x="151140" y="63012"/>
                </a:cubicBezTo>
                <a:lnTo>
                  <a:pt x="104798" y="11752"/>
                </a:lnTo>
                <a:lnTo>
                  <a:pt x="80988" y="9141"/>
                </a:lnTo>
                <a:cubicBezTo>
                  <a:pt x="78626" y="8891"/>
                  <a:pt x="76459" y="7668"/>
                  <a:pt x="74987" y="5807"/>
                </a:cubicBezTo>
                <a:lnTo>
                  <a:pt x="70430" y="0"/>
                </a:lnTo>
                <a:lnTo>
                  <a:pt x="64207" y="0"/>
                </a:lnTo>
                <a:lnTo>
                  <a:pt x="47148" y="23254"/>
                </a:lnTo>
                <a:cubicBezTo>
                  <a:pt x="46203" y="24533"/>
                  <a:pt x="44953" y="25533"/>
                  <a:pt x="43481" y="26172"/>
                </a:cubicBezTo>
                <a:lnTo>
                  <a:pt x="973" y="44398"/>
                </a:lnTo>
                <a:lnTo>
                  <a:pt x="0" y="50093"/>
                </a:lnTo>
                <a:lnTo>
                  <a:pt x="4334" y="61401"/>
                </a:lnTo>
                <a:close/>
              </a:path>
            </a:pathLst>
          </a:custGeom>
          <a:solidFill>
            <a:srgbClr val="1C75BC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30" name="Forma Livre: Forma 29"/>
          <p:cNvSpPr/>
          <p:nvPr/>
        </p:nvSpPr>
        <p:spPr bwMode="auto">
          <a:xfrm>
            <a:off x="5383804" y="2240466"/>
            <a:ext cx="571665" cy="327340"/>
          </a:xfrm>
          <a:custGeom>
            <a:avLst/>
            <a:gdLst>
              <a:gd name="connsiteX0" fmla="*/ 399104 w 571665"/>
              <a:gd name="connsiteY0" fmla="*/ 77709 h 327340"/>
              <a:gd name="connsiteX1" fmla="*/ 394076 w 571665"/>
              <a:gd name="connsiteY1" fmla="*/ 75542 h 327340"/>
              <a:gd name="connsiteX2" fmla="*/ 363792 w 571665"/>
              <a:gd name="connsiteY2" fmla="*/ 48898 h 327340"/>
              <a:gd name="connsiteX3" fmla="*/ 357069 w 571665"/>
              <a:gd name="connsiteY3" fmla="*/ 48898 h 327340"/>
              <a:gd name="connsiteX4" fmla="*/ 351012 w 571665"/>
              <a:gd name="connsiteY4" fmla="*/ 53510 h 327340"/>
              <a:gd name="connsiteX5" fmla="*/ 327785 w 571665"/>
              <a:gd name="connsiteY5" fmla="*/ 135609 h 327340"/>
              <a:gd name="connsiteX6" fmla="*/ 319228 w 571665"/>
              <a:gd name="connsiteY6" fmla="*/ 142083 h 327340"/>
              <a:gd name="connsiteX7" fmla="*/ 302586 w 571665"/>
              <a:gd name="connsiteY7" fmla="*/ 142083 h 327340"/>
              <a:gd name="connsiteX8" fmla="*/ 295168 w 571665"/>
              <a:gd name="connsiteY8" fmla="*/ 138082 h 327340"/>
              <a:gd name="connsiteX9" fmla="*/ 269857 w 571665"/>
              <a:gd name="connsiteY9" fmla="*/ 99713 h 327340"/>
              <a:gd name="connsiteX10" fmla="*/ 257049 w 571665"/>
              <a:gd name="connsiteY10" fmla="*/ 99713 h 327340"/>
              <a:gd name="connsiteX11" fmla="*/ 251743 w 571665"/>
              <a:gd name="connsiteY11" fmla="*/ 104992 h 327340"/>
              <a:gd name="connsiteX12" fmla="*/ 243075 w 571665"/>
              <a:gd name="connsiteY12" fmla="*/ 107243 h 327340"/>
              <a:gd name="connsiteX13" fmla="*/ 191565 w 571665"/>
              <a:gd name="connsiteY13" fmla="*/ 92768 h 327340"/>
              <a:gd name="connsiteX14" fmla="*/ 186453 w 571665"/>
              <a:gd name="connsiteY14" fmla="*/ 88961 h 327340"/>
              <a:gd name="connsiteX15" fmla="*/ 179257 w 571665"/>
              <a:gd name="connsiteY15" fmla="*/ 77543 h 327340"/>
              <a:gd name="connsiteX16" fmla="*/ 179035 w 571665"/>
              <a:gd name="connsiteY16" fmla="*/ 68430 h 327340"/>
              <a:gd name="connsiteX17" fmla="*/ 216125 w 571665"/>
              <a:gd name="connsiteY17" fmla="*/ 2889 h 327340"/>
              <a:gd name="connsiteX18" fmla="*/ 214263 w 571665"/>
              <a:gd name="connsiteY18" fmla="*/ 0 h 327340"/>
              <a:gd name="connsiteX19" fmla="*/ 100242 w 571665"/>
              <a:gd name="connsiteY19" fmla="*/ 57733 h 327340"/>
              <a:gd name="connsiteX20" fmla="*/ 94157 w 571665"/>
              <a:gd name="connsiteY20" fmla="*/ 58456 h 327340"/>
              <a:gd name="connsiteX21" fmla="*/ 32895 w 571665"/>
              <a:gd name="connsiteY21" fmla="*/ 43758 h 327340"/>
              <a:gd name="connsiteX22" fmla="*/ 11502 w 571665"/>
              <a:gd name="connsiteY22" fmla="*/ 124496 h 327340"/>
              <a:gd name="connsiteX23" fmla="*/ 28867 w 571665"/>
              <a:gd name="connsiteY23" fmla="*/ 162392 h 327340"/>
              <a:gd name="connsiteX24" fmla="*/ 27783 w 571665"/>
              <a:gd name="connsiteY24" fmla="*/ 171588 h 327340"/>
              <a:gd name="connsiteX25" fmla="*/ 0 w 571665"/>
              <a:gd name="connsiteY25" fmla="*/ 206929 h 327340"/>
              <a:gd name="connsiteX26" fmla="*/ 2584 w 571665"/>
              <a:gd name="connsiteY26" fmla="*/ 211929 h 327340"/>
              <a:gd name="connsiteX27" fmla="*/ 20087 w 571665"/>
              <a:gd name="connsiteY27" fmla="*/ 230044 h 327340"/>
              <a:gd name="connsiteX28" fmla="*/ 49593 w 571665"/>
              <a:gd name="connsiteY28" fmla="*/ 237796 h 327340"/>
              <a:gd name="connsiteX29" fmla="*/ 54400 w 571665"/>
              <a:gd name="connsiteY29" fmla="*/ 240991 h 327340"/>
              <a:gd name="connsiteX30" fmla="*/ 57678 w 571665"/>
              <a:gd name="connsiteY30" fmla="*/ 245269 h 327340"/>
              <a:gd name="connsiteX31" fmla="*/ 211596 w 571665"/>
              <a:gd name="connsiteY31" fmla="*/ 177673 h 327340"/>
              <a:gd name="connsiteX32" fmla="*/ 219737 w 571665"/>
              <a:gd name="connsiteY32" fmla="*/ 178201 h 327340"/>
              <a:gd name="connsiteX33" fmla="*/ 244325 w 571665"/>
              <a:gd name="connsiteY33" fmla="*/ 192981 h 327340"/>
              <a:gd name="connsiteX34" fmla="*/ 248631 w 571665"/>
              <a:gd name="connsiteY34" fmla="*/ 200316 h 327340"/>
              <a:gd name="connsiteX35" fmla="*/ 249131 w 571665"/>
              <a:gd name="connsiteY35" fmla="*/ 217042 h 327340"/>
              <a:gd name="connsiteX36" fmla="*/ 245297 w 571665"/>
              <a:gd name="connsiteY36" fmla="*/ 224626 h 327340"/>
              <a:gd name="connsiteX37" fmla="*/ 240463 w 571665"/>
              <a:gd name="connsiteY37" fmla="*/ 227988 h 327340"/>
              <a:gd name="connsiteX38" fmla="*/ 228989 w 571665"/>
              <a:gd name="connsiteY38" fmla="*/ 288083 h 327340"/>
              <a:gd name="connsiteX39" fmla="*/ 233823 w 571665"/>
              <a:gd name="connsiteY39" fmla="*/ 290861 h 327340"/>
              <a:gd name="connsiteX40" fmla="*/ 237712 w 571665"/>
              <a:gd name="connsiteY40" fmla="*/ 295390 h 327340"/>
              <a:gd name="connsiteX41" fmla="*/ 245881 w 571665"/>
              <a:gd name="connsiteY41" fmla="*/ 316561 h 327340"/>
              <a:gd name="connsiteX42" fmla="*/ 264662 w 571665"/>
              <a:gd name="connsiteY42" fmla="*/ 327341 h 327340"/>
              <a:gd name="connsiteX43" fmla="*/ 345150 w 571665"/>
              <a:gd name="connsiteY43" fmla="*/ 266857 h 327340"/>
              <a:gd name="connsiteX44" fmla="*/ 351512 w 571665"/>
              <a:gd name="connsiteY44" fmla="*/ 265134 h 327340"/>
              <a:gd name="connsiteX45" fmla="*/ 415580 w 571665"/>
              <a:gd name="connsiteY45" fmla="*/ 272608 h 327340"/>
              <a:gd name="connsiteX46" fmla="*/ 485538 w 571665"/>
              <a:gd name="connsiteY46" fmla="*/ 213541 h 327340"/>
              <a:gd name="connsiteX47" fmla="*/ 492178 w 571665"/>
              <a:gd name="connsiteY47" fmla="*/ 211485 h 327340"/>
              <a:gd name="connsiteX48" fmla="*/ 534492 w 571665"/>
              <a:gd name="connsiteY48" fmla="*/ 215902 h 327340"/>
              <a:gd name="connsiteX49" fmla="*/ 540215 w 571665"/>
              <a:gd name="connsiteY49" fmla="*/ 218847 h 327340"/>
              <a:gd name="connsiteX50" fmla="*/ 549967 w 571665"/>
              <a:gd name="connsiteY50" fmla="*/ 229877 h 327340"/>
              <a:gd name="connsiteX51" fmla="*/ 569359 w 571665"/>
              <a:gd name="connsiteY51" fmla="*/ 233628 h 327340"/>
              <a:gd name="connsiteX52" fmla="*/ 571666 w 571665"/>
              <a:gd name="connsiteY52" fmla="*/ 188814 h 327340"/>
              <a:gd name="connsiteX53" fmla="*/ 555524 w 571665"/>
              <a:gd name="connsiteY53" fmla="*/ 92712 h 327340"/>
              <a:gd name="connsiteX54" fmla="*/ 399132 w 571665"/>
              <a:gd name="connsiteY54" fmla="*/ 77709 h 32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71665" h="327340" fill="norm" stroke="1" extrusionOk="0">
                <a:moveTo>
                  <a:pt x="399104" y="77709"/>
                </a:moveTo>
                <a:cubicBezTo>
                  <a:pt x="397243" y="77543"/>
                  <a:pt x="395493" y="76765"/>
                  <a:pt x="394076" y="75542"/>
                </a:cubicBezTo>
                <a:lnTo>
                  <a:pt x="363792" y="48898"/>
                </a:lnTo>
                <a:lnTo>
                  <a:pt x="357069" y="48898"/>
                </a:lnTo>
                <a:lnTo>
                  <a:pt x="351012" y="53510"/>
                </a:lnTo>
                <a:lnTo>
                  <a:pt x="327785" y="135609"/>
                </a:lnTo>
                <a:cubicBezTo>
                  <a:pt x="326702" y="139443"/>
                  <a:pt x="323201" y="142083"/>
                  <a:pt x="319228" y="142083"/>
                </a:cubicBezTo>
                <a:lnTo>
                  <a:pt x="302586" y="142083"/>
                </a:lnTo>
                <a:cubicBezTo>
                  <a:pt x="299613" y="142083"/>
                  <a:pt x="296807" y="140582"/>
                  <a:pt x="295168" y="138082"/>
                </a:cubicBezTo>
                <a:lnTo>
                  <a:pt x="269857" y="99713"/>
                </a:lnTo>
                <a:lnTo>
                  <a:pt x="257049" y="99713"/>
                </a:lnTo>
                <a:lnTo>
                  <a:pt x="251743" y="104992"/>
                </a:lnTo>
                <a:cubicBezTo>
                  <a:pt x="249465" y="107243"/>
                  <a:pt x="246159" y="108104"/>
                  <a:pt x="243075" y="107243"/>
                </a:cubicBezTo>
                <a:lnTo>
                  <a:pt x="191565" y="92768"/>
                </a:lnTo>
                <a:cubicBezTo>
                  <a:pt x="189453" y="92184"/>
                  <a:pt x="187619" y="90823"/>
                  <a:pt x="186453" y="88961"/>
                </a:cubicBezTo>
                <a:lnTo>
                  <a:pt x="179257" y="77543"/>
                </a:lnTo>
                <a:cubicBezTo>
                  <a:pt x="177506" y="74764"/>
                  <a:pt x="177423" y="71264"/>
                  <a:pt x="179035" y="68430"/>
                </a:cubicBezTo>
                <a:lnTo>
                  <a:pt x="216125" y="2889"/>
                </a:lnTo>
                <a:lnTo>
                  <a:pt x="214263" y="0"/>
                </a:lnTo>
                <a:lnTo>
                  <a:pt x="100242" y="57733"/>
                </a:lnTo>
                <a:cubicBezTo>
                  <a:pt x="98352" y="58678"/>
                  <a:pt x="96213" y="58928"/>
                  <a:pt x="94157" y="58456"/>
                </a:cubicBezTo>
                <a:lnTo>
                  <a:pt x="32895" y="43758"/>
                </a:lnTo>
                <a:lnTo>
                  <a:pt x="11502" y="124496"/>
                </a:lnTo>
                <a:lnTo>
                  <a:pt x="28867" y="162392"/>
                </a:lnTo>
                <a:cubicBezTo>
                  <a:pt x="30256" y="165421"/>
                  <a:pt x="29839" y="168949"/>
                  <a:pt x="27783" y="171588"/>
                </a:cubicBezTo>
                <a:lnTo>
                  <a:pt x="0" y="206929"/>
                </a:lnTo>
                <a:lnTo>
                  <a:pt x="2584" y="211929"/>
                </a:lnTo>
                <a:lnTo>
                  <a:pt x="20087" y="230044"/>
                </a:lnTo>
                <a:lnTo>
                  <a:pt x="49593" y="237796"/>
                </a:lnTo>
                <a:cubicBezTo>
                  <a:pt x="51510" y="238296"/>
                  <a:pt x="53205" y="239435"/>
                  <a:pt x="54400" y="240991"/>
                </a:cubicBezTo>
                <a:lnTo>
                  <a:pt x="57678" y="245269"/>
                </a:lnTo>
                <a:lnTo>
                  <a:pt x="211596" y="177673"/>
                </a:lnTo>
                <a:cubicBezTo>
                  <a:pt x="214236" y="176534"/>
                  <a:pt x="217264" y="176701"/>
                  <a:pt x="219737" y="178201"/>
                </a:cubicBezTo>
                <a:lnTo>
                  <a:pt x="244325" y="192981"/>
                </a:lnTo>
                <a:cubicBezTo>
                  <a:pt x="246909" y="194537"/>
                  <a:pt x="248548" y="197316"/>
                  <a:pt x="248631" y="200316"/>
                </a:cubicBezTo>
                <a:lnTo>
                  <a:pt x="249131" y="217042"/>
                </a:lnTo>
                <a:cubicBezTo>
                  <a:pt x="249215" y="220042"/>
                  <a:pt x="247770" y="222904"/>
                  <a:pt x="245297" y="224626"/>
                </a:cubicBezTo>
                <a:lnTo>
                  <a:pt x="240463" y="227988"/>
                </a:lnTo>
                <a:lnTo>
                  <a:pt x="228989" y="288083"/>
                </a:lnTo>
                <a:lnTo>
                  <a:pt x="233823" y="290861"/>
                </a:lnTo>
                <a:cubicBezTo>
                  <a:pt x="235601" y="291889"/>
                  <a:pt x="236962" y="293473"/>
                  <a:pt x="237712" y="295390"/>
                </a:cubicBezTo>
                <a:lnTo>
                  <a:pt x="245881" y="316561"/>
                </a:lnTo>
                <a:lnTo>
                  <a:pt x="264662" y="327341"/>
                </a:lnTo>
                <a:lnTo>
                  <a:pt x="345150" y="266857"/>
                </a:lnTo>
                <a:cubicBezTo>
                  <a:pt x="346983" y="265495"/>
                  <a:pt x="349262" y="264856"/>
                  <a:pt x="351512" y="265134"/>
                </a:cubicBezTo>
                <a:lnTo>
                  <a:pt x="415580" y="272608"/>
                </a:lnTo>
                <a:lnTo>
                  <a:pt x="485538" y="213541"/>
                </a:lnTo>
                <a:cubicBezTo>
                  <a:pt x="487371" y="211985"/>
                  <a:pt x="489789" y="211235"/>
                  <a:pt x="492178" y="211485"/>
                </a:cubicBezTo>
                <a:lnTo>
                  <a:pt x="534492" y="215902"/>
                </a:lnTo>
                <a:cubicBezTo>
                  <a:pt x="536714" y="216125"/>
                  <a:pt x="538742" y="217181"/>
                  <a:pt x="540215" y="218847"/>
                </a:cubicBezTo>
                <a:lnTo>
                  <a:pt x="549967" y="229877"/>
                </a:lnTo>
                <a:lnTo>
                  <a:pt x="569359" y="233628"/>
                </a:lnTo>
                <a:lnTo>
                  <a:pt x="571666" y="188814"/>
                </a:lnTo>
                <a:lnTo>
                  <a:pt x="555524" y="92712"/>
                </a:lnTo>
                <a:lnTo>
                  <a:pt x="399132" y="77709"/>
                </a:lnTo>
                <a:close/>
              </a:path>
            </a:pathLst>
          </a:custGeom>
          <a:solidFill>
            <a:srgbClr val="1C75BC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31" name="Forma Livre: Forma 30"/>
          <p:cNvSpPr/>
          <p:nvPr/>
        </p:nvSpPr>
        <p:spPr bwMode="auto">
          <a:xfrm>
            <a:off x="5426645" y="2049262"/>
            <a:ext cx="509292" cy="315504"/>
          </a:xfrm>
          <a:custGeom>
            <a:avLst/>
            <a:gdLst>
              <a:gd name="connsiteX0" fmla="*/ 505708 w 509292"/>
              <a:gd name="connsiteY0" fmla="*/ 248186 h 315504"/>
              <a:gd name="connsiteX1" fmla="*/ 433305 w 509292"/>
              <a:gd name="connsiteY1" fmla="*/ 66985 h 315504"/>
              <a:gd name="connsiteX2" fmla="*/ 191398 w 509292"/>
              <a:gd name="connsiteY2" fmla="*/ 0 h 315504"/>
              <a:gd name="connsiteX3" fmla="*/ 0 w 509292"/>
              <a:gd name="connsiteY3" fmla="*/ 219098 h 315504"/>
              <a:gd name="connsiteX4" fmla="*/ 52260 w 509292"/>
              <a:gd name="connsiteY4" fmla="*/ 231628 h 315504"/>
              <a:gd name="connsiteX5" fmla="*/ 170505 w 509292"/>
              <a:gd name="connsiteY5" fmla="*/ 171755 h 315504"/>
              <a:gd name="connsiteX6" fmla="*/ 181979 w 509292"/>
              <a:gd name="connsiteY6" fmla="*/ 174867 h 315504"/>
              <a:gd name="connsiteX7" fmla="*/ 191120 w 509292"/>
              <a:gd name="connsiteY7" fmla="*/ 188981 h 315504"/>
              <a:gd name="connsiteX8" fmla="*/ 191398 w 509292"/>
              <a:gd name="connsiteY8" fmla="*/ 198177 h 315504"/>
              <a:gd name="connsiteX9" fmla="*/ 154280 w 509292"/>
              <a:gd name="connsiteY9" fmla="*/ 263773 h 315504"/>
              <a:gd name="connsiteX10" fmla="*/ 156836 w 509292"/>
              <a:gd name="connsiteY10" fmla="*/ 267801 h 315504"/>
              <a:gd name="connsiteX11" fmla="*/ 200066 w 509292"/>
              <a:gd name="connsiteY11" fmla="*/ 279943 h 315504"/>
              <a:gd name="connsiteX12" fmla="*/ 204317 w 509292"/>
              <a:gd name="connsiteY12" fmla="*/ 275720 h 315504"/>
              <a:gd name="connsiteX13" fmla="*/ 210568 w 509292"/>
              <a:gd name="connsiteY13" fmla="*/ 273136 h 315504"/>
              <a:gd name="connsiteX14" fmla="*/ 231822 w 509292"/>
              <a:gd name="connsiteY14" fmla="*/ 273136 h 315504"/>
              <a:gd name="connsiteX15" fmla="*/ 239240 w 509292"/>
              <a:gd name="connsiteY15" fmla="*/ 277137 h 315504"/>
              <a:gd name="connsiteX16" fmla="*/ 264551 w 509292"/>
              <a:gd name="connsiteY16" fmla="*/ 315505 h 315504"/>
              <a:gd name="connsiteX17" fmla="*/ 269718 w 509292"/>
              <a:gd name="connsiteY17" fmla="*/ 315505 h 315504"/>
              <a:gd name="connsiteX18" fmla="*/ 291917 w 509292"/>
              <a:gd name="connsiteY18" fmla="*/ 237018 h 315504"/>
              <a:gd name="connsiteX19" fmla="*/ 295084 w 509292"/>
              <a:gd name="connsiteY19" fmla="*/ 232378 h 315504"/>
              <a:gd name="connsiteX20" fmla="*/ 305892 w 509292"/>
              <a:gd name="connsiteY20" fmla="*/ 224154 h 315504"/>
              <a:gd name="connsiteX21" fmla="*/ 311282 w 509292"/>
              <a:gd name="connsiteY21" fmla="*/ 222348 h 315504"/>
              <a:gd name="connsiteX22" fmla="*/ 324368 w 509292"/>
              <a:gd name="connsiteY22" fmla="*/ 222348 h 315504"/>
              <a:gd name="connsiteX23" fmla="*/ 330230 w 509292"/>
              <a:gd name="connsiteY23" fmla="*/ 224571 h 315504"/>
              <a:gd name="connsiteX24" fmla="*/ 360875 w 509292"/>
              <a:gd name="connsiteY24" fmla="*/ 251520 h 315504"/>
              <a:gd name="connsiteX25" fmla="*/ 509292 w 509292"/>
              <a:gd name="connsiteY25" fmla="*/ 265773 h 315504"/>
              <a:gd name="connsiteX26" fmla="*/ 505764 w 509292"/>
              <a:gd name="connsiteY26" fmla="*/ 248242 h 31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09292" h="315504" fill="norm" stroke="1" extrusionOk="0">
                <a:moveTo>
                  <a:pt x="505708" y="248186"/>
                </a:moveTo>
                <a:lnTo>
                  <a:pt x="433305" y="66985"/>
                </a:lnTo>
                <a:lnTo>
                  <a:pt x="191398" y="0"/>
                </a:lnTo>
                <a:lnTo>
                  <a:pt x="0" y="219098"/>
                </a:lnTo>
                <a:lnTo>
                  <a:pt x="52260" y="231628"/>
                </a:lnTo>
                <a:lnTo>
                  <a:pt x="170505" y="171755"/>
                </a:lnTo>
                <a:cubicBezTo>
                  <a:pt x="174561" y="169699"/>
                  <a:pt x="179507" y="171033"/>
                  <a:pt x="181979" y="174867"/>
                </a:cubicBezTo>
                <a:lnTo>
                  <a:pt x="191120" y="188981"/>
                </a:lnTo>
                <a:cubicBezTo>
                  <a:pt x="192926" y="191759"/>
                  <a:pt x="193009" y="195315"/>
                  <a:pt x="191398" y="198177"/>
                </a:cubicBezTo>
                <a:lnTo>
                  <a:pt x="154280" y="263773"/>
                </a:lnTo>
                <a:lnTo>
                  <a:pt x="156836" y="267801"/>
                </a:lnTo>
                <a:lnTo>
                  <a:pt x="200066" y="279943"/>
                </a:lnTo>
                <a:lnTo>
                  <a:pt x="204317" y="275720"/>
                </a:lnTo>
                <a:cubicBezTo>
                  <a:pt x="205984" y="274053"/>
                  <a:pt x="208234" y="273136"/>
                  <a:pt x="210568" y="273136"/>
                </a:cubicBezTo>
                <a:lnTo>
                  <a:pt x="231822" y="273136"/>
                </a:lnTo>
                <a:cubicBezTo>
                  <a:pt x="234795" y="273136"/>
                  <a:pt x="237601" y="274636"/>
                  <a:pt x="239240" y="277137"/>
                </a:cubicBezTo>
                <a:lnTo>
                  <a:pt x="264551" y="315505"/>
                </a:lnTo>
                <a:lnTo>
                  <a:pt x="269718" y="315505"/>
                </a:lnTo>
                <a:lnTo>
                  <a:pt x="291917" y="237018"/>
                </a:lnTo>
                <a:cubicBezTo>
                  <a:pt x="292445" y="235156"/>
                  <a:pt x="293556" y="233545"/>
                  <a:pt x="295084" y="232378"/>
                </a:cubicBezTo>
                <a:lnTo>
                  <a:pt x="305892" y="224154"/>
                </a:lnTo>
                <a:cubicBezTo>
                  <a:pt x="307448" y="222987"/>
                  <a:pt x="309337" y="222348"/>
                  <a:pt x="311282" y="222348"/>
                </a:cubicBezTo>
                <a:lnTo>
                  <a:pt x="324368" y="222348"/>
                </a:lnTo>
                <a:cubicBezTo>
                  <a:pt x="326535" y="222348"/>
                  <a:pt x="328619" y="223126"/>
                  <a:pt x="330230" y="224571"/>
                </a:cubicBezTo>
                <a:lnTo>
                  <a:pt x="360875" y="251520"/>
                </a:lnTo>
                <a:lnTo>
                  <a:pt x="509292" y="265773"/>
                </a:lnTo>
                <a:lnTo>
                  <a:pt x="505764" y="248242"/>
                </a:lnTo>
                <a:close/>
              </a:path>
            </a:pathLst>
          </a:custGeom>
          <a:solidFill>
            <a:srgbClr val="1C75BC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32" name="Forma Livre: Forma 31"/>
          <p:cNvSpPr/>
          <p:nvPr/>
        </p:nvSpPr>
        <p:spPr bwMode="auto">
          <a:xfrm>
            <a:off x="2310381" y="844337"/>
            <a:ext cx="1955264" cy="1890168"/>
          </a:xfrm>
          <a:custGeom>
            <a:avLst/>
            <a:gdLst>
              <a:gd name="connsiteX0" fmla="*/ 1466948 w 1955264"/>
              <a:gd name="connsiteY0" fmla="*/ 1633369 h 1890168"/>
              <a:gd name="connsiteX1" fmla="*/ 1468365 w 1955264"/>
              <a:gd name="connsiteY1" fmla="*/ 1627840 h 1890168"/>
              <a:gd name="connsiteX2" fmla="*/ 1478673 w 1955264"/>
              <a:gd name="connsiteY2" fmla="*/ 1611976 h 1890168"/>
              <a:gd name="connsiteX3" fmla="*/ 1454779 w 1955264"/>
              <a:gd name="connsiteY3" fmla="*/ 1550909 h 1890168"/>
              <a:gd name="connsiteX4" fmla="*/ 1454668 w 1955264"/>
              <a:gd name="connsiteY4" fmla="*/ 1544713 h 1890168"/>
              <a:gd name="connsiteX5" fmla="*/ 1493981 w 1955264"/>
              <a:gd name="connsiteY5" fmla="*/ 1433192 h 1890168"/>
              <a:gd name="connsiteX6" fmla="*/ 1498316 w 1955264"/>
              <a:gd name="connsiteY6" fmla="*/ 1428219 h 1890168"/>
              <a:gd name="connsiteX7" fmla="*/ 1561939 w 1955264"/>
              <a:gd name="connsiteY7" fmla="*/ 1395823 h 1890168"/>
              <a:gd name="connsiteX8" fmla="*/ 1629646 w 1955264"/>
              <a:gd name="connsiteY8" fmla="*/ 1251824 h 1890168"/>
              <a:gd name="connsiteX9" fmla="*/ 1571857 w 1955264"/>
              <a:gd name="connsiteY9" fmla="*/ 1219234 h 1890168"/>
              <a:gd name="connsiteX10" fmla="*/ 1571441 w 1955264"/>
              <a:gd name="connsiteY10" fmla="*/ 1218901 h 1890168"/>
              <a:gd name="connsiteX11" fmla="*/ 1570718 w 1955264"/>
              <a:gd name="connsiteY11" fmla="*/ 1218345 h 1890168"/>
              <a:gd name="connsiteX12" fmla="*/ 1569274 w 1955264"/>
              <a:gd name="connsiteY12" fmla="*/ 1216873 h 1890168"/>
              <a:gd name="connsiteX13" fmla="*/ 1568885 w 1955264"/>
              <a:gd name="connsiteY13" fmla="*/ 1216484 h 1890168"/>
              <a:gd name="connsiteX14" fmla="*/ 1563939 w 1955264"/>
              <a:gd name="connsiteY14" fmla="*/ 1209204 h 1890168"/>
              <a:gd name="connsiteX15" fmla="*/ 1563800 w 1955264"/>
              <a:gd name="connsiteY15" fmla="*/ 1199425 h 1890168"/>
              <a:gd name="connsiteX16" fmla="*/ 1955264 w 1955264"/>
              <a:gd name="connsiteY16" fmla="*/ 588419 h 1890168"/>
              <a:gd name="connsiteX17" fmla="*/ 1952236 w 1955264"/>
              <a:gd name="connsiteY17" fmla="*/ 587641 h 1890168"/>
              <a:gd name="connsiteX18" fmla="*/ 1947041 w 1955264"/>
              <a:gd name="connsiteY18" fmla="*/ 583945 h 1890168"/>
              <a:gd name="connsiteX19" fmla="*/ 1933538 w 1955264"/>
              <a:gd name="connsiteY19" fmla="*/ 564081 h 1890168"/>
              <a:gd name="connsiteX20" fmla="*/ 1749280 w 1955264"/>
              <a:gd name="connsiteY20" fmla="*/ 510570 h 1890168"/>
              <a:gd name="connsiteX21" fmla="*/ 1643177 w 1955264"/>
              <a:gd name="connsiteY21" fmla="*/ 605561 h 1890168"/>
              <a:gd name="connsiteX22" fmla="*/ 1646788 w 1955264"/>
              <a:gd name="connsiteY22" fmla="*/ 611562 h 1890168"/>
              <a:gd name="connsiteX23" fmla="*/ 1648289 w 1955264"/>
              <a:gd name="connsiteY23" fmla="*/ 622397 h 1890168"/>
              <a:gd name="connsiteX24" fmla="*/ 1644677 w 1955264"/>
              <a:gd name="connsiteY24" fmla="*/ 630816 h 1890168"/>
              <a:gd name="connsiteX25" fmla="*/ 1613893 w 1955264"/>
              <a:gd name="connsiteY25" fmla="*/ 652959 h 1890168"/>
              <a:gd name="connsiteX26" fmla="*/ 1602586 w 1955264"/>
              <a:gd name="connsiteY26" fmla="*/ 652181 h 1890168"/>
              <a:gd name="connsiteX27" fmla="*/ 1584916 w 1955264"/>
              <a:gd name="connsiteY27" fmla="*/ 635344 h 1890168"/>
              <a:gd name="connsiteX28" fmla="*/ 1559994 w 1955264"/>
              <a:gd name="connsiteY28" fmla="*/ 639734 h 1890168"/>
              <a:gd name="connsiteX29" fmla="*/ 1482729 w 1955264"/>
              <a:gd name="connsiteY29" fmla="*/ 674963 h 1890168"/>
              <a:gd name="connsiteX30" fmla="*/ 1474089 w 1955264"/>
              <a:gd name="connsiteY30" fmla="*/ 674241 h 1890168"/>
              <a:gd name="connsiteX31" fmla="*/ 1464226 w 1955264"/>
              <a:gd name="connsiteY31" fmla="*/ 667600 h 1890168"/>
              <a:gd name="connsiteX32" fmla="*/ 1460308 w 1955264"/>
              <a:gd name="connsiteY32" fmla="*/ 659960 h 1890168"/>
              <a:gd name="connsiteX33" fmla="*/ 1464670 w 1955264"/>
              <a:gd name="connsiteY33" fmla="*/ 652570 h 1890168"/>
              <a:gd name="connsiteX34" fmla="*/ 1545992 w 1955264"/>
              <a:gd name="connsiteY34" fmla="*/ 604505 h 1890168"/>
              <a:gd name="connsiteX35" fmla="*/ 1607642 w 1955264"/>
              <a:gd name="connsiteY35" fmla="*/ 450975 h 1890168"/>
              <a:gd name="connsiteX36" fmla="*/ 1501122 w 1955264"/>
              <a:gd name="connsiteY36" fmla="*/ 420553 h 1890168"/>
              <a:gd name="connsiteX37" fmla="*/ 1471060 w 1955264"/>
              <a:gd name="connsiteY37" fmla="*/ 439807 h 1890168"/>
              <a:gd name="connsiteX38" fmla="*/ 1465476 w 1955264"/>
              <a:gd name="connsiteY38" fmla="*/ 441168 h 1890168"/>
              <a:gd name="connsiteX39" fmla="*/ 1296582 w 1955264"/>
              <a:gd name="connsiteY39" fmla="*/ 425860 h 1890168"/>
              <a:gd name="connsiteX40" fmla="*/ 1270411 w 1955264"/>
              <a:gd name="connsiteY40" fmla="*/ 459699 h 1890168"/>
              <a:gd name="connsiteX41" fmla="*/ 1270827 w 1955264"/>
              <a:gd name="connsiteY41" fmla="*/ 465978 h 1890168"/>
              <a:gd name="connsiteX42" fmla="*/ 1281552 w 1955264"/>
              <a:gd name="connsiteY42" fmla="*/ 471757 h 1890168"/>
              <a:gd name="connsiteX43" fmla="*/ 1285803 w 1955264"/>
              <a:gd name="connsiteY43" fmla="*/ 476897 h 1890168"/>
              <a:gd name="connsiteX44" fmla="*/ 1288998 w 1955264"/>
              <a:gd name="connsiteY44" fmla="*/ 486982 h 1890168"/>
              <a:gd name="connsiteX45" fmla="*/ 1285497 w 1955264"/>
              <a:gd name="connsiteY45" fmla="*/ 497012 h 1890168"/>
              <a:gd name="connsiteX46" fmla="*/ 1277857 w 1955264"/>
              <a:gd name="connsiteY46" fmla="*/ 502152 h 1890168"/>
              <a:gd name="connsiteX47" fmla="*/ 1267771 w 1955264"/>
              <a:gd name="connsiteY47" fmla="*/ 502041 h 1890168"/>
              <a:gd name="connsiteX48" fmla="*/ 1261381 w 1955264"/>
              <a:gd name="connsiteY48" fmla="*/ 497540 h 1890168"/>
              <a:gd name="connsiteX49" fmla="*/ 1260048 w 1955264"/>
              <a:gd name="connsiteY49" fmla="*/ 497985 h 1890168"/>
              <a:gd name="connsiteX50" fmla="*/ 1255074 w 1955264"/>
              <a:gd name="connsiteY50" fmla="*/ 536297 h 1890168"/>
              <a:gd name="connsiteX51" fmla="*/ 1250490 w 1955264"/>
              <a:gd name="connsiteY51" fmla="*/ 542965 h 1890168"/>
              <a:gd name="connsiteX52" fmla="*/ 1037227 w 1955264"/>
              <a:gd name="connsiteY52" fmla="*/ 658376 h 1890168"/>
              <a:gd name="connsiteX53" fmla="*/ 1030615 w 1955264"/>
              <a:gd name="connsiteY53" fmla="*/ 659127 h 1890168"/>
              <a:gd name="connsiteX54" fmla="*/ 1012889 w 1955264"/>
              <a:gd name="connsiteY54" fmla="*/ 654209 h 1890168"/>
              <a:gd name="connsiteX55" fmla="*/ 1006555 w 1955264"/>
              <a:gd name="connsiteY55" fmla="*/ 647347 h 1890168"/>
              <a:gd name="connsiteX56" fmla="*/ 1009861 w 1955264"/>
              <a:gd name="connsiteY56" fmla="*/ 638595 h 1890168"/>
              <a:gd name="connsiteX57" fmla="*/ 1009944 w 1955264"/>
              <a:gd name="connsiteY57" fmla="*/ 638511 h 1890168"/>
              <a:gd name="connsiteX58" fmla="*/ 984495 w 1955264"/>
              <a:gd name="connsiteY58" fmla="*/ 632094 h 1890168"/>
              <a:gd name="connsiteX59" fmla="*/ 977882 w 1955264"/>
              <a:gd name="connsiteY59" fmla="*/ 624787 h 1890168"/>
              <a:gd name="connsiteX60" fmla="*/ 982105 w 1955264"/>
              <a:gd name="connsiteY60" fmla="*/ 615868 h 1890168"/>
              <a:gd name="connsiteX61" fmla="*/ 1026030 w 1955264"/>
              <a:gd name="connsiteY61" fmla="*/ 589502 h 1890168"/>
              <a:gd name="connsiteX62" fmla="*/ 1033921 w 1955264"/>
              <a:gd name="connsiteY62" fmla="*/ 588863 h 1890168"/>
              <a:gd name="connsiteX63" fmla="*/ 1045812 w 1955264"/>
              <a:gd name="connsiteY63" fmla="*/ 593642 h 1890168"/>
              <a:gd name="connsiteX64" fmla="*/ 1075206 w 1955264"/>
              <a:gd name="connsiteY64" fmla="*/ 556718 h 1890168"/>
              <a:gd name="connsiteX65" fmla="*/ 1068483 w 1955264"/>
              <a:gd name="connsiteY65" fmla="*/ 561886 h 1890168"/>
              <a:gd name="connsiteX66" fmla="*/ 1063093 w 1955264"/>
              <a:gd name="connsiteY66" fmla="*/ 563719 h 1890168"/>
              <a:gd name="connsiteX67" fmla="*/ 1061704 w 1955264"/>
              <a:gd name="connsiteY67" fmla="*/ 563608 h 1890168"/>
              <a:gd name="connsiteX68" fmla="*/ 1016417 w 1955264"/>
              <a:gd name="connsiteY68" fmla="*/ 556412 h 1890168"/>
              <a:gd name="connsiteX69" fmla="*/ 1010000 w 1955264"/>
              <a:gd name="connsiteY69" fmla="*/ 551884 h 1890168"/>
              <a:gd name="connsiteX70" fmla="*/ 807377 w 1955264"/>
              <a:gd name="connsiteY70" fmla="*/ 178145 h 1890168"/>
              <a:gd name="connsiteX71" fmla="*/ 638873 w 1955264"/>
              <a:gd name="connsiteY71" fmla="*/ 101964 h 1890168"/>
              <a:gd name="connsiteX72" fmla="*/ 633761 w 1955264"/>
              <a:gd name="connsiteY72" fmla="*/ 95352 h 1890168"/>
              <a:gd name="connsiteX73" fmla="*/ 626176 w 1955264"/>
              <a:gd name="connsiteY73" fmla="*/ 50093 h 1890168"/>
              <a:gd name="connsiteX74" fmla="*/ 627621 w 1955264"/>
              <a:gd name="connsiteY74" fmla="*/ 43564 h 1890168"/>
              <a:gd name="connsiteX75" fmla="*/ 639873 w 1955264"/>
              <a:gd name="connsiteY75" fmla="*/ 25838 h 1890168"/>
              <a:gd name="connsiteX76" fmla="*/ 595309 w 1955264"/>
              <a:gd name="connsiteY76" fmla="*/ 0 h 1890168"/>
              <a:gd name="connsiteX77" fmla="*/ 561497 w 1955264"/>
              <a:gd name="connsiteY77" fmla="*/ 4001 h 1890168"/>
              <a:gd name="connsiteX78" fmla="*/ 539520 w 1955264"/>
              <a:gd name="connsiteY78" fmla="*/ 22004 h 1890168"/>
              <a:gd name="connsiteX79" fmla="*/ 532186 w 1955264"/>
              <a:gd name="connsiteY79" fmla="*/ 23838 h 1890168"/>
              <a:gd name="connsiteX80" fmla="*/ 476092 w 1955264"/>
              <a:gd name="connsiteY80" fmla="*/ 12891 h 1890168"/>
              <a:gd name="connsiteX81" fmla="*/ 448003 w 1955264"/>
              <a:gd name="connsiteY81" fmla="*/ 24671 h 1890168"/>
              <a:gd name="connsiteX82" fmla="*/ 440751 w 1955264"/>
              <a:gd name="connsiteY82" fmla="*/ 47704 h 1890168"/>
              <a:gd name="connsiteX83" fmla="*/ 462422 w 1955264"/>
              <a:gd name="connsiteY83" fmla="*/ 74514 h 1890168"/>
              <a:gd name="connsiteX84" fmla="*/ 464256 w 1955264"/>
              <a:gd name="connsiteY84" fmla="*/ 81655 h 1890168"/>
              <a:gd name="connsiteX85" fmla="*/ 461922 w 1955264"/>
              <a:gd name="connsiteY85" fmla="*/ 94768 h 1890168"/>
              <a:gd name="connsiteX86" fmla="*/ 458394 w 1955264"/>
              <a:gd name="connsiteY86" fmla="*/ 100408 h 1890168"/>
              <a:gd name="connsiteX87" fmla="*/ 447586 w 1955264"/>
              <a:gd name="connsiteY87" fmla="*/ 108271 h 1890168"/>
              <a:gd name="connsiteX88" fmla="*/ 441974 w 1955264"/>
              <a:gd name="connsiteY88" fmla="*/ 109966 h 1890168"/>
              <a:gd name="connsiteX89" fmla="*/ 236823 w 1955264"/>
              <a:gd name="connsiteY89" fmla="*/ 100714 h 1890168"/>
              <a:gd name="connsiteX90" fmla="*/ 221765 w 1955264"/>
              <a:gd name="connsiteY90" fmla="*/ 127441 h 1890168"/>
              <a:gd name="connsiteX91" fmla="*/ 217125 w 1955264"/>
              <a:gd name="connsiteY91" fmla="*/ 131414 h 1890168"/>
              <a:gd name="connsiteX92" fmla="*/ 8113 w 1955264"/>
              <a:gd name="connsiteY92" fmla="*/ 209179 h 1890168"/>
              <a:gd name="connsiteX93" fmla="*/ 0 w 1955264"/>
              <a:gd name="connsiteY93" fmla="*/ 208151 h 1890168"/>
              <a:gd name="connsiteX94" fmla="*/ 6140 w 1955264"/>
              <a:gd name="connsiteY94" fmla="*/ 350345 h 1890168"/>
              <a:gd name="connsiteX95" fmla="*/ 87017 w 1955264"/>
              <a:gd name="connsiteY95" fmla="*/ 540770 h 1890168"/>
              <a:gd name="connsiteX96" fmla="*/ 377962 w 1955264"/>
              <a:gd name="connsiteY96" fmla="*/ 707330 h 1890168"/>
              <a:gd name="connsiteX97" fmla="*/ 381879 w 1955264"/>
              <a:gd name="connsiteY97" fmla="*/ 711942 h 1890168"/>
              <a:gd name="connsiteX98" fmla="*/ 390519 w 1955264"/>
              <a:gd name="connsiteY98" fmla="*/ 735058 h 1890168"/>
              <a:gd name="connsiteX99" fmla="*/ 390297 w 1955264"/>
              <a:gd name="connsiteY99" fmla="*/ 741781 h 1890168"/>
              <a:gd name="connsiteX100" fmla="*/ 90156 w 1955264"/>
              <a:gd name="connsiteY100" fmla="*/ 1415216 h 1890168"/>
              <a:gd name="connsiteX101" fmla="*/ 136276 w 1955264"/>
              <a:gd name="connsiteY101" fmla="*/ 1501816 h 1890168"/>
              <a:gd name="connsiteX102" fmla="*/ 300002 w 1955264"/>
              <a:gd name="connsiteY102" fmla="*/ 1787704 h 1890168"/>
              <a:gd name="connsiteX103" fmla="*/ 409495 w 1955264"/>
              <a:gd name="connsiteY103" fmla="*/ 1832018 h 1890168"/>
              <a:gd name="connsiteX104" fmla="*/ 1317336 w 1955264"/>
              <a:gd name="connsiteY104" fmla="*/ 1890169 h 1890168"/>
              <a:gd name="connsiteX105" fmla="*/ 1468699 w 1955264"/>
              <a:gd name="connsiteY105" fmla="*/ 1655818 h 1890168"/>
              <a:gd name="connsiteX106" fmla="*/ 1466976 w 1955264"/>
              <a:gd name="connsiteY106" fmla="*/ 1633258 h 189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1955264" h="1890168" fill="norm" stroke="1" extrusionOk="0">
                <a:moveTo>
                  <a:pt x="1466948" y="1633369"/>
                </a:moveTo>
                <a:cubicBezTo>
                  <a:pt x="1466810" y="1631424"/>
                  <a:pt x="1467282" y="1629480"/>
                  <a:pt x="1468365" y="1627840"/>
                </a:cubicBezTo>
                <a:lnTo>
                  <a:pt x="1478673" y="1611976"/>
                </a:lnTo>
                <a:lnTo>
                  <a:pt x="1454779" y="1550909"/>
                </a:lnTo>
                <a:cubicBezTo>
                  <a:pt x="1454001" y="1548936"/>
                  <a:pt x="1453974" y="1546741"/>
                  <a:pt x="1454668" y="1544713"/>
                </a:cubicBezTo>
                <a:lnTo>
                  <a:pt x="1493981" y="1433192"/>
                </a:lnTo>
                <a:cubicBezTo>
                  <a:pt x="1494731" y="1431053"/>
                  <a:pt x="1496288" y="1429274"/>
                  <a:pt x="1498316" y="1428219"/>
                </a:cubicBezTo>
                <a:lnTo>
                  <a:pt x="1561939" y="1395823"/>
                </a:lnTo>
                <a:lnTo>
                  <a:pt x="1629646" y="1251824"/>
                </a:lnTo>
                <a:lnTo>
                  <a:pt x="1571857" y="1219234"/>
                </a:lnTo>
                <a:cubicBezTo>
                  <a:pt x="1571691" y="1219151"/>
                  <a:pt x="1571580" y="1219012"/>
                  <a:pt x="1571441" y="1218901"/>
                </a:cubicBezTo>
                <a:cubicBezTo>
                  <a:pt x="1571191" y="1218734"/>
                  <a:pt x="1570969" y="1218539"/>
                  <a:pt x="1570718" y="1218345"/>
                </a:cubicBezTo>
                <a:cubicBezTo>
                  <a:pt x="1570163" y="1217901"/>
                  <a:pt x="1569690" y="1217428"/>
                  <a:pt x="1569274" y="1216873"/>
                </a:cubicBezTo>
                <a:cubicBezTo>
                  <a:pt x="1569163" y="1216734"/>
                  <a:pt x="1568996" y="1216650"/>
                  <a:pt x="1568885" y="1216484"/>
                </a:cubicBezTo>
                <a:lnTo>
                  <a:pt x="1563939" y="1209204"/>
                </a:lnTo>
                <a:cubicBezTo>
                  <a:pt x="1561939" y="1206259"/>
                  <a:pt x="1561883" y="1202425"/>
                  <a:pt x="1563800" y="1199425"/>
                </a:cubicBezTo>
                <a:lnTo>
                  <a:pt x="1955264" y="588419"/>
                </a:lnTo>
                <a:lnTo>
                  <a:pt x="1952236" y="587641"/>
                </a:lnTo>
                <a:cubicBezTo>
                  <a:pt x="1950125" y="587085"/>
                  <a:pt x="1948263" y="585779"/>
                  <a:pt x="1947041" y="583945"/>
                </a:cubicBezTo>
                <a:cubicBezTo>
                  <a:pt x="1942067" y="576444"/>
                  <a:pt x="1936205" y="567776"/>
                  <a:pt x="1933538" y="564081"/>
                </a:cubicBezTo>
                <a:lnTo>
                  <a:pt x="1749280" y="510570"/>
                </a:lnTo>
                <a:lnTo>
                  <a:pt x="1643177" y="605561"/>
                </a:lnTo>
                <a:cubicBezTo>
                  <a:pt x="1645094" y="606950"/>
                  <a:pt x="1646455" y="609089"/>
                  <a:pt x="1646788" y="611562"/>
                </a:cubicBezTo>
                <a:lnTo>
                  <a:pt x="1648289" y="622397"/>
                </a:lnTo>
                <a:cubicBezTo>
                  <a:pt x="1648733" y="625648"/>
                  <a:pt x="1647344" y="628899"/>
                  <a:pt x="1644677" y="630816"/>
                </a:cubicBezTo>
                <a:lnTo>
                  <a:pt x="1613893" y="652959"/>
                </a:lnTo>
                <a:cubicBezTo>
                  <a:pt x="1610420" y="655459"/>
                  <a:pt x="1605670" y="655126"/>
                  <a:pt x="1602586" y="652181"/>
                </a:cubicBezTo>
                <a:lnTo>
                  <a:pt x="1584916" y="635344"/>
                </a:lnTo>
                <a:lnTo>
                  <a:pt x="1559994" y="639734"/>
                </a:lnTo>
                <a:lnTo>
                  <a:pt x="1482729" y="674963"/>
                </a:lnTo>
                <a:cubicBezTo>
                  <a:pt x="1479923" y="676241"/>
                  <a:pt x="1476645" y="675963"/>
                  <a:pt x="1474089" y="674241"/>
                </a:cubicBezTo>
                <a:lnTo>
                  <a:pt x="1464226" y="667600"/>
                </a:lnTo>
                <a:cubicBezTo>
                  <a:pt x="1461697" y="665906"/>
                  <a:pt x="1460225" y="663016"/>
                  <a:pt x="1460308" y="659960"/>
                </a:cubicBezTo>
                <a:cubicBezTo>
                  <a:pt x="1460392" y="656904"/>
                  <a:pt x="1462031" y="654126"/>
                  <a:pt x="1464670" y="652570"/>
                </a:cubicBezTo>
                <a:lnTo>
                  <a:pt x="1545992" y="604505"/>
                </a:lnTo>
                <a:lnTo>
                  <a:pt x="1607642" y="450975"/>
                </a:lnTo>
                <a:lnTo>
                  <a:pt x="1501122" y="420553"/>
                </a:lnTo>
                <a:lnTo>
                  <a:pt x="1471060" y="439807"/>
                </a:lnTo>
                <a:cubicBezTo>
                  <a:pt x="1469393" y="440862"/>
                  <a:pt x="1467449" y="441363"/>
                  <a:pt x="1465476" y="441168"/>
                </a:cubicBezTo>
                <a:lnTo>
                  <a:pt x="1296582" y="425860"/>
                </a:lnTo>
                <a:lnTo>
                  <a:pt x="1270411" y="459699"/>
                </a:lnTo>
                <a:lnTo>
                  <a:pt x="1270827" y="465978"/>
                </a:lnTo>
                <a:lnTo>
                  <a:pt x="1281552" y="471757"/>
                </a:lnTo>
                <a:cubicBezTo>
                  <a:pt x="1283580" y="472841"/>
                  <a:pt x="1285108" y="474702"/>
                  <a:pt x="1285803" y="476897"/>
                </a:cubicBezTo>
                <a:lnTo>
                  <a:pt x="1288998" y="486982"/>
                </a:lnTo>
                <a:cubicBezTo>
                  <a:pt x="1290192" y="490733"/>
                  <a:pt x="1288747" y="494817"/>
                  <a:pt x="1285497" y="497012"/>
                </a:cubicBezTo>
                <a:lnTo>
                  <a:pt x="1277857" y="502152"/>
                </a:lnTo>
                <a:cubicBezTo>
                  <a:pt x="1274800" y="504208"/>
                  <a:pt x="1270772" y="504180"/>
                  <a:pt x="1267771" y="502041"/>
                </a:cubicBezTo>
                <a:lnTo>
                  <a:pt x="1261381" y="497540"/>
                </a:lnTo>
                <a:lnTo>
                  <a:pt x="1260048" y="497985"/>
                </a:lnTo>
                <a:lnTo>
                  <a:pt x="1255074" y="536297"/>
                </a:lnTo>
                <a:cubicBezTo>
                  <a:pt x="1254713" y="539131"/>
                  <a:pt x="1252991" y="541604"/>
                  <a:pt x="1250490" y="542965"/>
                </a:cubicBezTo>
                <a:lnTo>
                  <a:pt x="1037227" y="658376"/>
                </a:lnTo>
                <a:cubicBezTo>
                  <a:pt x="1035199" y="659460"/>
                  <a:pt x="1032837" y="659738"/>
                  <a:pt x="1030615" y="659127"/>
                </a:cubicBezTo>
                <a:lnTo>
                  <a:pt x="1012889" y="654209"/>
                </a:lnTo>
                <a:cubicBezTo>
                  <a:pt x="1009638" y="653320"/>
                  <a:pt x="1007193" y="650653"/>
                  <a:pt x="1006555" y="647347"/>
                </a:cubicBezTo>
                <a:cubicBezTo>
                  <a:pt x="1005916" y="644040"/>
                  <a:pt x="1007193" y="640651"/>
                  <a:pt x="1009861" y="638595"/>
                </a:cubicBezTo>
                <a:lnTo>
                  <a:pt x="1009944" y="638511"/>
                </a:lnTo>
                <a:lnTo>
                  <a:pt x="984495" y="632094"/>
                </a:lnTo>
                <a:cubicBezTo>
                  <a:pt x="981022" y="631205"/>
                  <a:pt x="978410" y="628343"/>
                  <a:pt x="977882" y="624787"/>
                </a:cubicBezTo>
                <a:cubicBezTo>
                  <a:pt x="977354" y="621230"/>
                  <a:pt x="979021" y="617730"/>
                  <a:pt x="982105" y="615868"/>
                </a:cubicBezTo>
                <a:lnTo>
                  <a:pt x="1026030" y="589502"/>
                </a:lnTo>
                <a:cubicBezTo>
                  <a:pt x="1028420" y="588085"/>
                  <a:pt x="1031337" y="587835"/>
                  <a:pt x="1033921" y="588863"/>
                </a:cubicBezTo>
                <a:lnTo>
                  <a:pt x="1045812" y="593642"/>
                </a:lnTo>
                <a:lnTo>
                  <a:pt x="1075206" y="556718"/>
                </a:lnTo>
                <a:lnTo>
                  <a:pt x="1068483" y="561886"/>
                </a:lnTo>
                <a:cubicBezTo>
                  <a:pt x="1066927" y="563080"/>
                  <a:pt x="1065010" y="563719"/>
                  <a:pt x="1063093" y="563719"/>
                </a:cubicBezTo>
                <a:cubicBezTo>
                  <a:pt x="1062621" y="563719"/>
                  <a:pt x="1062176" y="563692"/>
                  <a:pt x="1061704" y="563608"/>
                </a:cubicBezTo>
                <a:lnTo>
                  <a:pt x="1016417" y="556412"/>
                </a:lnTo>
                <a:cubicBezTo>
                  <a:pt x="1013695" y="555968"/>
                  <a:pt x="1011305" y="554301"/>
                  <a:pt x="1010000" y="551884"/>
                </a:cubicBezTo>
                <a:lnTo>
                  <a:pt x="807377" y="178145"/>
                </a:lnTo>
                <a:lnTo>
                  <a:pt x="638873" y="101964"/>
                </a:lnTo>
                <a:cubicBezTo>
                  <a:pt x="636178" y="100742"/>
                  <a:pt x="634261" y="98269"/>
                  <a:pt x="633761" y="95352"/>
                </a:cubicBezTo>
                <a:lnTo>
                  <a:pt x="626176" y="50093"/>
                </a:lnTo>
                <a:cubicBezTo>
                  <a:pt x="625787" y="47815"/>
                  <a:pt x="626315" y="45481"/>
                  <a:pt x="627621" y="43564"/>
                </a:cubicBezTo>
                <a:lnTo>
                  <a:pt x="639873" y="25838"/>
                </a:lnTo>
                <a:lnTo>
                  <a:pt x="595309" y="0"/>
                </a:lnTo>
                <a:lnTo>
                  <a:pt x="561497" y="4001"/>
                </a:lnTo>
                <a:lnTo>
                  <a:pt x="539520" y="22004"/>
                </a:lnTo>
                <a:cubicBezTo>
                  <a:pt x="537464" y="23671"/>
                  <a:pt x="534797" y="24366"/>
                  <a:pt x="532186" y="23838"/>
                </a:cubicBezTo>
                <a:lnTo>
                  <a:pt x="476092" y="12891"/>
                </a:lnTo>
                <a:lnTo>
                  <a:pt x="448003" y="24671"/>
                </a:lnTo>
                <a:lnTo>
                  <a:pt x="440751" y="47704"/>
                </a:lnTo>
                <a:lnTo>
                  <a:pt x="462422" y="74514"/>
                </a:lnTo>
                <a:cubicBezTo>
                  <a:pt x="464034" y="76515"/>
                  <a:pt x="464700" y="79126"/>
                  <a:pt x="464256" y="81655"/>
                </a:cubicBezTo>
                <a:lnTo>
                  <a:pt x="461922" y="94768"/>
                </a:lnTo>
                <a:cubicBezTo>
                  <a:pt x="461533" y="97019"/>
                  <a:pt x="460255" y="99047"/>
                  <a:pt x="458394" y="100408"/>
                </a:cubicBezTo>
                <a:lnTo>
                  <a:pt x="447586" y="108271"/>
                </a:lnTo>
                <a:cubicBezTo>
                  <a:pt x="445947" y="109465"/>
                  <a:pt x="443974" y="110077"/>
                  <a:pt x="441974" y="109966"/>
                </a:cubicBezTo>
                <a:lnTo>
                  <a:pt x="236823" y="100714"/>
                </a:lnTo>
                <a:lnTo>
                  <a:pt x="221765" y="127441"/>
                </a:lnTo>
                <a:cubicBezTo>
                  <a:pt x="220737" y="129275"/>
                  <a:pt x="219098" y="130664"/>
                  <a:pt x="217125" y="131414"/>
                </a:cubicBezTo>
                <a:lnTo>
                  <a:pt x="8113" y="209179"/>
                </a:lnTo>
                <a:cubicBezTo>
                  <a:pt x="5334" y="210207"/>
                  <a:pt x="2334" y="209762"/>
                  <a:pt x="0" y="208151"/>
                </a:cubicBezTo>
                <a:lnTo>
                  <a:pt x="6140" y="350345"/>
                </a:lnTo>
                <a:lnTo>
                  <a:pt x="87017" y="540770"/>
                </a:lnTo>
                <a:lnTo>
                  <a:pt x="377962" y="707330"/>
                </a:lnTo>
                <a:cubicBezTo>
                  <a:pt x="379767" y="708358"/>
                  <a:pt x="381157" y="709997"/>
                  <a:pt x="381879" y="711942"/>
                </a:cubicBezTo>
                <a:lnTo>
                  <a:pt x="390519" y="735058"/>
                </a:lnTo>
                <a:cubicBezTo>
                  <a:pt x="391325" y="737253"/>
                  <a:pt x="391270" y="739642"/>
                  <a:pt x="390297" y="741781"/>
                </a:cubicBezTo>
                <a:lnTo>
                  <a:pt x="90156" y="1415216"/>
                </a:lnTo>
                <a:lnTo>
                  <a:pt x="136276" y="1501816"/>
                </a:lnTo>
                <a:lnTo>
                  <a:pt x="300002" y="1787704"/>
                </a:lnTo>
                <a:lnTo>
                  <a:pt x="409495" y="1832018"/>
                </a:lnTo>
                <a:lnTo>
                  <a:pt x="1317336" y="1890169"/>
                </a:lnTo>
                <a:lnTo>
                  <a:pt x="1468699" y="1655818"/>
                </a:lnTo>
                <a:lnTo>
                  <a:pt x="1466976" y="1633258"/>
                </a:lnTo>
                <a:close/>
              </a:path>
            </a:pathLst>
          </a:custGeom>
          <a:solidFill>
            <a:srgbClr val="46A748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33" name="Forma Livre: Forma 32"/>
          <p:cNvSpPr/>
          <p:nvPr/>
        </p:nvSpPr>
        <p:spPr bwMode="auto">
          <a:xfrm>
            <a:off x="1416319" y="454845"/>
            <a:ext cx="881808" cy="981299"/>
          </a:xfrm>
          <a:custGeom>
            <a:avLst/>
            <a:gdLst>
              <a:gd name="connsiteX0" fmla="*/ 244241 w 881808"/>
              <a:gd name="connsiteY0" fmla="*/ 455060 h 981299"/>
              <a:gd name="connsiteX1" fmla="*/ 249826 w 881808"/>
              <a:gd name="connsiteY1" fmla="*/ 462700 h 981299"/>
              <a:gd name="connsiteX2" fmla="*/ 295501 w 881808"/>
              <a:gd name="connsiteY2" fmla="*/ 478842 h 981299"/>
              <a:gd name="connsiteX3" fmla="*/ 301280 w 881808"/>
              <a:gd name="connsiteY3" fmla="*/ 485704 h 981299"/>
              <a:gd name="connsiteX4" fmla="*/ 370988 w 881808"/>
              <a:gd name="connsiteY4" fmla="*/ 889504 h 981299"/>
              <a:gd name="connsiteX5" fmla="*/ 460061 w 881808"/>
              <a:gd name="connsiteY5" fmla="*/ 981299 h 981299"/>
              <a:gd name="connsiteX6" fmla="*/ 464423 w 881808"/>
              <a:gd name="connsiteY6" fmla="*/ 978021 h 981299"/>
              <a:gd name="connsiteX7" fmla="*/ 488927 w 881808"/>
              <a:gd name="connsiteY7" fmla="*/ 881002 h 981299"/>
              <a:gd name="connsiteX8" fmla="*/ 494984 w 881808"/>
              <a:gd name="connsiteY8" fmla="*/ 874668 h 981299"/>
              <a:gd name="connsiteX9" fmla="*/ 564164 w 881808"/>
              <a:gd name="connsiteY9" fmla="*/ 853997 h 981299"/>
              <a:gd name="connsiteX10" fmla="*/ 571165 w 881808"/>
              <a:gd name="connsiteY10" fmla="*/ 854831 h 981299"/>
              <a:gd name="connsiteX11" fmla="*/ 634539 w 881808"/>
              <a:gd name="connsiteY11" fmla="*/ 891727 h 981299"/>
              <a:gd name="connsiteX12" fmla="*/ 646541 w 881808"/>
              <a:gd name="connsiteY12" fmla="*/ 888337 h 981299"/>
              <a:gd name="connsiteX13" fmla="*/ 690549 w 881808"/>
              <a:gd name="connsiteY13" fmla="*/ 768925 h 981299"/>
              <a:gd name="connsiteX14" fmla="*/ 697495 w 881808"/>
              <a:gd name="connsiteY14" fmla="*/ 763230 h 981299"/>
              <a:gd name="connsiteX15" fmla="*/ 881808 w 881808"/>
              <a:gd name="connsiteY15" fmla="*/ 733863 h 981299"/>
              <a:gd name="connsiteX16" fmla="*/ 875335 w 881808"/>
              <a:gd name="connsiteY16" fmla="*/ 584334 h 981299"/>
              <a:gd name="connsiteX17" fmla="*/ 867361 w 881808"/>
              <a:gd name="connsiteY17" fmla="*/ 584696 h 981299"/>
              <a:gd name="connsiteX18" fmla="*/ 861499 w 881808"/>
              <a:gd name="connsiteY18" fmla="*/ 582834 h 981299"/>
              <a:gd name="connsiteX19" fmla="*/ 758146 w 881808"/>
              <a:gd name="connsiteY19" fmla="*/ 502124 h 981299"/>
              <a:gd name="connsiteX20" fmla="*/ 754895 w 881808"/>
              <a:gd name="connsiteY20" fmla="*/ 496845 h 981299"/>
              <a:gd name="connsiteX21" fmla="*/ 742809 w 881808"/>
              <a:gd name="connsiteY21" fmla="*/ 435667 h 981299"/>
              <a:gd name="connsiteX22" fmla="*/ 734558 w 881808"/>
              <a:gd name="connsiteY22" fmla="*/ 430472 h 981299"/>
              <a:gd name="connsiteX23" fmla="*/ 730446 w 881808"/>
              <a:gd name="connsiteY23" fmla="*/ 422331 h 981299"/>
              <a:gd name="connsiteX24" fmla="*/ 744226 w 881808"/>
              <a:gd name="connsiteY24" fmla="*/ 224821 h 981299"/>
              <a:gd name="connsiteX25" fmla="*/ 746699 w 881808"/>
              <a:gd name="connsiteY25" fmla="*/ 219264 h 981299"/>
              <a:gd name="connsiteX26" fmla="*/ 771898 w 881808"/>
              <a:gd name="connsiteY26" fmla="*/ 193232 h 981299"/>
              <a:gd name="connsiteX27" fmla="*/ 745921 w 881808"/>
              <a:gd name="connsiteY27" fmla="*/ 112438 h 981299"/>
              <a:gd name="connsiteX28" fmla="*/ 699634 w 881808"/>
              <a:gd name="connsiteY28" fmla="*/ 94296 h 981299"/>
              <a:gd name="connsiteX29" fmla="*/ 694050 w 881808"/>
              <a:gd name="connsiteY29" fmla="*/ 85072 h 981299"/>
              <a:gd name="connsiteX30" fmla="*/ 695689 w 881808"/>
              <a:gd name="connsiteY30" fmla="*/ 69986 h 981299"/>
              <a:gd name="connsiteX31" fmla="*/ 703746 w 881808"/>
              <a:gd name="connsiteY31" fmla="*/ 11169 h 981299"/>
              <a:gd name="connsiteX32" fmla="*/ 629288 w 881808"/>
              <a:gd name="connsiteY32" fmla="*/ 0 h 981299"/>
              <a:gd name="connsiteX33" fmla="*/ 622397 w 881808"/>
              <a:gd name="connsiteY33" fmla="*/ 44397 h 981299"/>
              <a:gd name="connsiteX34" fmla="*/ 617202 w 881808"/>
              <a:gd name="connsiteY34" fmla="*/ 51149 h 981299"/>
              <a:gd name="connsiteX35" fmla="*/ 302225 w 881808"/>
              <a:gd name="connsiteY35" fmla="*/ 190092 h 981299"/>
              <a:gd name="connsiteX36" fmla="*/ 266912 w 881808"/>
              <a:gd name="connsiteY36" fmla="*/ 248437 h 981299"/>
              <a:gd name="connsiteX37" fmla="*/ 260967 w 881808"/>
              <a:gd name="connsiteY37" fmla="*/ 252576 h 981299"/>
              <a:gd name="connsiteX38" fmla="*/ 253938 w 881808"/>
              <a:gd name="connsiteY38" fmla="*/ 250909 h 981299"/>
              <a:gd name="connsiteX39" fmla="*/ 187092 w 881808"/>
              <a:gd name="connsiteY39" fmla="*/ 199844 h 981299"/>
              <a:gd name="connsiteX40" fmla="*/ 99991 w 881808"/>
              <a:gd name="connsiteY40" fmla="*/ 207734 h 981299"/>
              <a:gd name="connsiteX41" fmla="*/ 91934 w 881808"/>
              <a:gd name="connsiteY41" fmla="*/ 204011 h 981299"/>
              <a:gd name="connsiteX42" fmla="*/ 74903 w 881808"/>
              <a:gd name="connsiteY42" fmla="*/ 179785 h 981299"/>
              <a:gd name="connsiteX43" fmla="*/ 16364 w 881808"/>
              <a:gd name="connsiteY43" fmla="*/ 178895 h 981299"/>
              <a:gd name="connsiteX44" fmla="*/ 11002 w 881808"/>
              <a:gd name="connsiteY44" fmla="*/ 177006 h 981299"/>
              <a:gd name="connsiteX45" fmla="*/ 0 w 881808"/>
              <a:gd name="connsiteY45" fmla="*/ 168338 h 981299"/>
              <a:gd name="connsiteX46" fmla="*/ 111994 w 881808"/>
              <a:gd name="connsiteY46" fmla="*/ 409412 h 981299"/>
              <a:gd name="connsiteX47" fmla="*/ 188703 w 881808"/>
              <a:gd name="connsiteY47" fmla="*/ 417358 h 981299"/>
              <a:gd name="connsiteX48" fmla="*/ 195482 w 881808"/>
              <a:gd name="connsiteY48" fmla="*/ 421748 h 981299"/>
              <a:gd name="connsiteX49" fmla="*/ 209457 w 881808"/>
              <a:gd name="connsiteY49" fmla="*/ 445780 h 981299"/>
              <a:gd name="connsiteX50" fmla="*/ 238768 w 881808"/>
              <a:gd name="connsiteY50" fmla="*/ 451614 h 981299"/>
              <a:gd name="connsiteX51" fmla="*/ 244214 w 881808"/>
              <a:gd name="connsiteY51" fmla="*/ 455087 h 981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881808" h="981299" fill="norm" stroke="1" extrusionOk="0">
                <a:moveTo>
                  <a:pt x="244241" y="455060"/>
                </a:moveTo>
                <a:lnTo>
                  <a:pt x="249826" y="462700"/>
                </a:lnTo>
                <a:lnTo>
                  <a:pt x="295501" y="478842"/>
                </a:lnTo>
                <a:cubicBezTo>
                  <a:pt x="298530" y="479925"/>
                  <a:pt x="300752" y="482537"/>
                  <a:pt x="301280" y="485704"/>
                </a:cubicBezTo>
                <a:lnTo>
                  <a:pt x="370988" y="889504"/>
                </a:lnTo>
                <a:lnTo>
                  <a:pt x="460061" y="981299"/>
                </a:lnTo>
                <a:lnTo>
                  <a:pt x="464423" y="978021"/>
                </a:lnTo>
                <a:lnTo>
                  <a:pt x="488927" y="881002"/>
                </a:lnTo>
                <a:cubicBezTo>
                  <a:pt x="489705" y="877974"/>
                  <a:pt x="492011" y="875557"/>
                  <a:pt x="494984" y="874668"/>
                </a:cubicBezTo>
                <a:lnTo>
                  <a:pt x="564164" y="853997"/>
                </a:lnTo>
                <a:cubicBezTo>
                  <a:pt x="566526" y="853303"/>
                  <a:pt x="569054" y="853608"/>
                  <a:pt x="571165" y="854831"/>
                </a:cubicBezTo>
                <a:lnTo>
                  <a:pt x="634539" y="891727"/>
                </a:lnTo>
                <a:lnTo>
                  <a:pt x="646541" y="888337"/>
                </a:lnTo>
                <a:lnTo>
                  <a:pt x="690549" y="768925"/>
                </a:lnTo>
                <a:cubicBezTo>
                  <a:pt x="691661" y="765925"/>
                  <a:pt x="694300" y="763730"/>
                  <a:pt x="697495" y="763230"/>
                </a:cubicBezTo>
                <a:lnTo>
                  <a:pt x="881808" y="733863"/>
                </a:lnTo>
                <a:lnTo>
                  <a:pt x="875335" y="584334"/>
                </a:lnTo>
                <a:lnTo>
                  <a:pt x="867361" y="584696"/>
                </a:lnTo>
                <a:cubicBezTo>
                  <a:pt x="865194" y="584834"/>
                  <a:pt x="863166" y="584140"/>
                  <a:pt x="861499" y="582834"/>
                </a:cubicBezTo>
                <a:lnTo>
                  <a:pt x="758146" y="502124"/>
                </a:lnTo>
                <a:cubicBezTo>
                  <a:pt x="756479" y="500818"/>
                  <a:pt x="755312" y="498929"/>
                  <a:pt x="754895" y="496845"/>
                </a:cubicBezTo>
                <a:lnTo>
                  <a:pt x="742809" y="435667"/>
                </a:lnTo>
                <a:lnTo>
                  <a:pt x="734558" y="430472"/>
                </a:lnTo>
                <a:cubicBezTo>
                  <a:pt x="731807" y="428721"/>
                  <a:pt x="730224" y="425609"/>
                  <a:pt x="730446" y="422331"/>
                </a:cubicBezTo>
                <a:lnTo>
                  <a:pt x="744226" y="224821"/>
                </a:lnTo>
                <a:cubicBezTo>
                  <a:pt x="744365" y="222737"/>
                  <a:pt x="745254" y="220765"/>
                  <a:pt x="746699" y="219264"/>
                </a:cubicBezTo>
                <a:lnTo>
                  <a:pt x="771898" y="193232"/>
                </a:lnTo>
                <a:lnTo>
                  <a:pt x="745921" y="112438"/>
                </a:lnTo>
                <a:lnTo>
                  <a:pt x="699634" y="94296"/>
                </a:lnTo>
                <a:cubicBezTo>
                  <a:pt x="695912" y="92823"/>
                  <a:pt x="693605" y="89045"/>
                  <a:pt x="694050" y="85072"/>
                </a:cubicBezTo>
                <a:lnTo>
                  <a:pt x="695689" y="69986"/>
                </a:lnTo>
                <a:lnTo>
                  <a:pt x="703746" y="11169"/>
                </a:lnTo>
                <a:lnTo>
                  <a:pt x="629288" y="0"/>
                </a:lnTo>
                <a:lnTo>
                  <a:pt x="622397" y="44397"/>
                </a:lnTo>
                <a:cubicBezTo>
                  <a:pt x="621925" y="47398"/>
                  <a:pt x="619980" y="49954"/>
                  <a:pt x="617202" y="51149"/>
                </a:cubicBezTo>
                <a:lnTo>
                  <a:pt x="302225" y="190092"/>
                </a:lnTo>
                <a:lnTo>
                  <a:pt x="266912" y="248437"/>
                </a:lnTo>
                <a:cubicBezTo>
                  <a:pt x="265607" y="250604"/>
                  <a:pt x="263440" y="252104"/>
                  <a:pt x="260967" y="252576"/>
                </a:cubicBezTo>
                <a:cubicBezTo>
                  <a:pt x="258494" y="253049"/>
                  <a:pt x="255938" y="252437"/>
                  <a:pt x="253938" y="250909"/>
                </a:cubicBezTo>
                <a:lnTo>
                  <a:pt x="187092" y="199844"/>
                </a:lnTo>
                <a:lnTo>
                  <a:pt x="99991" y="207734"/>
                </a:lnTo>
                <a:cubicBezTo>
                  <a:pt x="96880" y="208040"/>
                  <a:pt x="93768" y="206595"/>
                  <a:pt x="91934" y="204011"/>
                </a:cubicBezTo>
                <a:lnTo>
                  <a:pt x="74903" y="179785"/>
                </a:lnTo>
                <a:lnTo>
                  <a:pt x="16364" y="178895"/>
                </a:lnTo>
                <a:cubicBezTo>
                  <a:pt x="14419" y="178868"/>
                  <a:pt x="12530" y="178201"/>
                  <a:pt x="11002" y="177006"/>
                </a:cubicBezTo>
                <a:lnTo>
                  <a:pt x="0" y="168338"/>
                </a:lnTo>
                <a:lnTo>
                  <a:pt x="111994" y="409412"/>
                </a:lnTo>
                <a:lnTo>
                  <a:pt x="188703" y="417358"/>
                </a:lnTo>
                <a:cubicBezTo>
                  <a:pt x="191537" y="417664"/>
                  <a:pt x="194037" y="419275"/>
                  <a:pt x="195482" y="421748"/>
                </a:cubicBezTo>
                <a:lnTo>
                  <a:pt x="209457" y="445780"/>
                </a:lnTo>
                <a:lnTo>
                  <a:pt x="238768" y="451614"/>
                </a:lnTo>
                <a:cubicBezTo>
                  <a:pt x="240963" y="452059"/>
                  <a:pt x="242908" y="453281"/>
                  <a:pt x="244214" y="455087"/>
                </a:cubicBezTo>
                <a:close/>
              </a:path>
            </a:pathLst>
          </a:custGeom>
          <a:solidFill>
            <a:srgbClr val="46A748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34" name="Forma Livre: Forma 33"/>
          <p:cNvSpPr/>
          <p:nvPr/>
        </p:nvSpPr>
        <p:spPr bwMode="auto">
          <a:xfrm>
            <a:off x="53420" y="2444533"/>
            <a:ext cx="1082152" cy="551328"/>
          </a:xfrm>
          <a:custGeom>
            <a:avLst/>
            <a:gdLst>
              <a:gd name="connsiteX0" fmla="*/ 24088 w 1082152"/>
              <a:gd name="connsiteY0" fmla="*/ 14364 h 551328"/>
              <a:gd name="connsiteX1" fmla="*/ 20698 w 1082152"/>
              <a:gd name="connsiteY1" fmla="*/ 19893 h 551328"/>
              <a:gd name="connsiteX2" fmla="*/ 0 w 1082152"/>
              <a:gd name="connsiteY2" fmla="*/ 35535 h 551328"/>
              <a:gd name="connsiteX3" fmla="*/ 556 w 1082152"/>
              <a:gd name="connsiteY3" fmla="*/ 68152 h 551328"/>
              <a:gd name="connsiteX4" fmla="*/ 153335 w 1082152"/>
              <a:gd name="connsiteY4" fmla="*/ 269857 h 551328"/>
              <a:gd name="connsiteX5" fmla="*/ 154585 w 1082152"/>
              <a:gd name="connsiteY5" fmla="*/ 278331 h 551328"/>
              <a:gd name="connsiteX6" fmla="*/ 135887 w 1082152"/>
              <a:gd name="connsiteY6" fmla="*/ 328230 h 551328"/>
              <a:gd name="connsiteX7" fmla="*/ 136221 w 1082152"/>
              <a:gd name="connsiteY7" fmla="*/ 329508 h 551328"/>
              <a:gd name="connsiteX8" fmla="*/ 239768 w 1082152"/>
              <a:gd name="connsiteY8" fmla="*/ 336565 h 551328"/>
              <a:gd name="connsiteX9" fmla="*/ 246770 w 1082152"/>
              <a:gd name="connsiteY9" fmla="*/ 340871 h 551328"/>
              <a:gd name="connsiteX10" fmla="*/ 288361 w 1082152"/>
              <a:gd name="connsiteY10" fmla="*/ 410273 h 551328"/>
              <a:gd name="connsiteX11" fmla="*/ 375239 w 1082152"/>
              <a:gd name="connsiteY11" fmla="*/ 408801 h 551328"/>
              <a:gd name="connsiteX12" fmla="*/ 490511 w 1082152"/>
              <a:gd name="connsiteY12" fmla="*/ 325757 h 551328"/>
              <a:gd name="connsiteX13" fmla="*/ 495873 w 1082152"/>
              <a:gd name="connsiteY13" fmla="*/ 324090 h 551328"/>
              <a:gd name="connsiteX14" fmla="*/ 511265 w 1082152"/>
              <a:gd name="connsiteY14" fmla="*/ 324423 h 551328"/>
              <a:gd name="connsiteX15" fmla="*/ 519933 w 1082152"/>
              <a:gd name="connsiteY15" fmla="*/ 332758 h 551328"/>
              <a:gd name="connsiteX16" fmla="*/ 532741 w 1082152"/>
              <a:gd name="connsiteY16" fmla="*/ 541437 h 551328"/>
              <a:gd name="connsiteX17" fmla="*/ 803293 w 1082152"/>
              <a:gd name="connsiteY17" fmla="*/ 551328 h 551328"/>
              <a:gd name="connsiteX18" fmla="*/ 1082152 w 1082152"/>
              <a:gd name="connsiteY18" fmla="*/ 366404 h 551328"/>
              <a:gd name="connsiteX19" fmla="*/ 1082069 w 1082152"/>
              <a:gd name="connsiteY19" fmla="*/ 366015 h 551328"/>
              <a:gd name="connsiteX20" fmla="*/ 1081013 w 1082152"/>
              <a:gd name="connsiteY20" fmla="*/ 361820 h 551328"/>
              <a:gd name="connsiteX21" fmla="*/ 26644 w 1082152"/>
              <a:gd name="connsiteY21" fmla="*/ 0 h 551328"/>
              <a:gd name="connsiteX22" fmla="*/ 24060 w 1082152"/>
              <a:gd name="connsiteY22" fmla="*/ 14364 h 55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082152" h="551328" fill="norm" stroke="1" extrusionOk="0">
                <a:moveTo>
                  <a:pt x="24088" y="14364"/>
                </a:moveTo>
                <a:cubicBezTo>
                  <a:pt x="23699" y="16559"/>
                  <a:pt x="22477" y="18531"/>
                  <a:pt x="20698" y="19893"/>
                </a:cubicBezTo>
                <a:lnTo>
                  <a:pt x="0" y="35535"/>
                </a:lnTo>
                <a:lnTo>
                  <a:pt x="556" y="68152"/>
                </a:lnTo>
                <a:lnTo>
                  <a:pt x="153335" y="269857"/>
                </a:lnTo>
                <a:cubicBezTo>
                  <a:pt x="155169" y="272275"/>
                  <a:pt x="155641" y="275497"/>
                  <a:pt x="154585" y="278331"/>
                </a:cubicBezTo>
                <a:lnTo>
                  <a:pt x="135887" y="328230"/>
                </a:lnTo>
                <a:lnTo>
                  <a:pt x="136221" y="329508"/>
                </a:lnTo>
                <a:lnTo>
                  <a:pt x="239768" y="336565"/>
                </a:lnTo>
                <a:cubicBezTo>
                  <a:pt x="242658" y="336759"/>
                  <a:pt x="245297" y="338371"/>
                  <a:pt x="246770" y="340871"/>
                </a:cubicBezTo>
                <a:lnTo>
                  <a:pt x="288361" y="410273"/>
                </a:lnTo>
                <a:lnTo>
                  <a:pt x="375239" y="408801"/>
                </a:lnTo>
                <a:lnTo>
                  <a:pt x="490511" y="325757"/>
                </a:lnTo>
                <a:cubicBezTo>
                  <a:pt x="492067" y="324646"/>
                  <a:pt x="494012" y="324007"/>
                  <a:pt x="495873" y="324090"/>
                </a:cubicBezTo>
                <a:lnTo>
                  <a:pt x="511265" y="324423"/>
                </a:lnTo>
                <a:cubicBezTo>
                  <a:pt x="515877" y="324507"/>
                  <a:pt x="519655" y="328146"/>
                  <a:pt x="519933" y="332758"/>
                </a:cubicBezTo>
                <a:lnTo>
                  <a:pt x="532741" y="541437"/>
                </a:lnTo>
                <a:lnTo>
                  <a:pt x="803293" y="551328"/>
                </a:lnTo>
                <a:lnTo>
                  <a:pt x="1082152" y="366404"/>
                </a:lnTo>
                <a:lnTo>
                  <a:pt x="1082069" y="366015"/>
                </a:lnTo>
                <a:lnTo>
                  <a:pt x="1081013" y="361820"/>
                </a:lnTo>
                <a:lnTo>
                  <a:pt x="26644" y="0"/>
                </a:lnTo>
                <a:lnTo>
                  <a:pt x="24060" y="14364"/>
                </a:lnTo>
                <a:close/>
              </a:path>
            </a:pathLst>
          </a:custGeom>
          <a:solidFill>
            <a:srgbClr val="46A748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35" name="Forma Livre: Forma 34"/>
          <p:cNvSpPr/>
          <p:nvPr/>
        </p:nvSpPr>
        <p:spPr bwMode="auto">
          <a:xfrm>
            <a:off x="2604576" y="5418076"/>
            <a:ext cx="1034448" cy="986106"/>
          </a:xfrm>
          <a:custGeom>
            <a:avLst/>
            <a:gdLst>
              <a:gd name="connsiteX0" fmla="*/ 1022280 w 1034448"/>
              <a:gd name="connsiteY0" fmla="*/ 316477 h 986106"/>
              <a:gd name="connsiteX1" fmla="*/ 1016751 w 1034448"/>
              <a:gd name="connsiteY1" fmla="*/ 316616 h 986106"/>
              <a:gd name="connsiteX2" fmla="*/ 1012333 w 1034448"/>
              <a:gd name="connsiteY2" fmla="*/ 321006 h 986106"/>
              <a:gd name="connsiteX3" fmla="*/ 1006082 w 1034448"/>
              <a:gd name="connsiteY3" fmla="*/ 323590 h 986106"/>
              <a:gd name="connsiteX4" fmla="*/ 994302 w 1034448"/>
              <a:gd name="connsiteY4" fmla="*/ 323590 h 986106"/>
              <a:gd name="connsiteX5" fmla="*/ 986773 w 1034448"/>
              <a:gd name="connsiteY5" fmla="*/ 319422 h 986106"/>
              <a:gd name="connsiteX6" fmla="*/ 980216 w 1034448"/>
              <a:gd name="connsiteY6" fmla="*/ 308920 h 986106"/>
              <a:gd name="connsiteX7" fmla="*/ 978882 w 1034448"/>
              <a:gd name="connsiteY7" fmla="*/ 303919 h 986106"/>
              <a:gd name="connsiteX8" fmla="*/ 979160 w 1034448"/>
              <a:gd name="connsiteY8" fmla="*/ 295723 h 986106"/>
              <a:gd name="connsiteX9" fmla="*/ 982522 w 1034448"/>
              <a:gd name="connsiteY9" fmla="*/ 289055 h 986106"/>
              <a:gd name="connsiteX10" fmla="*/ 995997 w 1034448"/>
              <a:gd name="connsiteY10" fmla="*/ 278414 h 986106"/>
              <a:gd name="connsiteX11" fmla="*/ 1007416 w 1034448"/>
              <a:gd name="connsiteY11" fmla="*/ 237546 h 986106"/>
              <a:gd name="connsiteX12" fmla="*/ 1010750 w 1034448"/>
              <a:gd name="connsiteY12" fmla="*/ 232739 h 986106"/>
              <a:gd name="connsiteX13" fmla="*/ 1023696 w 1034448"/>
              <a:gd name="connsiteY13" fmla="*/ 223348 h 986106"/>
              <a:gd name="connsiteX14" fmla="*/ 1029337 w 1034448"/>
              <a:gd name="connsiteY14" fmla="*/ 204484 h 986106"/>
              <a:gd name="connsiteX15" fmla="*/ 1028142 w 1034448"/>
              <a:gd name="connsiteY15" fmla="*/ 202233 h 986106"/>
              <a:gd name="connsiteX16" fmla="*/ 986634 w 1034448"/>
              <a:gd name="connsiteY16" fmla="*/ 209596 h 986106"/>
              <a:gd name="connsiteX17" fmla="*/ 982050 w 1034448"/>
              <a:gd name="connsiteY17" fmla="*/ 209207 h 986106"/>
              <a:gd name="connsiteX18" fmla="*/ 917120 w 1034448"/>
              <a:gd name="connsiteY18" fmla="*/ 185619 h 986106"/>
              <a:gd name="connsiteX19" fmla="*/ 913064 w 1034448"/>
              <a:gd name="connsiteY19" fmla="*/ 182618 h 986106"/>
              <a:gd name="connsiteX20" fmla="*/ 849080 w 1034448"/>
              <a:gd name="connsiteY20" fmla="*/ 97963 h 986106"/>
              <a:gd name="connsiteX21" fmla="*/ 839911 w 1034448"/>
              <a:gd name="connsiteY21" fmla="*/ 98797 h 986106"/>
              <a:gd name="connsiteX22" fmla="*/ 831493 w 1034448"/>
              <a:gd name="connsiteY22" fmla="*/ 94546 h 986106"/>
              <a:gd name="connsiteX23" fmla="*/ 818991 w 1034448"/>
              <a:gd name="connsiteY23" fmla="*/ 73820 h 986106"/>
              <a:gd name="connsiteX24" fmla="*/ 498902 w 1034448"/>
              <a:gd name="connsiteY24" fmla="*/ 0 h 986106"/>
              <a:gd name="connsiteX25" fmla="*/ 246492 w 1034448"/>
              <a:gd name="connsiteY25" fmla="*/ 158030 h 986106"/>
              <a:gd name="connsiteX26" fmla="*/ 242880 w 1034448"/>
              <a:gd name="connsiteY26" fmla="*/ 180007 h 986106"/>
              <a:gd name="connsiteX27" fmla="*/ 240769 w 1034448"/>
              <a:gd name="connsiteY27" fmla="*/ 184452 h 986106"/>
              <a:gd name="connsiteX28" fmla="*/ 44175 w 1034448"/>
              <a:gd name="connsiteY28" fmla="*/ 407189 h 986106"/>
              <a:gd name="connsiteX29" fmla="*/ 37674 w 1034448"/>
              <a:gd name="connsiteY29" fmla="*/ 410190 h 986106"/>
              <a:gd name="connsiteX30" fmla="*/ 30339 w 1034448"/>
              <a:gd name="connsiteY30" fmla="*/ 410329 h 986106"/>
              <a:gd name="connsiteX31" fmla="*/ 0 w 1034448"/>
              <a:gd name="connsiteY31" fmla="*/ 462644 h 986106"/>
              <a:gd name="connsiteX32" fmla="*/ 12502 w 1034448"/>
              <a:gd name="connsiteY32" fmla="*/ 466701 h 986106"/>
              <a:gd name="connsiteX33" fmla="*/ 61734 w 1034448"/>
              <a:gd name="connsiteY33" fmla="*/ 439529 h 986106"/>
              <a:gd name="connsiteX34" fmla="*/ 72264 w 1034448"/>
              <a:gd name="connsiteY34" fmla="*/ 440973 h 986106"/>
              <a:gd name="connsiteX35" fmla="*/ 214819 w 1034448"/>
              <a:gd name="connsiteY35" fmla="*/ 581584 h 986106"/>
              <a:gd name="connsiteX36" fmla="*/ 220153 w 1034448"/>
              <a:gd name="connsiteY36" fmla="*/ 580834 h 986106"/>
              <a:gd name="connsiteX37" fmla="*/ 234156 w 1034448"/>
              <a:gd name="connsiteY37" fmla="*/ 558274 h 986106"/>
              <a:gd name="connsiteX38" fmla="*/ 241713 w 1034448"/>
              <a:gd name="connsiteY38" fmla="*/ 554078 h 986106"/>
              <a:gd name="connsiteX39" fmla="*/ 254021 w 1034448"/>
              <a:gd name="connsiteY39" fmla="*/ 554078 h 986106"/>
              <a:gd name="connsiteX40" fmla="*/ 259828 w 1034448"/>
              <a:gd name="connsiteY40" fmla="*/ 556246 h 986106"/>
              <a:gd name="connsiteX41" fmla="*/ 572999 w 1034448"/>
              <a:gd name="connsiteY41" fmla="*/ 826964 h 986106"/>
              <a:gd name="connsiteX42" fmla="*/ 574638 w 1034448"/>
              <a:gd name="connsiteY42" fmla="*/ 843106 h 986106"/>
              <a:gd name="connsiteX43" fmla="*/ 538881 w 1034448"/>
              <a:gd name="connsiteY43" fmla="*/ 910480 h 986106"/>
              <a:gd name="connsiteX44" fmla="*/ 560886 w 1034448"/>
              <a:gd name="connsiteY44" fmla="*/ 986106 h 986106"/>
              <a:gd name="connsiteX45" fmla="*/ 691522 w 1034448"/>
              <a:gd name="connsiteY45" fmla="*/ 843078 h 986106"/>
              <a:gd name="connsiteX46" fmla="*/ 690355 w 1034448"/>
              <a:gd name="connsiteY46" fmla="*/ 817324 h 986106"/>
              <a:gd name="connsiteX47" fmla="*/ 895033 w 1034448"/>
              <a:gd name="connsiteY47" fmla="*/ 588669 h 986106"/>
              <a:gd name="connsiteX48" fmla="*/ 992496 w 1034448"/>
              <a:gd name="connsiteY48" fmla="*/ 389325 h 986106"/>
              <a:gd name="connsiteX49" fmla="*/ 1034449 w 1034448"/>
              <a:gd name="connsiteY49" fmla="*/ 329924 h 986106"/>
              <a:gd name="connsiteX50" fmla="*/ 1022252 w 1034448"/>
              <a:gd name="connsiteY50" fmla="*/ 316449 h 986106"/>
              <a:gd name="connsiteX51" fmla="*/ 892672 w 1034448"/>
              <a:gd name="connsiteY51" fmla="*/ 472868 h 986106"/>
              <a:gd name="connsiteX52" fmla="*/ 884059 w 1034448"/>
              <a:gd name="connsiteY52" fmla="*/ 547466 h 986106"/>
              <a:gd name="connsiteX53" fmla="*/ 732113 w 1034448"/>
              <a:gd name="connsiteY53" fmla="*/ 748227 h 986106"/>
              <a:gd name="connsiteX54" fmla="*/ 707358 w 1034448"/>
              <a:gd name="connsiteY54" fmla="*/ 736891 h 986106"/>
              <a:gd name="connsiteX55" fmla="*/ 711470 w 1034448"/>
              <a:gd name="connsiteY55" fmla="*/ 680158 h 986106"/>
              <a:gd name="connsiteX56" fmla="*/ 831910 w 1034448"/>
              <a:gd name="connsiteY56" fmla="*/ 489261 h 986106"/>
              <a:gd name="connsiteX57" fmla="*/ 831410 w 1034448"/>
              <a:gd name="connsiteY57" fmla="*/ 486871 h 986106"/>
              <a:gd name="connsiteX58" fmla="*/ 858498 w 1034448"/>
              <a:gd name="connsiteY58" fmla="*/ 461505 h 986106"/>
              <a:gd name="connsiteX59" fmla="*/ 892672 w 1034448"/>
              <a:gd name="connsiteY59" fmla="*/ 472868 h 986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034448" h="986106" fill="norm" stroke="1" extrusionOk="0">
                <a:moveTo>
                  <a:pt x="1022280" y="316477"/>
                </a:moveTo>
                <a:lnTo>
                  <a:pt x="1016751" y="316616"/>
                </a:lnTo>
                <a:lnTo>
                  <a:pt x="1012333" y="321006"/>
                </a:lnTo>
                <a:cubicBezTo>
                  <a:pt x="1010666" y="322673"/>
                  <a:pt x="1008416" y="323590"/>
                  <a:pt x="1006082" y="323590"/>
                </a:cubicBezTo>
                <a:lnTo>
                  <a:pt x="994302" y="323590"/>
                </a:lnTo>
                <a:cubicBezTo>
                  <a:pt x="991246" y="323590"/>
                  <a:pt x="988384" y="322006"/>
                  <a:pt x="986773" y="319422"/>
                </a:cubicBezTo>
                <a:lnTo>
                  <a:pt x="980216" y="308920"/>
                </a:lnTo>
                <a:cubicBezTo>
                  <a:pt x="979271" y="307420"/>
                  <a:pt x="978799" y="305670"/>
                  <a:pt x="978882" y="303919"/>
                </a:cubicBezTo>
                <a:lnTo>
                  <a:pt x="979160" y="295723"/>
                </a:lnTo>
                <a:cubicBezTo>
                  <a:pt x="979243" y="293112"/>
                  <a:pt x="980494" y="290667"/>
                  <a:pt x="982522" y="289055"/>
                </a:cubicBezTo>
                <a:lnTo>
                  <a:pt x="995997" y="278414"/>
                </a:lnTo>
                <a:lnTo>
                  <a:pt x="1007416" y="237546"/>
                </a:lnTo>
                <a:cubicBezTo>
                  <a:pt x="1007971" y="235601"/>
                  <a:pt x="1009138" y="233934"/>
                  <a:pt x="1010750" y="232739"/>
                </a:cubicBezTo>
                <a:lnTo>
                  <a:pt x="1023696" y="223348"/>
                </a:lnTo>
                <a:lnTo>
                  <a:pt x="1029337" y="204484"/>
                </a:lnTo>
                <a:lnTo>
                  <a:pt x="1028142" y="202233"/>
                </a:lnTo>
                <a:lnTo>
                  <a:pt x="986634" y="209596"/>
                </a:lnTo>
                <a:cubicBezTo>
                  <a:pt x="985078" y="209873"/>
                  <a:pt x="983522" y="209735"/>
                  <a:pt x="982050" y="209207"/>
                </a:cubicBezTo>
                <a:lnTo>
                  <a:pt x="917120" y="185619"/>
                </a:lnTo>
                <a:cubicBezTo>
                  <a:pt x="915509" y="185035"/>
                  <a:pt x="914092" y="183980"/>
                  <a:pt x="913064" y="182618"/>
                </a:cubicBezTo>
                <a:lnTo>
                  <a:pt x="849080" y="97963"/>
                </a:lnTo>
                <a:lnTo>
                  <a:pt x="839911" y="98797"/>
                </a:lnTo>
                <a:cubicBezTo>
                  <a:pt x="836549" y="99130"/>
                  <a:pt x="833243" y="97463"/>
                  <a:pt x="831493" y="94546"/>
                </a:cubicBezTo>
                <a:lnTo>
                  <a:pt x="818991" y="73820"/>
                </a:lnTo>
                <a:lnTo>
                  <a:pt x="498902" y="0"/>
                </a:lnTo>
                <a:lnTo>
                  <a:pt x="246492" y="158030"/>
                </a:lnTo>
                <a:lnTo>
                  <a:pt x="242880" y="180007"/>
                </a:lnTo>
                <a:cubicBezTo>
                  <a:pt x="242602" y="181646"/>
                  <a:pt x="241880" y="183202"/>
                  <a:pt x="240769" y="184452"/>
                </a:cubicBezTo>
                <a:lnTo>
                  <a:pt x="44175" y="407189"/>
                </a:lnTo>
                <a:cubicBezTo>
                  <a:pt x="42536" y="409051"/>
                  <a:pt x="40174" y="410134"/>
                  <a:pt x="37674" y="410190"/>
                </a:cubicBezTo>
                <a:lnTo>
                  <a:pt x="30339" y="410329"/>
                </a:lnTo>
                <a:lnTo>
                  <a:pt x="0" y="462644"/>
                </a:lnTo>
                <a:lnTo>
                  <a:pt x="12502" y="466701"/>
                </a:lnTo>
                <a:lnTo>
                  <a:pt x="61734" y="439529"/>
                </a:lnTo>
                <a:cubicBezTo>
                  <a:pt x="65179" y="437639"/>
                  <a:pt x="69458" y="438223"/>
                  <a:pt x="72264" y="440973"/>
                </a:cubicBezTo>
                <a:lnTo>
                  <a:pt x="214819" y="581584"/>
                </a:lnTo>
                <a:lnTo>
                  <a:pt x="220153" y="580834"/>
                </a:lnTo>
                <a:lnTo>
                  <a:pt x="234156" y="558274"/>
                </a:lnTo>
                <a:cubicBezTo>
                  <a:pt x="235767" y="555662"/>
                  <a:pt x="238629" y="554078"/>
                  <a:pt x="241713" y="554078"/>
                </a:cubicBezTo>
                <a:lnTo>
                  <a:pt x="254021" y="554078"/>
                </a:lnTo>
                <a:cubicBezTo>
                  <a:pt x="256160" y="554078"/>
                  <a:pt x="258216" y="554856"/>
                  <a:pt x="259828" y="556246"/>
                </a:cubicBezTo>
                <a:lnTo>
                  <a:pt x="572999" y="826964"/>
                </a:lnTo>
                <a:cubicBezTo>
                  <a:pt x="573860" y="835716"/>
                  <a:pt x="574638" y="843106"/>
                  <a:pt x="574638" y="843106"/>
                </a:cubicBezTo>
                <a:cubicBezTo>
                  <a:pt x="574638" y="843106"/>
                  <a:pt x="538881" y="899478"/>
                  <a:pt x="538881" y="910480"/>
                </a:cubicBezTo>
                <a:cubicBezTo>
                  <a:pt x="538881" y="918565"/>
                  <a:pt x="560886" y="986106"/>
                  <a:pt x="560886" y="986106"/>
                </a:cubicBezTo>
                <a:lnTo>
                  <a:pt x="691522" y="843078"/>
                </a:lnTo>
                <a:lnTo>
                  <a:pt x="690355" y="817324"/>
                </a:lnTo>
                <a:lnTo>
                  <a:pt x="895033" y="588669"/>
                </a:lnTo>
                <a:lnTo>
                  <a:pt x="992496" y="389325"/>
                </a:lnTo>
                <a:lnTo>
                  <a:pt x="1034449" y="329924"/>
                </a:lnTo>
                <a:lnTo>
                  <a:pt x="1022252" y="316449"/>
                </a:lnTo>
                <a:close/>
                <a:moveTo>
                  <a:pt x="892672" y="472868"/>
                </a:moveTo>
                <a:cubicBezTo>
                  <a:pt x="887893" y="512598"/>
                  <a:pt x="884059" y="547466"/>
                  <a:pt x="884059" y="547466"/>
                </a:cubicBezTo>
                <a:lnTo>
                  <a:pt x="732113" y="748227"/>
                </a:lnTo>
                <a:lnTo>
                  <a:pt x="707358" y="736891"/>
                </a:lnTo>
                <a:lnTo>
                  <a:pt x="711470" y="680158"/>
                </a:lnTo>
                <a:cubicBezTo>
                  <a:pt x="710359" y="677463"/>
                  <a:pt x="831910" y="489261"/>
                  <a:pt x="831910" y="489261"/>
                </a:cubicBezTo>
                <a:lnTo>
                  <a:pt x="831410" y="486871"/>
                </a:lnTo>
                <a:lnTo>
                  <a:pt x="858498" y="461505"/>
                </a:lnTo>
                <a:lnTo>
                  <a:pt x="892672" y="472868"/>
                </a:lnTo>
                <a:close/>
              </a:path>
            </a:pathLst>
          </a:custGeom>
          <a:solidFill>
            <a:srgbClr val="9B3F8C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grpSp>
        <p:nvGrpSpPr>
          <p:cNvPr id="36" name="Gráfico 4"/>
          <p:cNvGrpSpPr/>
          <p:nvPr/>
        </p:nvGrpSpPr>
        <p:grpSpPr bwMode="auto">
          <a:xfrm>
            <a:off x="1415764" y="1884731"/>
            <a:ext cx="163975" cy="76570"/>
            <a:chOff x="4326536" y="1884731"/>
            <a:chExt cx="163975" cy="76570"/>
          </a:xfrm>
          <a:solidFill>
            <a:srgbClr val="231F20"/>
          </a:solidFill>
        </p:grpSpPr>
        <p:sp>
          <p:nvSpPr>
            <p:cNvPr id="37" name="Forma Livre: Forma 36"/>
            <p:cNvSpPr/>
            <p:nvPr/>
          </p:nvSpPr>
          <p:spPr bwMode="auto">
            <a:xfrm>
              <a:off x="4326536" y="1884731"/>
              <a:ext cx="74819" cy="76570"/>
            </a:xfrm>
            <a:custGeom>
              <a:avLst/>
              <a:gdLst>
                <a:gd name="connsiteX0" fmla="*/ 46203 w 74819"/>
                <a:gd name="connsiteY0" fmla="*/ 0 h 76570"/>
                <a:gd name="connsiteX1" fmla="*/ 74820 w 74819"/>
                <a:gd name="connsiteY1" fmla="*/ 76570 h 76570"/>
                <a:gd name="connsiteX2" fmla="*/ 57344 w 74819"/>
                <a:gd name="connsiteY2" fmla="*/ 76570 h 76570"/>
                <a:gd name="connsiteX3" fmla="*/ 51565 w 74819"/>
                <a:gd name="connsiteY3" fmla="*/ 59512 h 76570"/>
                <a:gd name="connsiteX4" fmla="*/ 22949 w 74819"/>
                <a:gd name="connsiteY4" fmla="*/ 59512 h 76570"/>
                <a:gd name="connsiteX5" fmla="*/ 16948 w 74819"/>
                <a:gd name="connsiteY5" fmla="*/ 76570 h 76570"/>
                <a:gd name="connsiteX6" fmla="*/ 0 w 74819"/>
                <a:gd name="connsiteY6" fmla="*/ 76570 h 76570"/>
                <a:gd name="connsiteX7" fmla="*/ 28950 w 74819"/>
                <a:gd name="connsiteY7" fmla="*/ 0 h 76570"/>
                <a:gd name="connsiteX8" fmla="*/ 46203 w 74819"/>
                <a:gd name="connsiteY8" fmla="*/ 0 h 76570"/>
                <a:gd name="connsiteX9" fmla="*/ 47176 w 74819"/>
                <a:gd name="connsiteY9" fmla="*/ 46981 h 76570"/>
                <a:gd name="connsiteX10" fmla="*/ 37535 w 74819"/>
                <a:gd name="connsiteY10" fmla="*/ 18892 h 76570"/>
                <a:gd name="connsiteX11" fmla="*/ 37313 w 74819"/>
                <a:gd name="connsiteY11" fmla="*/ 18892 h 76570"/>
                <a:gd name="connsiteX12" fmla="*/ 27339 w 74819"/>
                <a:gd name="connsiteY12" fmla="*/ 46981 h 76570"/>
                <a:gd name="connsiteX13" fmla="*/ 47176 w 74819"/>
                <a:gd name="connsiteY13" fmla="*/ 46981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819" h="76570" fill="norm" stroke="1" extrusionOk="0">
                  <a:moveTo>
                    <a:pt x="46203" y="0"/>
                  </a:moveTo>
                  <a:lnTo>
                    <a:pt x="74820" y="76570"/>
                  </a:lnTo>
                  <a:lnTo>
                    <a:pt x="57344" y="76570"/>
                  </a:lnTo>
                  <a:lnTo>
                    <a:pt x="51565" y="59512"/>
                  </a:lnTo>
                  <a:lnTo>
                    <a:pt x="22949" y="59512"/>
                  </a:lnTo>
                  <a:lnTo>
                    <a:pt x="16948" y="76570"/>
                  </a:lnTo>
                  <a:lnTo>
                    <a:pt x="0" y="76570"/>
                  </a:lnTo>
                  <a:lnTo>
                    <a:pt x="28950" y="0"/>
                  </a:lnTo>
                  <a:lnTo>
                    <a:pt x="46203" y="0"/>
                  </a:lnTo>
                  <a:close/>
                  <a:moveTo>
                    <a:pt x="47176" y="46981"/>
                  </a:moveTo>
                  <a:lnTo>
                    <a:pt x="37535" y="18892"/>
                  </a:lnTo>
                  <a:lnTo>
                    <a:pt x="37313" y="18892"/>
                  </a:lnTo>
                  <a:lnTo>
                    <a:pt x="27339" y="46981"/>
                  </a:lnTo>
                  <a:lnTo>
                    <a:pt x="47176" y="46981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38" name="Forma Livre: Forma 37"/>
            <p:cNvSpPr/>
            <p:nvPr/>
          </p:nvSpPr>
          <p:spPr bwMode="auto">
            <a:xfrm>
              <a:off x="4408080" y="1884731"/>
              <a:ext cx="82432" cy="76570"/>
            </a:xfrm>
            <a:custGeom>
              <a:avLst/>
              <a:gdLst>
                <a:gd name="connsiteX0" fmla="*/ 23643 w 82432"/>
                <a:gd name="connsiteY0" fmla="*/ 0 h 76570"/>
                <a:gd name="connsiteX1" fmla="*/ 41563 w 82432"/>
                <a:gd name="connsiteY1" fmla="*/ 52649 h 76570"/>
                <a:gd name="connsiteX2" fmla="*/ 41786 w 82432"/>
                <a:gd name="connsiteY2" fmla="*/ 52649 h 76570"/>
                <a:gd name="connsiteX3" fmla="*/ 58734 w 82432"/>
                <a:gd name="connsiteY3" fmla="*/ 0 h 76570"/>
                <a:gd name="connsiteX4" fmla="*/ 82432 w 82432"/>
                <a:gd name="connsiteY4" fmla="*/ 0 h 76570"/>
                <a:gd name="connsiteX5" fmla="*/ 82432 w 82432"/>
                <a:gd name="connsiteY5" fmla="*/ 76570 h 76570"/>
                <a:gd name="connsiteX6" fmla="*/ 66679 w 82432"/>
                <a:gd name="connsiteY6" fmla="*/ 76570 h 76570"/>
                <a:gd name="connsiteX7" fmla="*/ 66679 w 82432"/>
                <a:gd name="connsiteY7" fmla="*/ 22310 h 76570"/>
                <a:gd name="connsiteX8" fmla="*/ 66457 w 82432"/>
                <a:gd name="connsiteY8" fmla="*/ 22310 h 76570"/>
                <a:gd name="connsiteX9" fmla="*/ 47704 w 82432"/>
                <a:gd name="connsiteY9" fmla="*/ 76570 h 76570"/>
                <a:gd name="connsiteX10" fmla="*/ 34729 w 82432"/>
                <a:gd name="connsiteY10" fmla="*/ 76570 h 76570"/>
                <a:gd name="connsiteX11" fmla="*/ 15975 w 82432"/>
                <a:gd name="connsiteY11" fmla="*/ 22838 h 76570"/>
                <a:gd name="connsiteX12" fmla="*/ 15753 w 82432"/>
                <a:gd name="connsiteY12" fmla="*/ 22838 h 76570"/>
                <a:gd name="connsiteX13" fmla="*/ 15753 w 82432"/>
                <a:gd name="connsiteY13" fmla="*/ 76570 h 76570"/>
                <a:gd name="connsiteX14" fmla="*/ 0 w 82432"/>
                <a:gd name="connsiteY14" fmla="*/ 76570 h 76570"/>
                <a:gd name="connsiteX15" fmla="*/ 0 w 82432"/>
                <a:gd name="connsiteY15" fmla="*/ 0 h 76570"/>
                <a:gd name="connsiteX16" fmla="*/ 23699 w 82432"/>
                <a:gd name="connsiteY16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2432" h="76570" fill="norm" stroke="1" extrusionOk="0">
                  <a:moveTo>
                    <a:pt x="23643" y="0"/>
                  </a:moveTo>
                  <a:lnTo>
                    <a:pt x="41563" y="52649"/>
                  </a:lnTo>
                  <a:lnTo>
                    <a:pt x="41786" y="52649"/>
                  </a:lnTo>
                  <a:lnTo>
                    <a:pt x="58734" y="0"/>
                  </a:lnTo>
                  <a:lnTo>
                    <a:pt x="82432" y="0"/>
                  </a:lnTo>
                  <a:lnTo>
                    <a:pt x="82432" y="76570"/>
                  </a:lnTo>
                  <a:lnTo>
                    <a:pt x="66679" y="76570"/>
                  </a:lnTo>
                  <a:lnTo>
                    <a:pt x="66679" y="22310"/>
                  </a:lnTo>
                  <a:lnTo>
                    <a:pt x="66457" y="22310"/>
                  </a:lnTo>
                  <a:lnTo>
                    <a:pt x="47704" y="76570"/>
                  </a:lnTo>
                  <a:lnTo>
                    <a:pt x="34729" y="76570"/>
                  </a:lnTo>
                  <a:lnTo>
                    <a:pt x="15975" y="22838"/>
                  </a:lnTo>
                  <a:lnTo>
                    <a:pt x="15753" y="22838"/>
                  </a:lnTo>
                  <a:lnTo>
                    <a:pt x="15753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23699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39" name="Gráfico 4"/>
          <p:cNvGrpSpPr/>
          <p:nvPr/>
        </p:nvGrpSpPr>
        <p:grpSpPr bwMode="auto">
          <a:xfrm>
            <a:off x="4295929" y="1972720"/>
            <a:ext cx="164003" cy="76570"/>
            <a:chOff x="7206701" y="1972720"/>
            <a:chExt cx="164003" cy="76570"/>
          </a:xfrm>
          <a:solidFill>
            <a:srgbClr val="231F20"/>
          </a:solidFill>
        </p:grpSpPr>
        <p:sp>
          <p:nvSpPr>
            <p:cNvPr id="40" name="Forma Livre: Forma 39"/>
            <p:cNvSpPr/>
            <p:nvPr/>
          </p:nvSpPr>
          <p:spPr bwMode="auto">
            <a:xfrm>
              <a:off x="7206701" y="1972720"/>
              <a:ext cx="82432" cy="76570"/>
            </a:xfrm>
            <a:custGeom>
              <a:avLst/>
              <a:gdLst>
                <a:gd name="connsiteX0" fmla="*/ 23643 w 82432"/>
                <a:gd name="connsiteY0" fmla="*/ 0 h 76570"/>
                <a:gd name="connsiteX1" fmla="*/ 41563 w 82432"/>
                <a:gd name="connsiteY1" fmla="*/ 52649 h 76570"/>
                <a:gd name="connsiteX2" fmla="*/ 41786 w 82432"/>
                <a:gd name="connsiteY2" fmla="*/ 52649 h 76570"/>
                <a:gd name="connsiteX3" fmla="*/ 58734 w 82432"/>
                <a:gd name="connsiteY3" fmla="*/ 0 h 76570"/>
                <a:gd name="connsiteX4" fmla="*/ 82433 w 82432"/>
                <a:gd name="connsiteY4" fmla="*/ 0 h 76570"/>
                <a:gd name="connsiteX5" fmla="*/ 82433 w 82432"/>
                <a:gd name="connsiteY5" fmla="*/ 76570 h 76570"/>
                <a:gd name="connsiteX6" fmla="*/ 66679 w 82432"/>
                <a:gd name="connsiteY6" fmla="*/ 76570 h 76570"/>
                <a:gd name="connsiteX7" fmla="*/ 66679 w 82432"/>
                <a:gd name="connsiteY7" fmla="*/ 22310 h 76570"/>
                <a:gd name="connsiteX8" fmla="*/ 66457 w 82432"/>
                <a:gd name="connsiteY8" fmla="*/ 22310 h 76570"/>
                <a:gd name="connsiteX9" fmla="*/ 47704 w 82432"/>
                <a:gd name="connsiteY9" fmla="*/ 76570 h 76570"/>
                <a:gd name="connsiteX10" fmla="*/ 34729 w 82432"/>
                <a:gd name="connsiteY10" fmla="*/ 76570 h 76570"/>
                <a:gd name="connsiteX11" fmla="*/ 15975 w 82432"/>
                <a:gd name="connsiteY11" fmla="*/ 22838 h 76570"/>
                <a:gd name="connsiteX12" fmla="*/ 15753 w 82432"/>
                <a:gd name="connsiteY12" fmla="*/ 22838 h 76570"/>
                <a:gd name="connsiteX13" fmla="*/ 15753 w 82432"/>
                <a:gd name="connsiteY13" fmla="*/ 76570 h 76570"/>
                <a:gd name="connsiteX14" fmla="*/ 0 w 82432"/>
                <a:gd name="connsiteY14" fmla="*/ 76570 h 76570"/>
                <a:gd name="connsiteX15" fmla="*/ 0 w 82432"/>
                <a:gd name="connsiteY15" fmla="*/ 0 h 76570"/>
                <a:gd name="connsiteX16" fmla="*/ 23699 w 82432"/>
                <a:gd name="connsiteY16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2432" h="76570" fill="norm" stroke="1" extrusionOk="0">
                  <a:moveTo>
                    <a:pt x="23643" y="0"/>
                  </a:moveTo>
                  <a:lnTo>
                    <a:pt x="41563" y="52649"/>
                  </a:lnTo>
                  <a:lnTo>
                    <a:pt x="41786" y="52649"/>
                  </a:lnTo>
                  <a:lnTo>
                    <a:pt x="58734" y="0"/>
                  </a:lnTo>
                  <a:lnTo>
                    <a:pt x="82433" y="0"/>
                  </a:lnTo>
                  <a:lnTo>
                    <a:pt x="82433" y="76570"/>
                  </a:lnTo>
                  <a:lnTo>
                    <a:pt x="66679" y="76570"/>
                  </a:lnTo>
                  <a:lnTo>
                    <a:pt x="66679" y="22310"/>
                  </a:lnTo>
                  <a:lnTo>
                    <a:pt x="66457" y="22310"/>
                  </a:lnTo>
                  <a:lnTo>
                    <a:pt x="47704" y="76570"/>
                  </a:lnTo>
                  <a:lnTo>
                    <a:pt x="34729" y="76570"/>
                  </a:lnTo>
                  <a:lnTo>
                    <a:pt x="15975" y="22838"/>
                  </a:lnTo>
                  <a:lnTo>
                    <a:pt x="15753" y="22838"/>
                  </a:lnTo>
                  <a:lnTo>
                    <a:pt x="15753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23699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41" name="Forma Livre: Forma 40"/>
            <p:cNvSpPr/>
            <p:nvPr/>
          </p:nvSpPr>
          <p:spPr bwMode="auto">
            <a:xfrm>
              <a:off x="7295856" y="1972720"/>
              <a:ext cx="74847" cy="76570"/>
            </a:xfrm>
            <a:custGeom>
              <a:avLst/>
              <a:gdLst>
                <a:gd name="connsiteX0" fmla="*/ 46203 w 74847"/>
                <a:gd name="connsiteY0" fmla="*/ 0 h 76570"/>
                <a:gd name="connsiteX1" fmla="*/ 74848 w 74847"/>
                <a:gd name="connsiteY1" fmla="*/ 76570 h 76570"/>
                <a:gd name="connsiteX2" fmla="*/ 57372 w 74847"/>
                <a:gd name="connsiteY2" fmla="*/ 76570 h 76570"/>
                <a:gd name="connsiteX3" fmla="*/ 51593 w 74847"/>
                <a:gd name="connsiteY3" fmla="*/ 59511 h 76570"/>
                <a:gd name="connsiteX4" fmla="*/ 22949 w 74847"/>
                <a:gd name="connsiteY4" fmla="*/ 59511 h 76570"/>
                <a:gd name="connsiteX5" fmla="*/ 16948 w 74847"/>
                <a:gd name="connsiteY5" fmla="*/ 76570 h 76570"/>
                <a:gd name="connsiteX6" fmla="*/ 0 w 74847"/>
                <a:gd name="connsiteY6" fmla="*/ 76570 h 76570"/>
                <a:gd name="connsiteX7" fmla="*/ 28950 w 74847"/>
                <a:gd name="connsiteY7" fmla="*/ 0 h 76570"/>
                <a:gd name="connsiteX8" fmla="*/ 46203 w 74847"/>
                <a:gd name="connsiteY8" fmla="*/ 0 h 76570"/>
                <a:gd name="connsiteX9" fmla="*/ 47176 w 74847"/>
                <a:gd name="connsiteY9" fmla="*/ 46981 h 76570"/>
                <a:gd name="connsiteX10" fmla="*/ 37535 w 74847"/>
                <a:gd name="connsiteY10" fmla="*/ 18892 h 76570"/>
                <a:gd name="connsiteX11" fmla="*/ 37313 w 74847"/>
                <a:gd name="connsiteY11" fmla="*/ 18892 h 76570"/>
                <a:gd name="connsiteX12" fmla="*/ 27338 w 74847"/>
                <a:gd name="connsiteY12" fmla="*/ 46981 h 76570"/>
                <a:gd name="connsiteX13" fmla="*/ 47176 w 74847"/>
                <a:gd name="connsiteY13" fmla="*/ 46981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847" h="76570" fill="norm" stroke="1" extrusionOk="0">
                  <a:moveTo>
                    <a:pt x="46203" y="0"/>
                  </a:moveTo>
                  <a:lnTo>
                    <a:pt x="74848" y="76570"/>
                  </a:lnTo>
                  <a:lnTo>
                    <a:pt x="57372" y="76570"/>
                  </a:lnTo>
                  <a:lnTo>
                    <a:pt x="51593" y="59511"/>
                  </a:lnTo>
                  <a:lnTo>
                    <a:pt x="22949" y="59511"/>
                  </a:lnTo>
                  <a:lnTo>
                    <a:pt x="16948" y="76570"/>
                  </a:lnTo>
                  <a:lnTo>
                    <a:pt x="0" y="76570"/>
                  </a:lnTo>
                  <a:lnTo>
                    <a:pt x="28950" y="0"/>
                  </a:lnTo>
                  <a:lnTo>
                    <a:pt x="46203" y="0"/>
                  </a:lnTo>
                  <a:close/>
                  <a:moveTo>
                    <a:pt x="47176" y="46981"/>
                  </a:moveTo>
                  <a:lnTo>
                    <a:pt x="37535" y="18892"/>
                  </a:lnTo>
                  <a:lnTo>
                    <a:pt x="37313" y="18892"/>
                  </a:lnTo>
                  <a:lnTo>
                    <a:pt x="27338" y="46981"/>
                  </a:lnTo>
                  <a:lnTo>
                    <a:pt x="47176" y="46981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42" name="Gráfico 4"/>
          <p:cNvGrpSpPr/>
          <p:nvPr/>
        </p:nvGrpSpPr>
        <p:grpSpPr bwMode="auto">
          <a:xfrm>
            <a:off x="3155348" y="1967663"/>
            <a:ext cx="130386" cy="76570"/>
            <a:chOff x="6066120" y="1967663"/>
            <a:chExt cx="130386" cy="76570"/>
          </a:xfrm>
          <a:solidFill>
            <a:srgbClr val="231F20"/>
          </a:solidFill>
        </p:grpSpPr>
        <p:sp>
          <p:nvSpPr>
            <p:cNvPr id="43" name="Forma Livre: Forma 42"/>
            <p:cNvSpPr/>
            <p:nvPr/>
          </p:nvSpPr>
          <p:spPr bwMode="auto">
            <a:xfrm>
              <a:off x="6066120" y="1967663"/>
              <a:ext cx="61011" cy="76570"/>
            </a:xfrm>
            <a:custGeom>
              <a:avLst/>
              <a:gdLst>
                <a:gd name="connsiteX0" fmla="*/ 34535 w 61011"/>
                <a:gd name="connsiteY0" fmla="*/ 0 h 76570"/>
                <a:gd name="connsiteX1" fmla="*/ 46759 w 61011"/>
                <a:gd name="connsiteY1" fmla="*/ 2084 h 76570"/>
                <a:gd name="connsiteX2" fmla="*/ 54955 w 61011"/>
                <a:gd name="connsiteY2" fmla="*/ 7613 h 76570"/>
                <a:gd name="connsiteX3" fmla="*/ 59567 w 61011"/>
                <a:gd name="connsiteY3" fmla="*/ 15447 h 76570"/>
                <a:gd name="connsiteX4" fmla="*/ 61012 w 61011"/>
                <a:gd name="connsiteY4" fmla="*/ 24560 h 76570"/>
                <a:gd name="connsiteX5" fmla="*/ 59567 w 61011"/>
                <a:gd name="connsiteY5" fmla="*/ 33617 h 76570"/>
                <a:gd name="connsiteX6" fmla="*/ 54955 w 61011"/>
                <a:gd name="connsiteY6" fmla="*/ 41508 h 76570"/>
                <a:gd name="connsiteX7" fmla="*/ 46759 w 61011"/>
                <a:gd name="connsiteY7" fmla="*/ 47037 h 76570"/>
                <a:gd name="connsiteX8" fmla="*/ 34535 w 61011"/>
                <a:gd name="connsiteY8" fmla="*/ 49121 h 76570"/>
                <a:gd name="connsiteX9" fmla="*/ 16837 w 61011"/>
                <a:gd name="connsiteY9" fmla="*/ 49121 h 76570"/>
                <a:gd name="connsiteX10" fmla="*/ 16837 w 61011"/>
                <a:gd name="connsiteY10" fmla="*/ 76570 h 76570"/>
                <a:gd name="connsiteX11" fmla="*/ 0 w 61011"/>
                <a:gd name="connsiteY11" fmla="*/ 76570 h 76570"/>
                <a:gd name="connsiteX12" fmla="*/ 0 w 61011"/>
                <a:gd name="connsiteY12" fmla="*/ 0 h 76570"/>
                <a:gd name="connsiteX13" fmla="*/ 34535 w 61011"/>
                <a:gd name="connsiteY13" fmla="*/ 0 h 76570"/>
                <a:gd name="connsiteX14" fmla="*/ 29922 w 61011"/>
                <a:gd name="connsiteY14" fmla="*/ 36035 h 76570"/>
                <a:gd name="connsiteX15" fmla="*/ 35507 w 61011"/>
                <a:gd name="connsiteY15" fmla="*/ 35618 h 76570"/>
                <a:gd name="connsiteX16" fmla="*/ 40230 w 61011"/>
                <a:gd name="connsiteY16" fmla="*/ 33951 h 76570"/>
                <a:gd name="connsiteX17" fmla="*/ 43508 w 61011"/>
                <a:gd name="connsiteY17" fmla="*/ 30478 h 76570"/>
                <a:gd name="connsiteX18" fmla="*/ 44731 w 61011"/>
                <a:gd name="connsiteY18" fmla="*/ 24588 h 76570"/>
                <a:gd name="connsiteX19" fmla="*/ 43508 w 61011"/>
                <a:gd name="connsiteY19" fmla="*/ 18698 h 76570"/>
                <a:gd name="connsiteX20" fmla="*/ 40230 w 61011"/>
                <a:gd name="connsiteY20" fmla="*/ 15225 h 76570"/>
                <a:gd name="connsiteX21" fmla="*/ 35507 w 61011"/>
                <a:gd name="connsiteY21" fmla="*/ 13558 h 76570"/>
                <a:gd name="connsiteX22" fmla="*/ 29922 w 61011"/>
                <a:gd name="connsiteY22" fmla="*/ 13141 h 76570"/>
                <a:gd name="connsiteX23" fmla="*/ 16837 w 61011"/>
                <a:gd name="connsiteY23" fmla="*/ 13141 h 76570"/>
                <a:gd name="connsiteX24" fmla="*/ 16837 w 61011"/>
                <a:gd name="connsiteY24" fmla="*/ 36090 h 76570"/>
                <a:gd name="connsiteX25" fmla="*/ 29922 w 61011"/>
                <a:gd name="connsiteY25" fmla="*/ 3609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011" h="76570" fill="norm" stroke="1" extrusionOk="0">
                  <a:moveTo>
                    <a:pt x="34535" y="0"/>
                  </a:moveTo>
                  <a:cubicBezTo>
                    <a:pt x="39313" y="0"/>
                    <a:pt x="43397" y="695"/>
                    <a:pt x="46759" y="2084"/>
                  </a:cubicBezTo>
                  <a:cubicBezTo>
                    <a:pt x="50121" y="3473"/>
                    <a:pt x="52844" y="5306"/>
                    <a:pt x="54955" y="7613"/>
                  </a:cubicBezTo>
                  <a:cubicBezTo>
                    <a:pt x="57067" y="9891"/>
                    <a:pt x="58594" y="12502"/>
                    <a:pt x="59567" y="15447"/>
                  </a:cubicBezTo>
                  <a:cubicBezTo>
                    <a:pt x="60540" y="18392"/>
                    <a:pt x="61012" y="21421"/>
                    <a:pt x="61012" y="24560"/>
                  </a:cubicBezTo>
                  <a:cubicBezTo>
                    <a:pt x="61012" y="27700"/>
                    <a:pt x="60540" y="30645"/>
                    <a:pt x="59567" y="33617"/>
                  </a:cubicBezTo>
                  <a:cubicBezTo>
                    <a:pt x="58594" y="36590"/>
                    <a:pt x="57067" y="39202"/>
                    <a:pt x="54955" y="41508"/>
                  </a:cubicBezTo>
                  <a:cubicBezTo>
                    <a:pt x="52844" y="43786"/>
                    <a:pt x="50121" y="45648"/>
                    <a:pt x="46759" y="47037"/>
                  </a:cubicBezTo>
                  <a:cubicBezTo>
                    <a:pt x="43397" y="48426"/>
                    <a:pt x="39313" y="49121"/>
                    <a:pt x="34535" y="49121"/>
                  </a:cubicBezTo>
                  <a:lnTo>
                    <a:pt x="16837" y="49121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34535" y="0"/>
                  </a:lnTo>
                  <a:close/>
                  <a:moveTo>
                    <a:pt x="29922" y="36035"/>
                  </a:moveTo>
                  <a:cubicBezTo>
                    <a:pt x="31839" y="36035"/>
                    <a:pt x="33701" y="35896"/>
                    <a:pt x="35507" y="35618"/>
                  </a:cubicBezTo>
                  <a:cubicBezTo>
                    <a:pt x="37285" y="35340"/>
                    <a:pt x="38869" y="34784"/>
                    <a:pt x="40230" y="33951"/>
                  </a:cubicBezTo>
                  <a:cubicBezTo>
                    <a:pt x="41591" y="33117"/>
                    <a:pt x="42675" y="31978"/>
                    <a:pt x="43508" y="30478"/>
                  </a:cubicBezTo>
                  <a:cubicBezTo>
                    <a:pt x="44342" y="28978"/>
                    <a:pt x="44731" y="27005"/>
                    <a:pt x="44731" y="24588"/>
                  </a:cubicBezTo>
                  <a:cubicBezTo>
                    <a:pt x="44731" y="22171"/>
                    <a:pt x="44314" y="20198"/>
                    <a:pt x="43508" y="18698"/>
                  </a:cubicBezTo>
                  <a:cubicBezTo>
                    <a:pt x="42675" y="17198"/>
                    <a:pt x="41591" y="16031"/>
                    <a:pt x="40230" y="15225"/>
                  </a:cubicBezTo>
                  <a:cubicBezTo>
                    <a:pt x="38869" y="14392"/>
                    <a:pt x="37285" y="13836"/>
                    <a:pt x="35507" y="13558"/>
                  </a:cubicBezTo>
                  <a:cubicBezTo>
                    <a:pt x="33729" y="13280"/>
                    <a:pt x="31867" y="13141"/>
                    <a:pt x="29922" y="13141"/>
                  </a:cubicBezTo>
                  <a:lnTo>
                    <a:pt x="16837" y="13141"/>
                  </a:lnTo>
                  <a:lnTo>
                    <a:pt x="16837" y="36090"/>
                  </a:lnTo>
                  <a:lnTo>
                    <a:pt x="29922" y="3609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44" name="Forma Livre: Forma 43"/>
            <p:cNvSpPr/>
            <p:nvPr/>
          </p:nvSpPr>
          <p:spPr bwMode="auto">
            <a:xfrm>
              <a:off x="6121687" y="1967663"/>
              <a:ext cx="74820" cy="76570"/>
            </a:xfrm>
            <a:custGeom>
              <a:avLst/>
              <a:gdLst>
                <a:gd name="connsiteX0" fmla="*/ 46203 w 74820"/>
                <a:gd name="connsiteY0" fmla="*/ 0 h 76570"/>
                <a:gd name="connsiteX1" fmla="*/ 74820 w 74820"/>
                <a:gd name="connsiteY1" fmla="*/ 76570 h 76570"/>
                <a:gd name="connsiteX2" fmla="*/ 57344 w 74820"/>
                <a:gd name="connsiteY2" fmla="*/ 76570 h 76570"/>
                <a:gd name="connsiteX3" fmla="*/ 51566 w 74820"/>
                <a:gd name="connsiteY3" fmla="*/ 59511 h 76570"/>
                <a:gd name="connsiteX4" fmla="*/ 22949 w 74820"/>
                <a:gd name="connsiteY4" fmla="*/ 59511 h 76570"/>
                <a:gd name="connsiteX5" fmla="*/ 16948 w 74820"/>
                <a:gd name="connsiteY5" fmla="*/ 76570 h 76570"/>
                <a:gd name="connsiteX6" fmla="*/ 0 w 74820"/>
                <a:gd name="connsiteY6" fmla="*/ 76570 h 76570"/>
                <a:gd name="connsiteX7" fmla="*/ 28950 w 74820"/>
                <a:gd name="connsiteY7" fmla="*/ 0 h 76570"/>
                <a:gd name="connsiteX8" fmla="*/ 46203 w 74820"/>
                <a:gd name="connsiteY8" fmla="*/ 0 h 76570"/>
                <a:gd name="connsiteX9" fmla="*/ 47176 w 74820"/>
                <a:gd name="connsiteY9" fmla="*/ 46981 h 76570"/>
                <a:gd name="connsiteX10" fmla="*/ 37535 w 74820"/>
                <a:gd name="connsiteY10" fmla="*/ 18892 h 76570"/>
                <a:gd name="connsiteX11" fmla="*/ 37313 w 74820"/>
                <a:gd name="connsiteY11" fmla="*/ 18892 h 76570"/>
                <a:gd name="connsiteX12" fmla="*/ 27338 w 74820"/>
                <a:gd name="connsiteY12" fmla="*/ 46981 h 76570"/>
                <a:gd name="connsiteX13" fmla="*/ 47176 w 74820"/>
                <a:gd name="connsiteY13" fmla="*/ 46981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820" h="76570" fill="norm" stroke="1" extrusionOk="0">
                  <a:moveTo>
                    <a:pt x="46203" y="0"/>
                  </a:moveTo>
                  <a:lnTo>
                    <a:pt x="74820" y="76570"/>
                  </a:lnTo>
                  <a:lnTo>
                    <a:pt x="57344" y="76570"/>
                  </a:lnTo>
                  <a:lnTo>
                    <a:pt x="51566" y="59511"/>
                  </a:lnTo>
                  <a:lnTo>
                    <a:pt x="22949" y="59511"/>
                  </a:lnTo>
                  <a:lnTo>
                    <a:pt x="16948" y="76570"/>
                  </a:lnTo>
                  <a:lnTo>
                    <a:pt x="0" y="76570"/>
                  </a:lnTo>
                  <a:lnTo>
                    <a:pt x="28950" y="0"/>
                  </a:lnTo>
                  <a:lnTo>
                    <a:pt x="46203" y="0"/>
                  </a:lnTo>
                  <a:close/>
                  <a:moveTo>
                    <a:pt x="47176" y="46981"/>
                  </a:moveTo>
                  <a:lnTo>
                    <a:pt x="37535" y="18892"/>
                  </a:lnTo>
                  <a:lnTo>
                    <a:pt x="37313" y="18892"/>
                  </a:lnTo>
                  <a:lnTo>
                    <a:pt x="27338" y="46981"/>
                  </a:lnTo>
                  <a:lnTo>
                    <a:pt x="47176" y="46981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45" name="Gráfico 4"/>
          <p:cNvGrpSpPr/>
          <p:nvPr/>
        </p:nvGrpSpPr>
        <p:grpSpPr bwMode="auto">
          <a:xfrm>
            <a:off x="3317157" y="1021649"/>
            <a:ext cx="142499" cy="76570"/>
            <a:chOff x="6227928" y="1021649"/>
            <a:chExt cx="142499" cy="76570"/>
          </a:xfrm>
          <a:solidFill>
            <a:srgbClr val="231F20"/>
          </a:solidFill>
        </p:grpSpPr>
        <p:sp>
          <p:nvSpPr>
            <p:cNvPr id="46" name="Forma Livre: Forma 45"/>
            <p:cNvSpPr/>
            <p:nvPr/>
          </p:nvSpPr>
          <p:spPr bwMode="auto">
            <a:xfrm>
              <a:off x="6227928" y="1021649"/>
              <a:ext cx="74820" cy="76570"/>
            </a:xfrm>
            <a:custGeom>
              <a:avLst/>
              <a:gdLst>
                <a:gd name="connsiteX0" fmla="*/ 46203 w 74820"/>
                <a:gd name="connsiteY0" fmla="*/ 0 h 76570"/>
                <a:gd name="connsiteX1" fmla="*/ 74820 w 74820"/>
                <a:gd name="connsiteY1" fmla="*/ 76570 h 76570"/>
                <a:gd name="connsiteX2" fmla="*/ 57344 w 74820"/>
                <a:gd name="connsiteY2" fmla="*/ 76570 h 76570"/>
                <a:gd name="connsiteX3" fmla="*/ 51566 w 74820"/>
                <a:gd name="connsiteY3" fmla="*/ 59511 h 76570"/>
                <a:gd name="connsiteX4" fmla="*/ 22949 w 74820"/>
                <a:gd name="connsiteY4" fmla="*/ 59511 h 76570"/>
                <a:gd name="connsiteX5" fmla="*/ 16948 w 74820"/>
                <a:gd name="connsiteY5" fmla="*/ 76570 h 76570"/>
                <a:gd name="connsiteX6" fmla="*/ 0 w 74820"/>
                <a:gd name="connsiteY6" fmla="*/ 76570 h 76570"/>
                <a:gd name="connsiteX7" fmla="*/ 28950 w 74820"/>
                <a:gd name="connsiteY7" fmla="*/ 0 h 76570"/>
                <a:gd name="connsiteX8" fmla="*/ 46203 w 74820"/>
                <a:gd name="connsiteY8" fmla="*/ 0 h 76570"/>
                <a:gd name="connsiteX9" fmla="*/ 47176 w 74820"/>
                <a:gd name="connsiteY9" fmla="*/ 46981 h 76570"/>
                <a:gd name="connsiteX10" fmla="*/ 37535 w 74820"/>
                <a:gd name="connsiteY10" fmla="*/ 18893 h 76570"/>
                <a:gd name="connsiteX11" fmla="*/ 37313 w 74820"/>
                <a:gd name="connsiteY11" fmla="*/ 18893 h 76570"/>
                <a:gd name="connsiteX12" fmla="*/ 27339 w 74820"/>
                <a:gd name="connsiteY12" fmla="*/ 46981 h 76570"/>
                <a:gd name="connsiteX13" fmla="*/ 47176 w 74820"/>
                <a:gd name="connsiteY13" fmla="*/ 46981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820" h="76570" fill="norm" stroke="1" extrusionOk="0">
                  <a:moveTo>
                    <a:pt x="46203" y="0"/>
                  </a:moveTo>
                  <a:lnTo>
                    <a:pt x="74820" y="76570"/>
                  </a:lnTo>
                  <a:lnTo>
                    <a:pt x="57344" y="76570"/>
                  </a:lnTo>
                  <a:lnTo>
                    <a:pt x="51566" y="59511"/>
                  </a:lnTo>
                  <a:lnTo>
                    <a:pt x="22949" y="59511"/>
                  </a:lnTo>
                  <a:lnTo>
                    <a:pt x="16948" y="76570"/>
                  </a:lnTo>
                  <a:lnTo>
                    <a:pt x="0" y="76570"/>
                  </a:lnTo>
                  <a:lnTo>
                    <a:pt x="28950" y="0"/>
                  </a:lnTo>
                  <a:lnTo>
                    <a:pt x="46203" y="0"/>
                  </a:lnTo>
                  <a:close/>
                  <a:moveTo>
                    <a:pt x="47176" y="46981"/>
                  </a:moveTo>
                  <a:lnTo>
                    <a:pt x="37535" y="18893"/>
                  </a:lnTo>
                  <a:lnTo>
                    <a:pt x="37313" y="18893"/>
                  </a:lnTo>
                  <a:lnTo>
                    <a:pt x="27339" y="46981"/>
                  </a:lnTo>
                  <a:lnTo>
                    <a:pt x="47176" y="46981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47" name="Forma Livre: Forma 46"/>
            <p:cNvSpPr/>
            <p:nvPr/>
          </p:nvSpPr>
          <p:spPr bwMode="auto">
            <a:xfrm>
              <a:off x="6309417" y="1021649"/>
              <a:ext cx="61011" cy="76570"/>
            </a:xfrm>
            <a:custGeom>
              <a:avLst/>
              <a:gdLst>
                <a:gd name="connsiteX0" fmla="*/ 34534 w 61011"/>
                <a:gd name="connsiteY0" fmla="*/ 0 h 76570"/>
                <a:gd name="connsiteX1" fmla="*/ 46759 w 61011"/>
                <a:gd name="connsiteY1" fmla="*/ 2084 h 76570"/>
                <a:gd name="connsiteX2" fmla="*/ 54955 w 61011"/>
                <a:gd name="connsiteY2" fmla="*/ 7613 h 76570"/>
                <a:gd name="connsiteX3" fmla="*/ 59567 w 61011"/>
                <a:gd name="connsiteY3" fmla="*/ 15447 h 76570"/>
                <a:gd name="connsiteX4" fmla="*/ 61012 w 61011"/>
                <a:gd name="connsiteY4" fmla="*/ 24560 h 76570"/>
                <a:gd name="connsiteX5" fmla="*/ 59567 w 61011"/>
                <a:gd name="connsiteY5" fmla="*/ 33618 h 76570"/>
                <a:gd name="connsiteX6" fmla="*/ 54955 w 61011"/>
                <a:gd name="connsiteY6" fmla="*/ 41508 h 76570"/>
                <a:gd name="connsiteX7" fmla="*/ 46759 w 61011"/>
                <a:gd name="connsiteY7" fmla="*/ 47037 h 76570"/>
                <a:gd name="connsiteX8" fmla="*/ 34534 w 61011"/>
                <a:gd name="connsiteY8" fmla="*/ 49121 h 76570"/>
                <a:gd name="connsiteX9" fmla="*/ 16836 w 61011"/>
                <a:gd name="connsiteY9" fmla="*/ 49121 h 76570"/>
                <a:gd name="connsiteX10" fmla="*/ 16836 w 61011"/>
                <a:gd name="connsiteY10" fmla="*/ 76570 h 76570"/>
                <a:gd name="connsiteX11" fmla="*/ 0 w 61011"/>
                <a:gd name="connsiteY11" fmla="*/ 76570 h 76570"/>
                <a:gd name="connsiteX12" fmla="*/ 0 w 61011"/>
                <a:gd name="connsiteY12" fmla="*/ 0 h 76570"/>
                <a:gd name="connsiteX13" fmla="*/ 34534 w 61011"/>
                <a:gd name="connsiteY13" fmla="*/ 0 h 76570"/>
                <a:gd name="connsiteX14" fmla="*/ 29922 w 61011"/>
                <a:gd name="connsiteY14" fmla="*/ 36035 h 76570"/>
                <a:gd name="connsiteX15" fmla="*/ 35507 w 61011"/>
                <a:gd name="connsiteY15" fmla="*/ 35618 h 76570"/>
                <a:gd name="connsiteX16" fmla="*/ 40230 w 61011"/>
                <a:gd name="connsiteY16" fmla="*/ 33951 h 76570"/>
                <a:gd name="connsiteX17" fmla="*/ 43508 w 61011"/>
                <a:gd name="connsiteY17" fmla="*/ 30478 h 76570"/>
                <a:gd name="connsiteX18" fmla="*/ 44731 w 61011"/>
                <a:gd name="connsiteY18" fmla="*/ 24588 h 76570"/>
                <a:gd name="connsiteX19" fmla="*/ 43508 w 61011"/>
                <a:gd name="connsiteY19" fmla="*/ 18698 h 76570"/>
                <a:gd name="connsiteX20" fmla="*/ 40230 w 61011"/>
                <a:gd name="connsiteY20" fmla="*/ 15225 h 76570"/>
                <a:gd name="connsiteX21" fmla="*/ 35507 w 61011"/>
                <a:gd name="connsiteY21" fmla="*/ 13558 h 76570"/>
                <a:gd name="connsiteX22" fmla="*/ 29922 w 61011"/>
                <a:gd name="connsiteY22" fmla="*/ 13141 h 76570"/>
                <a:gd name="connsiteX23" fmla="*/ 16836 w 61011"/>
                <a:gd name="connsiteY23" fmla="*/ 13141 h 76570"/>
                <a:gd name="connsiteX24" fmla="*/ 16836 w 61011"/>
                <a:gd name="connsiteY24" fmla="*/ 36090 h 76570"/>
                <a:gd name="connsiteX25" fmla="*/ 29922 w 61011"/>
                <a:gd name="connsiteY25" fmla="*/ 3609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011" h="76570" fill="norm" stroke="1" extrusionOk="0">
                  <a:moveTo>
                    <a:pt x="34534" y="0"/>
                  </a:moveTo>
                  <a:cubicBezTo>
                    <a:pt x="39313" y="0"/>
                    <a:pt x="43397" y="695"/>
                    <a:pt x="46759" y="2084"/>
                  </a:cubicBezTo>
                  <a:cubicBezTo>
                    <a:pt x="50121" y="3473"/>
                    <a:pt x="52843" y="5307"/>
                    <a:pt x="54955" y="7613"/>
                  </a:cubicBezTo>
                  <a:cubicBezTo>
                    <a:pt x="57066" y="9891"/>
                    <a:pt x="58594" y="12502"/>
                    <a:pt x="59567" y="15447"/>
                  </a:cubicBezTo>
                  <a:cubicBezTo>
                    <a:pt x="60539" y="18392"/>
                    <a:pt x="61012" y="21421"/>
                    <a:pt x="61012" y="24560"/>
                  </a:cubicBezTo>
                  <a:cubicBezTo>
                    <a:pt x="61012" y="27700"/>
                    <a:pt x="60539" y="30645"/>
                    <a:pt x="59567" y="33618"/>
                  </a:cubicBezTo>
                  <a:cubicBezTo>
                    <a:pt x="58594" y="36590"/>
                    <a:pt x="57066" y="39202"/>
                    <a:pt x="54955" y="41508"/>
                  </a:cubicBezTo>
                  <a:cubicBezTo>
                    <a:pt x="52843" y="43786"/>
                    <a:pt x="50121" y="45648"/>
                    <a:pt x="46759" y="47037"/>
                  </a:cubicBezTo>
                  <a:cubicBezTo>
                    <a:pt x="43397" y="48426"/>
                    <a:pt x="39313" y="49121"/>
                    <a:pt x="34534" y="49121"/>
                  </a:cubicBezTo>
                  <a:lnTo>
                    <a:pt x="16836" y="49121"/>
                  </a:lnTo>
                  <a:lnTo>
                    <a:pt x="16836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34534" y="0"/>
                  </a:lnTo>
                  <a:close/>
                  <a:moveTo>
                    <a:pt x="29922" y="36035"/>
                  </a:moveTo>
                  <a:cubicBezTo>
                    <a:pt x="31839" y="36035"/>
                    <a:pt x="33701" y="35896"/>
                    <a:pt x="35507" y="35618"/>
                  </a:cubicBezTo>
                  <a:cubicBezTo>
                    <a:pt x="37285" y="35340"/>
                    <a:pt x="38869" y="34784"/>
                    <a:pt x="40230" y="33951"/>
                  </a:cubicBezTo>
                  <a:cubicBezTo>
                    <a:pt x="41591" y="33117"/>
                    <a:pt x="42675" y="31978"/>
                    <a:pt x="43508" y="30478"/>
                  </a:cubicBezTo>
                  <a:cubicBezTo>
                    <a:pt x="44342" y="28978"/>
                    <a:pt x="44731" y="27005"/>
                    <a:pt x="44731" y="24588"/>
                  </a:cubicBezTo>
                  <a:cubicBezTo>
                    <a:pt x="44731" y="22171"/>
                    <a:pt x="44314" y="20198"/>
                    <a:pt x="43508" y="18698"/>
                  </a:cubicBezTo>
                  <a:cubicBezTo>
                    <a:pt x="42675" y="17198"/>
                    <a:pt x="41591" y="16031"/>
                    <a:pt x="40230" y="15225"/>
                  </a:cubicBezTo>
                  <a:cubicBezTo>
                    <a:pt x="38869" y="14392"/>
                    <a:pt x="37285" y="13864"/>
                    <a:pt x="35507" y="13558"/>
                  </a:cubicBezTo>
                  <a:cubicBezTo>
                    <a:pt x="33728" y="13280"/>
                    <a:pt x="31867" y="13141"/>
                    <a:pt x="29922" y="13141"/>
                  </a:cubicBezTo>
                  <a:lnTo>
                    <a:pt x="16836" y="13141"/>
                  </a:lnTo>
                  <a:lnTo>
                    <a:pt x="16836" y="36090"/>
                  </a:lnTo>
                  <a:lnTo>
                    <a:pt x="29922" y="3609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48" name="Gráfico 4"/>
          <p:cNvGrpSpPr/>
          <p:nvPr/>
        </p:nvGrpSpPr>
        <p:grpSpPr bwMode="auto">
          <a:xfrm>
            <a:off x="1864712" y="910849"/>
            <a:ext cx="143360" cy="76570"/>
            <a:chOff x="4775484" y="910849"/>
            <a:chExt cx="143360" cy="76570"/>
          </a:xfrm>
          <a:solidFill>
            <a:srgbClr val="231F20"/>
          </a:solidFill>
        </p:grpSpPr>
        <p:sp>
          <p:nvSpPr>
            <p:cNvPr id="49" name="Forma Livre: Forma 48"/>
            <p:cNvSpPr/>
            <p:nvPr/>
          </p:nvSpPr>
          <p:spPr bwMode="auto">
            <a:xfrm>
              <a:off x="4775484" y="910849"/>
              <a:ext cx="65957" cy="76570"/>
            </a:xfrm>
            <a:custGeom>
              <a:avLst/>
              <a:gdLst>
                <a:gd name="connsiteX0" fmla="*/ 41258 w 65957"/>
                <a:gd name="connsiteY0" fmla="*/ 28 h 76570"/>
                <a:gd name="connsiteX1" fmla="*/ 50537 w 65957"/>
                <a:gd name="connsiteY1" fmla="*/ 1695 h 76570"/>
                <a:gd name="connsiteX2" fmla="*/ 57622 w 65957"/>
                <a:gd name="connsiteY2" fmla="*/ 6251 h 76570"/>
                <a:gd name="connsiteX3" fmla="*/ 62123 w 65957"/>
                <a:gd name="connsiteY3" fmla="*/ 12947 h 76570"/>
                <a:gd name="connsiteX4" fmla="*/ 63679 w 65957"/>
                <a:gd name="connsiteY4" fmla="*/ 21143 h 76570"/>
                <a:gd name="connsiteX5" fmla="*/ 60845 w 65957"/>
                <a:gd name="connsiteY5" fmla="*/ 32840 h 76570"/>
                <a:gd name="connsiteX6" fmla="*/ 51565 w 65957"/>
                <a:gd name="connsiteY6" fmla="*/ 40341 h 76570"/>
                <a:gd name="connsiteX7" fmla="*/ 51565 w 65957"/>
                <a:gd name="connsiteY7" fmla="*/ 40563 h 76570"/>
                <a:gd name="connsiteX8" fmla="*/ 56705 w 65957"/>
                <a:gd name="connsiteY8" fmla="*/ 43203 h 76570"/>
                <a:gd name="connsiteX9" fmla="*/ 60039 w 65957"/>
                <a:gd name="connsiteY9" fmla="*/ 47370 h 76570"/>
                <a:gd name="connsiteX10" fmla="*/ 61928 w 65957"/>
                <a:gd name="connsiteY10" fmla="*/ 52677 h 76570"/>
                <a:gd name="connsiteX11" fmla="*/ 62734 w 65957"/>
                <a:gd name="connsiteY11" fmla="*/ 58456 h 76570"/>
                <a:gd name="connsiteX12" fmla="*/ 62956 w 65957"/>
                <a:gd name="connsiteY12" fmla="*/ 62734 h 76570"/>
                <a:gd name="connsiteX13" fmla="*/ 63318 w 65957"/>
                <a:gd name="connsiteY13" fmla="*/ 67763 h 76570"/>
                <a:gd name="connsiteX14" fmla="*/ 64179 w 65957"/>
                <a:gd name="connsiteY14" fmla="*/ 72653 h 76570"/>
                <a:gd name="connsiteX15" fmla="*/ 65957 w 65957"/>
                <a:gd name="connsiteY15" fmla="*/ 76570 h 76570"/>
                <a:gd name="connsiteX16" fmla="*/ 49121 w 65957"/>
                <a:gd name="connsiteY16" fmla="*/ 76570 h 76570"/>
                <a:gd name="connsiteX17" fmla="*/ 47398 w 65957"/>
                <a:gd name="connsiteY17" fmla="*/ 67874 h 76570"/>
                <a:gd name="connsiteX18" fmla="*/ 46426 w 65957"/>
                <a:gd name="connsiteY18" fmla="*/ 58233 h 76570"/>
                <a:gd name="connsiteX19" fmla="*/ 42786 w 65957"/>
                <a:gd name="connsiteY19" fmla="*/ 49426 h 76570"/>
                <a:gd name="connsiteX20" fmla="*/ 33673 w 65957"/>
                <a:gd name="connsiteY20" fmla="*/ 46648 h 76570"/>
                <a:gd name="connsiteX21" fmla="*/ 16837 w 65957"/>
                <a:gd name="connsiteY21" fmla="*/ 46648 h 76570"/>
                <a:gd name="connsiteX22" fmla="*/ 16837 w 65957"/>
                <a:gd name="connsiteY22" fmla="*/ 76570 h 76570"/>
                <a:gd name="connsiteX23" fmla="*/ 0 w 65957"/>
                <a:gd name="connsiteY23" fmla="*/ 76570 h 76570"/>
                <a:gd name="connsiteX24" fmla="*/ 0 w 65957"/>
                <a:gd name="connsiteY24" fmla="*/ 0 h 76570"/>
                <a:gd name="connsiteX25" fmla="*/ 41286 w 65957"/>
                <a:gd name="connsiteY25" fmla="*/ 0 h 76570"/>
                <a:gd name="connsiteX26" fmla="*/ 35257 w 65957"/>
                <a:gd name="connsiteY26" fmla="*/ 34673 h 76570"/>
                <a:gd name="connsiteX27" fmla="*/ 43953 w 65957"/>
                <a:gd name="connsiteY27" fmla="*/ 32090 h 76570"/>
                <a:gd name="connsiteX28" fmla="*/ 46842 w 65957"/>
                <a:gd name="connsiteY28" fmla="*/ 23727 h 76570"/>
                <a:gd name="connsiteX29" fmla="*/ 43953 w 65957"/>
                <a:gd name="connsiteY29" fmla="*/ 15642 h 76570"/>
                <a:gd name="connsiteX30" fmla="*/ 35257 w 65957"/>
                <a:gd name="connsiteY30" fmla="*/ 13114 h 76570"/>
                <a:gd name="connsiteX31" fmla="*/ 16809 w 65957"/>
                <a:gd name="connsiteY31" fmla="*/ 13114 h 76570"/>
                <a:gd name="connsiteX32" fmla="*/ 16809 w 65957"/>
                <a:gd name="connsiteY32" fmla="*/ 34673 h 76570"/>
                <a:gd name="connsiteX33" fmla="*/ 35257 w 65957"/>
                <a:gd name="connsiteY33" fmla="*/ 34673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5957" h="76570" fill="norm" stroke="1" extrusionOk="0">
                  <a:moveTo>
                    <a:pt x="41258" y="28"/>
                  </a:moveTo>
                  <a:cubicBezTo>
                    <a:pt x="44703" y="28"/>
                    <a:pt x="47787" y="583"/>
                    <a:pt x="50537" y="1695"/>
                  </a:cubicBezTo>
                  <a:cubicBezTo>
                    <a:pt x="53288" y="2806"/>
                    <a:pt x="55649" y="4334"/>
                    <a:pt x="57622" y="6251"/>
                  </a:cubicBezTo>
                  <a:cubicBezTo>
                    <a:pt x="59595" y="8196"/>
                    <a:pt x="61095" y="10419"/>
                    <a:pt x="62123" y="12947"/>
                  </a:cubicBezTo>
                  <a:cubicBezTo>
                    <a:pt x="63151" y="15475"/>
                    <a:pt x="63679" y="18226"/>
                    <a:pt x="63679" y="21143"/>
                  </a:cubicBezTo>
                  <a:cubicBezTo>
                    <a:pt x="63679" y="25644"/>
                    <a:pt x="62734" y="29533"/>
                    <a:pt x="60845" y="32840"/>
                  </a:cubicBezTo>
                  <a:cubicBezTo>
                    <a:pt x="58956" y="36118"/>
                    <a:pt x="55872" y="38619"/>
                    <a:pt x="51565" y="40341"/>
                  </a:cubicBezTo>
                  <a:lnTo>
                    <a:pt x="51565" y="40563"/>
                  </a:lnTo>
                  <a:cubicBezTo>
                    <a:pt x="53649" y="41147"/>
                    <a:pt x="55344" y="42008"/>
                    <a:pt x="56705" y="43203"/>
                  </a:cubicBezTo>
                  <a:cubicBezTo>
                    <a:pt x="58067" y="44370"/>
                    <a:pt x="59178" y="45787"/>
                    <a:pt x="60039" y="47370"/>
                  </a:cubicBezTo>
                  <a:cubicBezTo>
                    <a:pt x="60901" y="48982"/>
                    <a:pt x="61512" y="50760"/>
                    <a:pt x="61928" y="52677"/>
                  </a:cubicBezTo>
                  <a:cubicBezTo>
                    <a:pt x="62318" y="54594"/>
                    <a:pt x="62595" y="56539"/>
                    <a:pt x="62734" y="58456"/>
                  </a:cubicBezTo>
                  <a:cubicBezTo>
                    <a:pt x="62790" y="59678"/>
                    <a:pt x="62873" y="61095"/>
                    <a:pt x="62956" y="62734"/>
                  </a:cubicBezTo>
                  <a:cubicBezTo>
                    <a:pt x="63040" y="64373"/>
                    <a:pt x="63151" y="66068"/>
                    <a:pt x="63318" y="67763"/>
                  </a:cubicBezTo>
                  <a:cubicBezTo>
                    <a:pt x="63484" y="69486"/>
                    <a:pt x="63790" y="71097"/>
                    <a:pt x="64179" y="72653"/>
                  </a:cubicBezTo>
                  <a:cubicBezTo>
                    <a:pt x="64568" y="74181"/>
                    <a:pt x="65151" y="75487"/>
                    <a:pt x="65957" y="76570"/>
                  </a:cubicBezTo>
                  <a:lnTo>
                    <a:pt x="49121" y="76570"/>
                  </a:lnTo>
                  <a:cubicBezTo>
                    <a:pt x="48204" y="74153"/>
                    <a:pt x="47620" y="71236"/>
                    <a:pt x="47398" y="67874"/>
                  </a:cubicBezTo>
                  <a:cubicBezTo>
                    <a:pt x="47176" y="64512"/>
                    <a:pt x="46870" y="61290"/>
                    <a:pt x="46426" y="58233"/>
                  </a:cubicBezTo>
                  <a:cubicBezTo>
                    <a:pt x="45842" y="54233"/>
                    <a:pt x="44647" y="51288"/>
                    <a:pt x="42786" y="49426"/>
                  </a:cubicBezTo>
                  <a:cubicBezTo>
                    <a:pt x="40924" y="47565"/>
                    <a:pt x="37896" y="46648"/>
                    <a:pt x="33673" y="46648"/>
                  </a:cubicBezTo>
                  <a:lnTo>
                    <a:pt x="16837" y="46648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41286" y="0"/>
                  </a:lnTo>
                  <a:close/>
                  <a:moveTo>
                    <a:pt x="35257" y="34673"/>
                  </a:moveTo>
                  <a:cubicBezTo>
                    <a:pt x="39119" y="34673"/>
                    <a:pt x="42008" y="33812"/>
                    <a:pt x="43953" y="32090"/>
                  </a:cubicBezTo>
                  <a:cubicBezTo>
                    <a:pt x="45898" y="30367"/>
                    <a:pt x="46842" y="27589"/>
                    <a:pt x="46842" y="23727"/>
                  </a:cubicBezTo>
                  <a:cubicBezTo>
                    <a:pt x="46842" y="19865"/>
                    <a:pt x="45870" y="17309"/>
                    <a:pt x="43953" y="15642"/>
                  </a:cubicBezTo>
                  <a:cubicBezTo>
                    <a:pt x="42036" y="13975"/>
                    <a:pt x="39119" y="13114"/>
                    <a:pt x="35257" y="13114"/>
                  </a:cubicBezTo>
                  <a:lnTo>
                    <a:pt x="16809" y="13114"/>
                  </a:lnTo>
                  <a:lnTo>
                    <a:pt x="16809" y="34673"/>
                  </a:lnTo>
                  <a:lnTo>
                    <a:pt x="35257" y="34673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50" name="Forma Livre: Forma 49"/>
            <p:cNvSpPr/>
            <p:nvPr/>
          </p:nvSpPr>
          <p:spPr bwMode="auto">
            <a:xfrm>
              <a:off x="4852887" y="910849"/>
              <a:ext cx="65957" cy="76570"/>
            </a:xfrm>
            <a:custGeom>
              <a:avLst/>
              <a:gdLst>
                <a:gd name="connsiteX0" fmla="*/ 41258 w 65957"/>
                <a:gd name="connsiteY0" fmla="*/ 28 h 76570"/>
                <a:gd name="connsiteX1" fmla="*/ 50537 w 65957"/>
                <a:gd name="connsiteY1" fmla="*/ 1695 h 76570"/>
                <a:gd name="connsiteX2" fmla="*/ 57622 w 65957"/>
                <a:gd name="connsiteY2" fmla="*/ 6251 h 76570"/>
                <a:gd name="connsiteX3" fmla="*/ 62123 w 65957"/>
                <a:gd name="connsiteY3" fmla="*/ 12947 h 76570"/>
                <a:gd name="connsiteX4" fmla="*/ 63679 w 65957"/>
                <a:gd name="connsiteY4" fmla="*/ 21143 h 76570"/>
                <a:gd name="connsiteX5" fmla="*/ 60845 w 65957"/>
                <a:gd name="connsiteY5" fmla="*/ 32840 h 76570"/>
                <a:gd name="connsiteX6" fmla="*/ 51565 w 65957"/>
                <a:gd name="connsiteY6" fmla="*/ 40341 h 76570"/>
                <a:gd name="connsiteX7" fmla="*/ 51565 w 65957"/>
                <a:gd name="connsiteY7" fmla="*/ 40563 h 76570"/>
                <a:gd name="connsiteX8" fmla="*/ 56705 w 65957"/>
                <a:gd name="connsiteY8" fmla="*/ 43203 h 76570"/>
                <a:gd name="connsiteX9" fmla="*/ 60039 w 65957"/>
                <a:gd name="connsiteY9" fmla="*/ 47370 h 76570"/>
                <a:gd name="connsiteX10" fmla="*/ 61929 w 65957"/>
                <a:gd name="connsiteY10" fmla="*/ 52677 h 76570"/>
                <a:gd name="connsiteX11" fmla="*/ 62734 w 65957"/>
                <a:gd name="connsiteY11" fmla="*/ 58456 h 76570"/>
                <a:gd name="connsiteX12" fmla="*/ 62957 w 65957"/>
                <a:gd name="connsiteY12" fmla="*/ 62734 h 76570"/>
                <a:gd name="connsiteX13" fmla="*/ 63318 w 65957"/>
                <a:gd name="connsiteY13" fmla="*/ 67763 h 76570"/>
                <a:gd name="connsiteX14" fmla="*/ 64179 w 65957"/>
                <a:gd name="connsiteY14" fmla="*/ 72653 h 76570"/>
                <a:gd name="connsiteX15" fmla="*/ 65957 w 65957"/>
                <a:gd name="connsiteY15" fmla="*/ 76570 h 76570"/>
                <a:gd name="connsiteX16" fmla="*/ 49121 w 65957"/>
                <a:gd name="connsiteY16" fmla="*/ 76570 h 76570"/>
                <a:gd name="connsiteX17" fmla="*/ 47398 w 65957"/>
                <a:gd name="connsiteY17" fmla="*/ 67874 h 76570"/>
                <a:gd name="connsiteX18" fmla="*/ 46426 w 65957"/>
                <a:gd name="connsiteY18" fmla="*/ 58233 h 76570"/>
                <a:gd name="connsiteX19" fmla="*/ 42786 w 65957"/>
                <a:gd name="connsiteY19" fmla="*/ 49426 h 76570"/>
                <a:gd name="connsiteX20" fmla="*/ 33673 w 65957"/>
                <a:gd name="connsiteY20" fmla="*/ 46648 h 76570"/>
                <a:gd name="connsiteX21" fmla="*/ 16837 w 65957"/>
                <a:gd name="connsiteY21" fmla="*/ 46648 h 76570"/>
                <a:gd name="connsiteX22" fmla="*/ 16837 w 65957"/>
                <a:gd name="connsiteY22" fmla="*/ 76570 h 76570"/>
                <a:gd name="connsiteX23" fmla="*/ 0 w 65957"/>
                <a:gd name="connsiteY23" fmla="*/ 76570 h 76570"/>
                <a:gd name="connsiteX24" fmla="*/ 0 w 65957"/>
                <a:gd name="connsiteY24" fmla="*/ 0 h 76570"/>
                <a:gd name="connsiteX25" fmla="*/ 41286 w 65957"/>
                <a:gd name="connsiteY25" fmla="*/ 0 h 76570"/>
                <a:gd name="connsiteX26" fmla="*/ 35257 w 65957"/>
                <a:gd name="connsiteY26" fmla="*/ 34673 h 76570"/>
                <a:gd name="connsiteX27" fmla="*/ 43953 w 65957"/>
                <a:gd name="connsiteY27" fmla="*/ 32090 h 76570"/>
                <a:gd name="connsiteX28" fmla="*/ 46842 w 65957"/>
                <a:gd name="connsiteY28" fmla="*/ 23727 h 76570"/>
                <a:gd name="connsiteX29" fmla="*/ 43953 w 65957"/>
                <a:gd name="connsiteY29" fmla="*/ 15642 h 76570"/>
                <a:gd name="connsiteX30" fmla="*/ 35257 w 65957"/>
                <a:gd name="connsiteY30" fmla="*/ 13114 h 76570"/>
                <a:gd name="connsiteX31" fmla="*/ 16809 w 65957"/>
                <a:gd name="connsiteY31" fmla="*/ 13114 h 76570"/>
                <a:gd name="connsiteX32" fmla="*/ 16809 w 65957"/>
                <a:gd name="connsiteY32" fmla="*/ 34673 h 76570"/>
                <a:gd name="connsiteX33" fmla="*/ 35257 w 65957"/>
                <a:gd name="connsiteY33" fmla="*/ 34673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5957" h="76570" fill="norm" stroke="1" extrusionOk="0">
                  <a:moveTo>
                    <a:pt x="41258" y="28"/>
                  </a:moveTo>
                  <a:cubicBezTo>
                    <a:pt x="44703" y="28"/>
                    <a:pt x="47787" y="583"/>
                    <a:pt x="50537" y="1695"/>
                  </a:cubicBezTo>
                  <a:cubicBezTo>
                    <a:pt x="53288" y="2806"/>
                    <a:pt x="55650" y="4334"/>
                    <a:pt x="57622" y="6251"/>
                  </a:cubicBezTo>
                  <a:cubicBezTo>
                    <a:pt x="59595" y="8196"/>
                    <a:pt x="61095" y="10419"/>
                    <a:pt x="62123" y="12947"/>
                  </a:cubicBezTo>
                  <a:cubicBezTo>
                    <a:pt x="63151" y="15475"/>
                    <a:pt x="63679" y="18226"/>
                    <a:pt x="63679" y="21143"/>
                  </a:cubicBezTo>
                  <a:cubicBezTo>
                    <a:pt x="63679" y="25644"/>
                    <a:pt x="62734" y="29533"/>
                    <a:pt x="60845" y="32840"/>
                  </a:cubicBezTo>
                  <a:cubicBezTo>
                    <a:pt x="58956" y="36118"/>
                    <a:pt x="55872" y="38619"/>
                    <a:pt x="51565" y="40341"/>
                  </a:cubicBezTo>
                  <a:lnTo>
                    <a:pt x="51565" y="40563"/>
                  </a:lnTo>
                  <a:cubicBezTo>
                    <a:pt x="53649" y="41147"/>
                    <a:pt x="55344" y="42008"/>
                    <a:pt x="56705" y="43203"/>
                  </a:cubicBezTo>
                  <a:cubicBezTo>
                    <a:pt x="58067" y="44370"/>
                    <a:pt x="59178" y="45787"/>
                    <a:pt x="60039" y="47370"/>
                  </a:cubicBezTo>
                  <a:cubicBezTo>
                    <a:pt x="60901" y="48982"/>
                    <a:pt x="61512" y="50760"/>
                    <a:pt x="61929" y="52677"/>
                  </a:cubicBezTo>
                  <a:cubicBezTo>
                    <a:pt x="62318" y="54594"/>
                    <a:pt x="62595" y="56539"/>
                    <a:pt x="62734" y="58456"/>
                  </a:cubicBezTo>
                  <a:cubicBezTo>
                    <a:pt x="62790" y="59678"/>
                    <a:pt x="62873" y="61095"/>
                    <a:pt x="62957" y="62734"/>
                  </a:cubicBezTo>
                  <a:cubicBezTo>
                    <a:pt x="63040" y="64373"/>
                    <a:pt x="63151" y="66068"/>
                    <a:pt x="63318" y="67763"/>
                  </a:cubicBezTo>
                  <a:cubicBezTo>
                    <a:pt x="63485" y="69486"/>
                    <a:pt x="63790" y="71097"/>
                    <a:pt x="64179" y="72653"/>
                  </a:cubicBezTo>
                  <a:cubicBezTo>
                    <a:pt x="64568" y="74181"/>
                    <a:pt x="65151" y="75487"/>
                    <a:pt x="65957" y="76570"/>
                  </a:cubicBezTo>
                  <a:lnTo>
                    <a:pt x="49121" y="76570"/>
                  </a:lnTo>
                  <a:cubicBezTo>
                    <a:pt x="48204" y="74153"/>
                    <a:pt x="47620" y="71236"/>
                    <a:pt x="47398" y="67874"/>
                  </a:cubicBezTo>
                  <a:cubicBezTo>
                    <a:pt x="47176" y="64512"/>
                    <a:pt x="46870" y="61290"/>
                    <a:pt x="46426" y="58233"/>
                  </a:cubicBezTo>
                  <a:cubicBezTo>
                    <a:pt x="45842" y="54233"/>
                    <a:pt x="44647" y="51288"/>
                    <a:pt x="42786" y="49426"/>
                  </a:cubicBezTo>
                  <a:cubicBezTo>
                    <a:pt x="40925" y="47565"/>
                    <a:pt x="37896" y="46648"/>
                    <a:pt x="33673" y="46648"/>
                  </a:cubicBezTo>
                  <a:lnTo>
                    <a:pt x="16837" y="46648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41286" y="0"/>
                  </a:lnTo>
                  <a:close/>
                  <a:moveTo>
                    <a:pt x="35257" y="34673"/>
                  </a:moveTo>
                  <a:cubicBezTo>
                    <a:pt x="39119" y="34673"/>
                    <a:pt x="42008" y="33812"/>
                    <a:pt x="43953" y="32090"/>
                  </a:cubicBezTo>
                  <a:cubicBezTo>
                    <a:pt x="45898" y="30367"/>
                    <a:pt x="46842" y="27589"/>
                    <a:pt x="46842" y="23727"/>
                  </a:cubicBezTo>
                  <a:cubicBezTo>
                    <a:pt x="46842" y="19865"/>
                    <a:pt x="45870" y="17309"/>
                    <a:pt x="43953" y="15642"/>
                  </a:cubicBezTo>
                  <a:cubicBezTo>
                    <a:pt x="42036" y="13975"/>
                    <a:pt x="39119" y="13114"/>
                    <a:pt x="35257" y="13114"/>
                  </a:cubicBezTo>
                  <a:lnTo>
                    <a:pt x="16809" y="13114"/>
                  </a:lnTo>
                  <a:lnTo>
                    <a:pt x="16809" y="34673"/>
                  </a:lnTo>
                  <a:lnTo>
                    <a:pt x="35257" y="34673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51" name="Gráfico 4"/>
          <p:cNvGrpSpPr/>
          <p:nvPr/>
        </p:nvGrpSpPr>
        <p:grpSpPr bwMode="auto">
          <a:xfrm>
            <a:off x="642699" y="2775652"/>
            <a:ext cx="149500" cy="80098"/>
            <a:chOff x="3553471" y="2775652"/>
            <a:chExt cx="149500" cy="80098"/>
          </a:xfrm>
          <a:solidFill>
            <a:srgbClr val="231F20"/>
          </a:solidFill>
        </p:grpSpPr>
        <p:sp>
          <p:nvSpPr>
            <p:cNvPr id="52" name="Forma Livre: Forma 51"/>
            <p:cNvSpPr/>
            <p:nvPr/>
          </p:nvSpPr>
          <p:spPr bwMode="auto">
            <a:xfrm>
              <a:off x="3553471" y="2777486"/>
              <a:ext cx="74819" cy="76570"/>
            </a:xfrm>
            <a:custGeom>
              <a:avLst/>
              <a:gdLst>
                <a:gd name="connsiteX0" fmla="*/ 46203 w 74819"/>
                <a:gd name="connsiteY0" fmla="*/ 0 h 76570"/>
                <a:gd name="connsiteX1" fmla="*/ 74820 w 74819"/>
                <a:gd name="connsiteY1" fmla="*/ 76570 h 76570"/>
                <a:gd name="connsiteX2" fmla="*/ 57344 w 74819"/>
                <a:gd name="connsiteY2" fmla="*/ 76570 h 76570"/>
                <a:gd name="connsiteX3" fmla="*/ 51565 w 74819"/>
                <a:gd name="connsiteY3" fmla="*/ 59511 h 76570"/>
                <a:gd name="connsiteX4" fmla="*/ 22949 w 74819"/>
                <a:gd name="connsiteY4" fmla="*/ 59511 h 76570"/>
                <a:gd name="connsiteX5" fmla="*/ 16948 w 74819"/>
                <a:gd name="connsiteY5" fmla="*/ 76570 h 76570"/>
                <a:gd name="connsiteX6" fmla="*/ 0 w 74819"/>
                <a:gd name="connsiteY6" fmla="*/ 76570 h 76570"/>
                <a:gd name="connsiteX7" fmla="*/ 28950 w 74819"/>
                <a:gd name="connsiteY7" fmla="*/ 0 h 76570"/>
                <a:gd name="connsiteX8" fmla="*/ 46203 w 74819"/>
                <a:gd name="connsiteY8" fmla="*/ 0 h 76570"/>
                <a:gd name="connsiteX9" fmla="*/ 47176 w 74819"/>
                <a:gd name="connsiteY9" fmla="*/ 46981 h 76570"/>
                <a:gd name="connsiteX10" fmla="*/ 37535 w 74819"/>
                <a:gd name="connsiteY10" fmla="*/ 18892 h 76570"/>
                <a:gd name="connsiteX11" fmla="*/ 37313 w 74819"/>
                <a:gd name="connsiteY11" fmla="*/ 18892 h 76570"/>
                <a:gd name="connsiteX12" fmla="*/ 27339 w 74819"/>
                <a:gd name="connsiteY12" fmla="*/ 46981 h 76570"/>
                <a:gd name="connsiteX13" fmla="*/ 47176 w 74819"/>
                <a:gd name="connsiteY13" fmla="*/ 46981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819" h="76570" fill="norm" stroke="1" extrusionOk="0">
                  <a:moveTo>
                    <a:pt x="46203" y="0"/>
                  </a:moveTo>
                  <a:lnTo>
                    <a:pt x="74820" y="76570"/>
                  </a:lnTo>
                  <a:lnTo>
                    <a:pt x="57344" y="76570"/>
                  </a:lnTo>
                  <a:lnTo>
                    <a:pt x="51565" y="59511"/>
                  </a:lnTo>
                  <a:lnTo>
                    <a:pt x="22949" y="59511"/>
                  </a:lnTo>
                  <a:lnTo>
                    <a:pt x="16948" y="76570"/>
                  </a:lnTo>
                  <a:lnTo>
                    <a:pt x="0" y="76570"/>
                  </a:lnTo>
                  <a:lnTo>
                    <a:pt x="28950" y="0"/>
                  </a:lnTo>
                  <a:lnTo>
                    <a:pt x="46203" y="0"/>
                  </a:lnTo>
                  <a:close/>
                  <a:moveTo>
                    <a:pt x="47176" y="46981"/>
                  </a:moveTo>
                  <a:lnTo>
                    <a:pt x="37535" y="18892"/>
                  </a:lnTo>
                  <a:lnTo>
                    <a:pt x="37313" y="18892"/>
                  </a:lnTo>
                  <a:lnTo>
                    <a:pt x="27339" y="46981"/>
                  </a:lnTo>
                  <a:lnTo>
                    <a:pt x="47176" y="46981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53" name="Forma Livre: Forma 52"/>
            <p:cNvSpPr/>
            <p:nvPr/>
          </p:nvSpPr>
          <p:spPr bwMode="auto">
            <a:xfrm>
              <a:off x="3631653" y="2775652"/>
              <a:ext cx="71319" cy="80098"/>
            </a:xfrm>
            <a:custGeom>
              <a:avLst/>
              <a:gdLst>
                <a:gd name="connsiteX0" fmla="*/ 52427 w 71319"/>
                <a:gd name="connsiteY0" fmla="*/ 22282 h 80098"/>
                <a:gd name="connsiteX1" fmla="*/ 48676 w 71319"/>
                <a:gd name="connsiteY1" fmla="*/ 18059 h 80098"/>
                <a:gd name="connsiteX2" fmla="*/ 43592 w 71319"/>
                <a:gd name="connsiteY2" fmla="*/ 15225 h 80098"/>
                <a:gd name="connsiteX3" fmla="*/ 37646 w 71319"/>
                <a:gd name="connsiteY3" fmla="*/ 14197 h 80098"/>
                <a:gd name="connsiteX4" fmla="*/ 28005 w 71319"/>
                <a:gd name="connsiteY4" fmla="*/ 16392 h 80098"/>
                <a:gd name="connsiteX5" fmla="*/ 21560 w 71319"/>
                <a:gd name="connsiteY5" fmla="*/ 22282 h 80098"/>
                <a:gd name="connsiteX6" fmla="*/ 17976 w 71319"/>
                <a:gd name="connsiteY6" fmla="*/ 30700 h 80098"/>
                <a:gd name="connsiteX7" fmla="*/ 16837 w 71319"/>
                <a:gd name="connsiteY7" fmla="*/ 40452 h 80098"/>
                <a:gd name="connsiteX8" fmla="*/ 17976 w 71319"/>
                <a:gd name="connsiteY8" fmla="*/ 49843 h 80098"/>
                <a:gd name="connsiteX9" fmla="*/ 21560 w 71319"/>
                <a:gd name="connsiteY9" fmla="*/ 58039 h 80098"/>
                <a:gd name="connsiteX10" fmla="*/ 28005 w 71319"/>
                <a:gd name="connsiteY10" fmla="*/ 63873 h 80098"/>
                <a:gd name="connsiteX11" fmla="*/ 37646 w 71319"/>
                <a:gd name="connsiteY11" fmla="*/ 66068 h 80098"/>
                <a:gd name="connsiteX12" fmla="*/ 49704 w 71319"/>
                <a:gd name="connsiteY12" fmla="*/ 61345 h 80098"/>
                <a:gd name="connsiteX13" fmla="*/ 55011 w 71319"/>
                <a:gd name="connsiteY13" fmla="*/ 48898 h 80098"/>
                <a:gd name="connsiteX14" fmla="*/ 71319 w 71319"/>
                <a:gd name="connsiteY14" fmla="*/ 48898 h 80098"/>
                <a:gd name="connsiteX15" fmla="*/ 67985 w 71319"/>
                <a:gd name="connsiteY15" fmla="*/ 61873 h 80098"/>
                <a:gd name="connsiteX16" fmla="*/ 60901 w 71319"/>
                <a:gd name="connsiteY16" fmla="*/ 71736 h 80098"/>
                <a:gd name="connsiteX17" fmla="*/ 50621 w 71319"/>
                <a:gd name="connsiteY17" fmla="*/ 77959 h 80098"/>
                <a:gd name="connsiteX18" fmla="*/ 37646 w 71319"/>
                <a:gd name="connsiteY18" fmla="*/ 80099 h 80098"/>
                <a:gd name="connsiteX19" fmla="*/ 21838 w 71319"/>
                <a:gd name="connsiteY19" fmla="*/ 77043 h 80098"/>
                <a:gd name="connsiteX20" fmla="*/ 9974 w 71319"/>
                <a:gd name="connsiteY20" fmla="*/ 68624 h 80098"/>
                <a:gd name="connsiteX21" fmla="*/ 2584 w 71319"/>
                <a:gd name="connsiteY21" fmla="*/ 56038 h 80098"/>
                <a:gd name="connsiteX22" fmla="*/ 0 w 71319"/>
                <a:gd name="connsiteY22" fmla="*/ 40424 h 80098"/>
                <a:gd name="connsiteX23" fmla="*/ 2584 w 71319"/>
                <a:gd name="connsiteY23" fmla="*/ 24505 h 80098"/>
                <a:gd name="connsiteX24" fmla="*/ 9974 w 71319"/>
                <a:gd name="connsiteY24" fmla="*/ 11697 h 80098"/>
                <a:gd name="connsiteX25" fmla="*/ 21838 w 71319"/>
                <a:gd name="connsiteY25" fmla="*/ 3112 h 80098"/>
                <a:gd name="connsiteX26" fmla="*/ 37646 w 71319"/>
                <a:gd name="connsiteY26" fmla="*/ 0 h 80098"/>
                <a:gd name="connsiteX27" fmla="*/ 49593 w 71319"/>
                <a:gd name="connsiteY27" fmla="*/ 1834 h 80098"/>
                <a:gd name="connsiteX28" fmla="*/ 59678 w 71319"/>
                <a:gd name="connsiteY28" fmla="*/ 7140 h 80098"/>
                <a:gd name="connsiteX29" fmla="*/ 67013 w 71319"/>
                <a:gd name="connsiteY29" fmla="*/ 15781 h 80098"/>
                <a:gd name="connsiteX30" fmla="*/ 70652 w 71319"/>
                <a:gd name="connsiteY30" fmla="*/ 27561 h 80098"/>
                <a:gd name="connsiteX31" fmla="*/ 54344 w 71319"/>
                <a:gd name="connsiteY31" fmla="*/ 27561 h 80098"/>
                <a:gd name="connsiteX32" fmla="*/ 52399 w 71319"/>
                <a:gd name="connsiteY32" fmla="*/ 22254 h 8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71319" h="80098" fill="norm" stroke="1" extrusionOk="0">
                  <a:moveTo>
                    <a:pt x="52427" y="22282"/>
                  </a:moveTo>
                  <a:cubicBezTo>
                    <a:pt x="51427" y="20671"/>
                    <a:pt x="50176" y="19254"/>
                    <a:pt x="48676" y="18059"/>
                  </a:cubicBezTo>
                  <a:cubicBezTo>
                    <a:pt x="47176" y="16837"/>
                    <a:pt x="45481" y="15892"/>
                    <a:pt x="43592" y="15225"/>
                  </a:cubicBezTo>
                  <a:cubicBezTo>
                    <a:pt x="41702" y="14558"/>
                    <a:pt x="39702" y="14197"/>
                    <a:pt x="37646" y="14197"/>
                  </a:cubicBezTo>
                  <a:cubicBezTo>
                    <a:pt x="33868" y="14197"/>
                    <a:pt x="30645" y="14920"/>
                    <a:pt x="28005" y="16392"/>
                  </a:cubicBezTo>
                  <a:cubicBezTo>
                    <a:pt x="25366" y="17865"/>
                    <a:pt x="23227" y="19837"/>
                    <a:pt x="21560" y="22282"/>
                  </a:cubicBezTo>
                  <a:cubicBezTo>
                    <a:pt x="19920" y="24755"/>
                    <a:pt x="18726" y="27561"/>
                    <a:pt x="17976" y="30700"/>
                  </a:cubicBezTo>
                  <a:cubicBezTo>
                    <a:pt x="17226" y="33840"/>
                    <a:pt x="16837" y="37090"/>
                    <a:pt x="16837" y="40452"/>
                  </a:cubicBezTo>
                  <a:cubicBezTo>
                    <a:pt x="16837" y="43814"/>
                    <a:pt x="17198" y="46787"/>
                    <a:pt x="17976" y="49843"/>
                  </a:cubicBezTo>
                  <a:cubicBezTo>
                    <a:pt x="18726" y="52871"/>
                    <a:pt x="19920" y="55622"/>
                    <a:pt x="21560" y="58039"/>
                  </a:cubicBezTo>
                  <a:cubicBezTo>
                    <a:pt x="23199" y="60484"/>
                    <a:pt x="25338" y="62429"/>
                    <a:pt x="28005" y="63873"/>
                  </a:cubicBezTo>
                  <a:cubicBezTo>
                    <a:pt x="30645" y="65346"/>
                    <a:pt x="33868" y="66068"/>
                    <a:pt x="37646" y="66068"/>
                  </a:cubicBezTo>
                  <a:cubicBezTo>
                    <a:pt x="42786" y="66068"/>
                    <a:pt x="46815" y="64484"/>
                    <a:pt x="49704" y="61345"/>
                  </a:cubicBezTo>
                  <a:cubicBezTo>
                    <a:pt x="52593" y="58205"/>
                    <a:pt x="54372" y="54066"/>
                    <a:pt x="55011" y="48898"/>
                  </a:cubicBezTo>
                  <a:lnTo>
                    <a:pt x="71319" y="48898"/>
                  </a:lnTo>
                  <a:cubicBezTo>
                    <a:pt x="70903" y="53677"/>
                    <a:pt x="69791" y="58011"/>
                    <a:pt x="67985" y="61873"/>
                  </a:cubicBezTo>
                  <a:cubicBezTo>
                    <a:pt x="66207" y="65735"/>
                    <a:pt x="63846" y="69013"/>
                    <a:pt x="60901" y="71736"/>
                  </a:cubicBezTo>
                  <a:cubicBezTo>
                    <a:pt x="57983" y="74459"/>
                    <a:pt x="54538" y="76515"/>
                    <a:pt x="50621" y="77959"/>
                  </a:cubicBezTo>
                  <a:cubicBezTo>
                    <a:pt x="46703" y="79376"/>
                    <a:pt x="42369" y="80099"/>
                    <a:pt x="37646" y="80099"/>
                  </a:cubicBezTo>
                  <a:cubicBezTo>
                    <a:pt x="31784" y="80099"/>
                    <a:pt x="26505" y="79071"/>
                    <a:pt x="21838" y="77043"/>
                  </a:cubicBezTo>
                  <a:cubicBezTo>
                    <a:pt x="17142" y="75014"/>
                    <a:pt x="13197" y="72208"/>
                    <a:pt x="9974" y="68624"/>
                  </a:cubicBezTo>
                  <a:cubicBezTo>
                    <a:pt x="6751" y="65040"/>
                    <a:pt x="4306" y="60845"/>
                    <a:pt x="2584" y="56038"/>
                  </a:cubicBezTo>
                  <a:cubicBezTo>
                    <a:pt x="861" y="51204"/>
                    <a:pt x="0" y="46009"/>
                    <a:pt x="0" y="40424"/>
                  </a:cubicBezTo>
                  <a:cubicBezTo>
                    <a:pt x="0" y="34840"/>
                    <a:pt x="861" y="29394"/>
                    <a:pt x="2584" y="24505"/>
                  </a:cubicBezTo>
                  <a:cubicBezTo>
                    <a:pt x="4306" y="19615"/>
                    <a:pt x="6779" y="15336"/>
                    <a:pt x="9974" y="11697"/>
                  </a:cubicBezTo>
                  <a:cubicBezTo>
                    <a:pt x="13197" y="8057"/>
                    <a:pt x="17142" y="5195"/>
                    <a:pt x="21838" y="3112"/>
                  </a:cubicBezTo>
                  <a:cubicBezTo>
                    <a:pt x="26505" y="1028"/>
                    <a:pt x="31784" y="0"/>
                    <a:pt x="37646" y="0"/>
                  </a:cubicBezTo>
                  <a:cubicBezTo>
                    <a:pt x="41869" y="0"/>
                    <a:pt x="45842" y="611"/>
                    <a:pt x="49593" y="1834"/>
                  </a:cubicBezTo>
                  <a:cubicBezTo>
                    <a:pt x="53344" y="3056"/>
                    <a:pt x="56705" y="4834"/>
                    <a:pt x="59678" y="7140"/>
                  </a:cubicBezTo>
                  <a:cubicBezTo>
                    <a:pt x="62651" y="9474"/>
                    <a:pt x="65096" y="12336"/>
                    <a:pt x="67013" y="15781"/>
                  </a:cubicBezTo>
                  <a:cubicBezTo>
                    <a:pt x="68958" y="19226"/>
                    <a:pt x="70152" y="23143"/>
                    <a:pt x="70652" y="27561"/>
                  </a:cubicBezTo>
                  <a:lnTo>
                    <a:pt x="54344" y="27561"/>
                  </a:lnTo>
                  <a:cubicBezTo>
                    <a:pt x="54066" y="25644"/>
                    <a:pt x="53427" y="23866"/>
                    <a:pt x="52399" y="22254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54" name="Gráfico 4"/>
          <p:cNvGrpSpPr/>
          <p:nvPr/>
        </p:nvGrpSpPr>
        <p:grpSpPr bwMode="auto">
          <a:xfrm>
            <a:off x="1639141" y="2904149"/>
            <a:ext cx="149334" cy="80098"/>
            <a:chOff x="4549913" y="2904149"/>
            <a:chExt cx="149334" cy="80098"/>
          </a:xfrm>
          <a:solidFill>
            <a:srgbClr val="231F20"/>
          </a:solidFill>
        </p:grpSpPr>
        <p:sp>
          <p:nvSpPr>
            <p:cNvPr id="55" name="Forma Livre: Forma 54"/>
            <p:cNvSpPr/>
            <p:nvPr/>
          </p:nvSpPr>
          <p:spPr bwMode="auto">
            <a:xfrm>
              <a:off x="4549913" y="2905954"/>
              <a:ext cx="65957" cy="76570"/>
            </a:xfrm>
            <a:custGeom>
              <a:avLst/>
              <a:gdLst>
                <a:gd name="connsiteX0" fmla="*/ 41258 w 65957"/>
                <a:gd name="connsiteY0" fmla="*/ 0 h 76570"/>
                <a:gd name="connsiteX1" fmla="*/ 50537 w 65957"/>
                <a:gd name="connsiteY1" fmla="*/ 1667 h 76570"/>
                <a:gd name="connsiteX2" fmla="*/ 57622 w 65957"/>
                <a:gd name="connsiteY2" fmla="*/ 6223 h 76570"/>
                <a:gd name="connsiteX3" fmla="*/ 62123 w 65957"/>
                <a:gd name="connsiteY3" fmla="*/ 12919 h 76570"/>
                <a:gd name="connsiteX4" fmla="*/ 63679 w 65957"/>
                <a:gd name="connsiteY4" fmla="*/ 21115 h 76570"/>
                <a:gd name="connsiteX5" fmla="*/ 60845 w 65957"/>
                <a:gd name="connsiteY5" fmla="*/ 32812 h 76570"/>
                <a:gd name="connsiteX6" fmla="*/ 51565 w 65957"/>
                <a:gd name="connsiteY6" fmla="*/ 40313 h 76570"/>
                <a:gd name="connsiteX7" fmla="*/ 51565 w 65957"/>
                <a:gd name="connsiteY7" fmla="*/ 40536 h 76570"/>
                <a:gd name="connsiteX8" fmla="*/ 56705 w 65957"/>
                <a:gd name="connsiteY8" fmla="*/ 43175 h 76570"/>
                <a:gd name="connsiteX9" fmla="*/ 60039 w 65957"/>
                <a:gd name="connsiteY9" fmla="*/ 47343 h 76570"/>
                <a:gd name="connsiteX10" fmla="*/ 61928 w 65957"/>
                <a:gd name="connsiteY10" fmla="*/ 52649 h 76570"/>
                <a:gd name="connsiteX11" fmla="*/ 62734 w 65957"/>
                <a:gd name="connsiteY11" fmla="*/ 58428 h 76570"/>
                <a:gd name="connsiteX12" fmla="*/ 62956 w 65957"/>
                <a:gd name="connsiteY12" fmla="*/ 62707 h 76570"/>
                <a:gd name="connsiteX13" fmla="*/ 63318 w 65957"/>
                <a:gd name="connsiteY13" fmla="*/ 67735 h 76570"/>
                <a:gd name="connsiteX14" fmla="*/ 64179 w 65957"/>
                <a:gd name="connsiteY14" fmla="*/ 72625 h 76570"/>
                <a:gd name="connsiteX15" fmla="*/ 65957 w 65957"/>
                <a:gd name="connsiteY15" fmla="*/ 76542 h 76570"/>
                <a:gd name="connsiteX16" fmla="*/ 49121 w 65957"/>
                <a:gd name="connsiteY16" fmla="*/ 76542 h 76570"/>
                <a:gd name="connsiteX17" fmla="*/ 47398 w 65957"/>
                <a:gd name="connsiteY17" fmla="*/ 67846 h 76570"/>
                <a:gd name="connsiteX18" fmla="*/ 46426 w 65957"/>
                <a:gd name="connsiteY18" fmla="*/ 58206 h 76570"/>
                <a:gd name="connsiteX19" fmla="*/ 42786 w 65957"/>
                <a:gd name="connsiteY19" fmla="*/ 49426 h 76570"/>
                <a:gd name="connsiteX20" fmla="*/ 33673 w 65957"/>
                <a:gd name="connsiteY20" fmla="*/ 46648 h 76570"/>
                <a:gd name="connsiteX21" fmla="*/ 16837 w 65957"/>
                <a:gd name="connsiteY21" fmla="*/ 46648 h 76570"/>
                <a:gd name="connsiteX22" fmla="*/ 16837 w 65957"/>
                <a:gd name="connsiteY22" fmla="*/ 76570 h 76570"/>
                <a:gd name="connsiteX23" fmla="*/ 0 w 65957"/>
                <a:gd name="connsiteY23" fmla="*/ 76570 h 76570"/>
                <a:gd name="connsiteX24" fmla="*/ 0 w 65957"/>
                <a:gd name="connsiteY24" fmla="*/ 0 h 76570"/>
                <a:gd name="connsiteX25" fmla="*/ 41286 w 65957"/>
                <a:gd name="connsiteY25" fmla="*/ 0 h 76570"/>
                <a:gd name="connsiteX26" fmla="*/ 35257 w 65957"/>
                <a:gd name="connsiteY26" fmla="*/ 34646 h 76570"/>
                <a:gd name="connsiteX27" fmla="*/ 43953 w 65957"/>
                <a:gd name="connsiteY27" fmla="*/ 32062 h 76570"/>
                <a:gd name="connsiteX28" fmla="*/ 46842 w 65957"/>
                <a:gd name="connsiteY28" fmla="*/ 23699 h 76570"/>
                <a:gd name="connsiteX29" fmla="*/ 43953 w 65957"/>
                <a:gd name="connsiteY29" fmla="*/ 15614 h 76570"/>
                <a:gd name="connsiteX30" fmla="*/ 35257 w 65957"/>
                <a:gd name="connsiteY30" fmla="*/ 13086 h 76570"/>
                <a:gd name="connsiteX31" fmla="*/ 16809 w 65957"/>
                <a:gd name="connsiteY31" fmla="*/ 13086 h 76570"/>
                <a:gd name="connsiteX32" fmla="*/ 16809 w 65957"/>
                <a:gd name="connsiteY32" fmla="*/ 34646 h 76570"/>
                <a:gd name="connsiteX33" fmla="*/ 35257 w 65957"/>
                <a:gd name="connsiteY33" fmla="*/ 34646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5957" h="76570" fill="norm" stroke="1" extrusionOk="0">
                  <a:moveTo>
                    <a:pt x="41258" y="0"/>
                  </a:moveTo>
                  <a:cubicBezTo>
                    <a:pt x="44703" y="0"/>
                    <a:pt x="47787" y="556"/>
                    <a:pt x="50537" y="1667"/>
                  </a:cubicBezTo>
                  <a:cubicBezTo>
                    <a:pt x="53288" y="2778"/>
                    <a:pt x="55650" y="4306"/>
                    <a:pt x="57622" y="6223"/>
                  </a:cubicBezTo>
                  <a:cubicBezTo>
                    <a:pt x="59595" y="8168"/>
                    <a:pt x="61095" y="10391"/>
                    <a:pt x="62123" y="12919"/>
                  </a:cubicBezTo>
                  <a:cubicBezTo>
                    <a:pt x="63151" y="15447"/>
                    <a:pt x="63679" y="18198"/>
                    <a:pt x="63679" y="21115"/>
                  </a:cubicBezTo>
                  <a:cubicBezTo>
                    <a:pt x="63679" y="25616"/>
                    <a:pt x="62734" y="29506"/>
                    <a:pt x="60845" y="32812"/>
                  </a:cubicBezTo>
                  <a:cubicBezTo>
                    <a:pt x="58956" y="36090"/>
                    <a:pt x="55872" y="38591"/>
                    <a:pt x="51565" y="40313"/>
                  </a:cubicBezTo>
                  <a:lnTo>
                    <a:pt x="51565" y="40536"/>
                  </a:lnTo>
                  <a:cubicBezTo>
                    <a:pt x="53649" y="41119"/>
                    <a:pt x="55344" y="41980"/>
                    <a:pt x="56705" y="43175"/>
                  </a:cubicBezTo>
                  <a:cubicBezTo>
                    <a:pt x="58067" y="44342"/>
                    <a:pt x="59178" y="45759"/>
                    <a:pt x="60039" y="47343"/>
                  </a:cubicBezTo>
                  <a:cubicBezTo>
                    <a:pt x="60901" y="48954"/>
                    <a:pt x="61512" y="50732"/>
                    <a:pt x="61928" y="52649"/>
                  </a:cubicBezTo>
                  <a:cubicBezTo>
                    <a:pt x="62318" y="54566"/>
                    <a:pt x="62595" y="56511"/>
                    <a:pt x="62734" y="58428"/>
                  </a:cubicBezTo>
                  <a:cubicBezTo>
                    <a:pt x="62790" y="59650"/>
                    <a:pt x="62873" y="61067"/>
                    <a:pt x="62956" y="62707"/>
                  </a:cubicBezTo>
                  <a:cubicBezTo>
                    <a:pt x="63040" y="64346"/>
                    <a:pt x="63151" y="66041"/>
                    <a:pt x="63318" y="67735"/>
                  </a:cubicBezTo>
                  <a:cubicBezTo>
                    <a:pt x="63484" y="69458"/>
                    <a:pt x="63790" y="71069"/>
                    <a:pt x="64179" y="72625"/>
                  </a:cubicBezTo>
                  <a:cubicBezTo>
                    <a:pt x="64568" y="74153"/>
                    <a:pt x="65151" y="75459"/>
                    <a:pt x="65957" y="76542"/>
                  </a:cubicBezTo>
                  <a:lnTo>
                    <a:pt x="49121" y="76542"/>
                  </a:lnTo>
                  <a:cubicBezTo>
                    <a:pt x="48204" y="74125"/>
                    <a:pt x="47620" y="71208"/>
                    <a:pt x="47398" y="67846"/>
                  </a:cubicBezTo>
                  <a:cubicBezTo>
                    <a:pt x="47176" y="64485"/>
                    <a:pt x="46870" y="61262"/>
                    <a:pt x="46426" y="58206"/>
                  </a:cubicBezTo>
                  <a:cubicBezTo>
                    <a:pt x="45842" y="54205"/>
                    <a:pt x="44647" y="51260"/>
                    <a:pt x="42786" y="49426"/>
                  </a:cubicBezTo>
                  <a:cubicBezTo>
                    <a:pt x="40924" y="47565"/>
                    <a:pt x="37896" y="46648"/>
                    <a:pt x="33673" y="46648"/>
                  </a:cubicBezTo>
                  <a:lnTo>
                    <a:pt x="16837" y="46648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41286" y="0"/>
                  </a:lnTo>
                  <a:close/>
                  <a:moveTo>
                    <a:pt x="35257" y="34646"/>
                  </a:moveTo>
                  <a:cubicBezTo>
                    <a:pt x="39119" y="34646"/>
                    <a:pt x="42008" y="33784"/>
                    <a:pt x="43953" y="32062"/>
                  </a:cubicBezTo>
                  <a:cubicBezTo>
                    <a:pt x="45898" y="30339"/>
                    <a:pt x="46842" y="27561"/>
                    <a:pt x="46842" y="23699"/>
                  </a:cubicBezTo>
                  <a:cubicBezTo>
                    <a:pt x="46842" y="19837"/>
                    <a:pt x="45870" y="17281"/>
                    <a:pt x="43953" y="15614"/>
                  </a:cubicBezTo>
                  <a:cubicBezTo>
                    <a:pt x="42036" y="13947"/>
                    <a:pt x="39119" y="13086"/>
                    <a:pt x="35257" y="13086"/>
                  </a:cubicBezTo>
                  <a:lnTo>
                    <a:pt x="16809" y="13086"/>
                  </a:lnTo>
                  <a:lnTo>
                    <a:pt x="16809" y="34646"/>
                  </a:lnTo>
                  <a:lnTo>
                    <a:pt x="35257" y="34646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56" name="Forma Livre: Forma 55"/>
            <p:cNvSpPr/>
            <p:nvPr/>
          </p:nvSpPr>
          <p:spPr bwMode="auto">
            <a:xfrm>
              <a:off x="4623955" y="2904149"/>
              <a:ext cx="75292" cy="80098"/>
            </a:xfrm>
            <a:custGeom>
              <a:avLst/>
              <a:gdLst>
                <a:gd name="connsiteX0" fmla="*/ 2584 w 75292"/>
                <a:gd name="connsiteY0" fmla="*/ 24505 h 80098"/>
                <a:gd name="connsiteX1" fmla="*/ 9974 w 75292"/>
                <a:gd name="connsiteY1" fmla="*/ 11697 h 80098"/>
                <a:gd name="connsiteX2" fmla="*/ 21837 w 75292"/>
                <a:gd name="connsiteY2" fmla="*/ 3112 h 80098"/>
                <a:gd name="connsiteX3" fmla="*/ 37646 w 75292"/>
                <a:gd name="connsiteY3" fmla="*/ 0 h 80098"/>
                <a:gd name="connsiteX4" fmla="*/ 53510 w 75292"/>
                <a:gd name="connsiteY4" fmla="*/ 3112 h 80098"/>
                <a:gd name="connsiteX5" fmla="*/ 65318 w 75292"/>
                <a:gd name="connsiteY5" fmla="*/ 11697 h 80098"/>
                <a:gd name="connsiteX6" fmla="*/ 72708 w 75292"/>
                <a:gd name="connsiteY6" fmla="*/ 24505 h 80098"/>
                <a:gd name="connsiteX7" fmla="*/ 75292 w 75292"/>
                <a:gd name="connsiteY7" fmla="*/ 40424 h 80098"/>
                <a:gd name="connsiteX8" fmla="*/ 72708 w 75292"/>
                <a:gd name="connsiteY8" fmla="*/ 56038 h 80098"/>
                <a:gd name="connsiteX9" fmla="*/ 65318 w 75292"/>
                <a:gd name="connsiteY9" fmla="*/ 68624 h 80098"/>
                <a:gd name="connsiteX10" fmla="*/ 53510 w 75292"/>
                <a:gd name="connsiteY10" fmla="*/ 77043 h 80098"/>
                <a:gd name="connsiteX11" fmla="*/ 37646 w 75292"/>
                <a:gd name="connsiteY11" fmla="*/ 80099 h 80098"/>
                <a:gd name="connsiteX12" fmla="*/ 21837 w 75292"/>
                <a:gd name="connsiteY12" fmla="*/ 77043 h 80098"/>
                <a:gd name="connsiteX13" fmla="*/ 9974 w 75292"/>
                <a:gd name="connsiteY13" fmla="*/ 68624 h 80098"/>
                <a:gd name="connsiteX14" fmla="*/ 2584 w 75292"/>
                <a:gd name="connsiteY14" fmla="*/ 56038 h 80098"/>
                <a:gd name="connsiteX15" fmla="*/ 0 w 75292"/>
                <a:gd name="connsiteY15" fmla="*/ 40424 h 80098"/>
                <a:gd name="connsiteX16" fmla="*/ 2584 w 75292"/>
                <a:gd name="connsiteY16" fmla="*/ 24505 h 80098"/>
                <a:gd name="connsiteX17" fmla="*/ 17976 w 75292"/>
                <a:gd name="connsiteY17" fmla="*/ 49815 h 80098"/>
                <a:gd name="connsiteX18" fmla="*/ 21560 w 75292"/>
                <a:gd name="connsiteY18" fmla="*/ 58011 h 80098"/>
                <a:gd name="connsiteX19" fmla="*/ 28005 w 75292"/>
                <a:gd name="connsiteY19" fmla="*/ 63846 h 80098"/>
                <a:gd name="connsiteX20" fmla="*/ 37646 w 75292"/>
                <a:gd name="connsiteY20" fmla="*/ 66040 h 80098"/>
                <a:gd name="connsiteX21" fmla="*/ 47287 w 75292"/>
                <a:gd name="connsiteY21" fmla="*/ 63846 h 80098"/>
                <a:gd name="connsiteX22" fmla="*/ 53732 w 75292"/>
                <a:gd name="connsiteY22" fmla="*/ 58011 h 80098"/>
                <a:gd name="connsiteX23" fmla="*/ 57317 w 75292"/>
                <a:gd name="connsiteY23" fmla="*/ 49815 h 80098"/>
                <a:gd name="connsiteX24" fmla="*/ 58456 w 75292"/>
                <a:gd name="connsiteY24" fmla="*/ 40424 h 80098"/>
                <a:gd name="connsiteX25" fmla="*/ 57317 w 75292"/>
                <a:gd name="connsiteY25" fmla="*/ 30672 h 80098"/>
                <a:gd name="connsiteX26" fmla="*/ 53732 w 75292"/>
                <a:gd name="connsiteY26" fmla="*/ 22254 h 80098"/>
                <a:gd name="connsiteX27" fmla="*/ 47287 w 75292"/>
                <a:gd name="connsiteY27" fmla="*/ 16364 h 80098"/>
                <a:gd name="connsiteX28" fmla="*/ 37646 w 75292"/>
                <a:gd name="connsiteY28" fmla="*/ 14169 h 80098"/>
                <a:gd name="connsiteX29" fmla="*/ 28005 w 75292"/>
                <a:gd name="connsiteY29" fmla="*/ 16364 h 80098"/>
                <a:gd name="connsiteX30" fmla="*/ 21560 w 75292"/>
                <a:gd name="connsiteY30" fmla="*/ 22254 h 80098"/>
                <a:gd name="connsiteX31" fmla="*/ 17976 w 75292"/>
                <a:gd name="connsiteY31" fmla="*/ 30672 h 80098"/>
                <a:gd name="connsiteX32" fmla="*/ 16837 w 75292"/>
                <a:gd name="connsiteY32" fmla="*/ 40424 h 80098"/>
                <a:gd name="connsiteX33" fmla="*/ 17976 w 75292"/>
                <a:gd name="connsiteY33" fmla="*/ 49815 h 8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5292" h="80098" fill="norm" stroke="1" extrusionOk="0">
                  <a:moveTo>
                    <a:pt x="2584" y="24505"/>
                  </a:moveTo>
                  <a:cubicBezTo>
                    <a:pt x="4306" y="19615"/>
                    <a:pt x="6779" y="15336"/>
                    <a:pt x="9974" y="11697"/>
                  </a:cubicBezTo>
                  <a:cubicBezTo>
                    <a:pt x="13197" y="8057"/>
                    <a:pt x="17142" y="5195"/>
                    <a:pt x="21837" y="3112"/>
                  </a:cubicBezTo>
                  <a:cubicBezTo>
                    <a:pt x="26505" y="1028"/>
                    <a:pt x="31784" y="0"/>
                    <a:pt x="37646" y="0"/>
                  </a:cubicBezTo>
                  <a:cubicBezTo>
                    <a:pt x="43508" y="0"/>
                    <a:pt x="48870" y="1028"/>
                    <a:pt x="53510" y="3112"/>
                  </a:cubicBezTo>
                  <a:cubicBezTo>
                    <a:pt x="58150" y="5195"/>
                    <a:pt x="62095" y="8057"/>
                    <a:pt x="65318" y="11697"/>
                  </a:cubicBezTo>
                  <a:cubicBezTo>
                    <a:pt x="68541" y="15336"/>
                    <a:pt x="71014" y="19615"/>
                    <a:pt x="72708" y="24505"/>
                  </a:cubicBezTo>
                  <a:cubicBezTo>
                    <a:pt x="74431" y="29394"/>
                    <a:pt x="75292" y="34701"/>
                    <a:pt x="75292" y="40424"/>
                  </a:cubicBezTo>
                  <a:cubicBezTo>
                    <a:pt x="75292" y="46148"/>
                    <a:pt x="74431" y="51204"/>
                    <a:pt x="72708" y="56038"/>
                  </a:cubicBezTo>
                  <a:cubicBezTo>
                    <a:pt x="70986" y="60873"/>
                    <a:pt x="68541" y="65068"/>
                    <a:pt x="65318" y="68624"/>
                  </a:cubicBezTo>
                  <a:cubicBezTo>
                    <a:pt x="62095" y="72208"/>
                    <a:pt x="58178" y="75014"/>
                    <a:pt x="53510" y="77043"/>
                  </a:cubicBezTo>
                  <a:cubicBezTo>
                    <a:pt x="48870" y="79071"/>
                    <a:pt x="43564" y="80099"/>
                    <a:pt x="37646" y="80099"/>
                  </a:cubicBezTo>
                  <a:cubicBezTo>
                    <a:pt x="31728" y="80099"/>
                    <a:pt x="26505" y="79071"/>
                    <a:pt x="21837" y="77043"/>
                  </a:cubicBezTo>
                  <a:cubicBezTo>
                    <a:pt x="17142" y="75014"/>
                    <a:pt x="13197" y="72208"/>
                    <a:pt x="9974" y="68624"/>
                  </a:cubicBezTo>
                  <a:cubicBezTo>
                    <a:pt x="6751" y="65040"/>
                    <a:pt x="4306" y="60845"/>
                    <a:pt x="2584" y="56038"/>
                  </a:cubicBezTo>
                  <a:cubicBezTo>
                    <a:pt x="861" y="51204"/>
                    <a:pt x="0" y="46009"/>
                    <a:pt x="0" y="40424"/>
                  </a:cubicBezTo>
                  <a:cubicBezTo>
                    <a:pt x="0" y="34840"/>
                    <a:pt x="861" y="29394"/>
                    <a:pt x="2584" y="24505"/>
                  </a:cubicBezTo>
                  <a:close/>
                  <a:moveTo>
                    <a:pt x="17976" y="49815"/>
                  </a:moveTo>
                  <a:cubicBezTo>
                    <a:pt x="18726" y="52843"/>
                    <a:pt x="19920" y="55594"/>
                    <a:pt x="21560" y="58011"/>
                  </a:cubicBezTo>
                  <a:cubicBezTo>
                    <a:pt x="23199" y="60456"/>
                    <a:pt x="25338" y="62401"/>
                    <a:pt x="28005" y="63846"/>
                  </a:cubicBezTo>
                  <a:cubicBezTo>
                    <a:pt x="30645" y="65318"/>
                    <a:pt x="33868" y="66040"/>
                    <a:pt x="37646" y="66040"/>
                  </a:cubicBezTo>
                  <a:cubicBezTo>
                    <a:pt x="41425" y="66040"/>
                    <a:pt x="44647" y="65318"/>
                    <a:pt x="47287" y="63846"/>
                  </a:cubicBezTo>
                  <a:cubicBezTo>
                    <a:pt x="49926" y="62373"/>
                    <a:pt x="52066" y="60428"/>
                    <a:pt x="53732" y="58011"/>
                  </a:cubicBezTo>
                  <a:cubicBezTo>
                    <a:pt x="55400" y="55594"/>
                    <a:pt x="56566" y="52843"/>
                    <a:pt x="57317" y="49815"/>
                  </a:cubicBezTo>
                  <a:cubicBezTo>
                    <a:pt x="58067" y="46787"/>
                    <a:pt x="58456" y="43647"/>
                    <a:pt x="58456" y="40424"/>
                  </a:cubicBezTo>
                  <a:cubicBezTo>
                    <a:pt x="58456" y="37201"/>
                    <a:pt x="58094" y="33812"/>
                    <a:pt x="57317" y="30672"/>
                  </a:cubicBezTo>
                  <a:cubicBezTo>
                    <a:pt x="56566" y="27533"/>
                    <a:pt x="55372" y="24727"/>
                    <a:pt x="53732" y="22254"/>
                  </a:cubicBezTo>
                  <a:cubicBezTo>
                    <a:pt x="52093" y="19782"/>
                    <a:pt x="49954" y="17837"/>
                    <a:pt x="47287" y="16364"/>
                  </a:cubicBezTo>
                  <a:cubicBezTo>
                    <a:pt x="44647" y="14892"/>
                    <a:pt x="41425" y="14169"/>
                    <a:pt x="37646" y="14169"/>
                  </a:cubicBezTo>
                  <a:cubicBezTo>
                    <a:pt x="33868" y="14169"/>
                    <a:pt x="30645" y="14892"/>
                    <a:pt x="28005" y="16364"/>
                  </a:cubicBezTo>
                  <a:cubicBezTo>
                    <a:pt x="25366" y="17837"/>
                    <a:pt x="23227" y="19809"/>
                    <a:pt x="21560" y="22254"/>
                  </a:cubicBezTo>
                  <a:cubicBezTo>
                    <a:pt x="19920" y="24727"/>
                    <a:pt x="18726" y="27533"/>
                    <a:pt x="17976" y="30672"/>
                  </a:cubicBezTo>
                  <a:cubicBezTo>
                    <a:pt x="17225" y="33812"/>
                    <a:pt x="16837" y="37063"/>
                    <a:pt x="16837" y="40424"/>
                  </a:cubicBezTo>
                  <a:cubicBezTo>
                    <a:pt x="16837" y="43786"/>
                    <a:pt x="17198" y="46759"/>
                    <a:pt x="17976" y="49815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57" name="Gráfico 4"/>
          <p:cNvGrpSpPr/>
          <p:nvPr/>
        </p:nvGrpSpPr>
        <p:grpSpPr bwMode="auto">
          <a:xfrm>
            <a:off x="2743574" y="3197344"/>
            <a:ext cx="153946" cy="76570"/>
            <a:chOff x="5654347" y="3197344"/>
            <a:chExt cx="153946" cy="76570"/>
          </a:xfrm>
          <a:solidFill>
            <a:srgbClr val="231F20"/>
          </a:solidFill>
        </p:grpSpPr>
        <p:sp>
          <p:nvSpPr>
            <p:cNvPr id="58" name="Forma Livre: Forma 57"/>
            <p:cNvSpPr/>
            <p:nvPr/>
          </p:nvSpPr>
          <p:spPr bwMode="auto">
            <a:xfrm>
              <a:off x="5654347" y="3197344"/>
              <a:ext cx="82432" cy="76570"/>
            </a:xfrm>
            <a:custGeom>
              <a:avLst/>
              <a:gdLst>
                <a:gd name="connsiteX0" fmla="*/ 23643 w 82432"/>
                <a:gd name="connsiteY0" fmla="*/ 0 h 76570"/>
                <a:gd name="connsiteX1" fmla="*/ 41563 w 82432"/>
                <a:gd name="connsiteY1" fmla="*/ 52649 h 76570"/>
                <a:gd name="connsiteX2" fmla="*/ 41786 w 82432"/>
                <a:gd name="connsiteY2" fmla="*/ 52649 h 76570"/>
                <a:gd name="connsiteX3" fmla="*/ 58733 w 82432"/>
                <a:gd name="connsiteY3" fmla="*/ 0 h 76570"/>
                <a:gd name="connsiteX4" fmla="*/ 82432 w 82432"/>
                <a:gd name="connsiteY4" fmla="*/ 0 h 76570"/>
                <a:gd name="connsiteX5" fmla="*/ 82432 w 82432"/>
                <a:gd name="connsiteY5" fmla="*/ 76570 h 76570"/>
                <a:gd name="connsiteX6" fmla="*/ 66679 w 82432"/>
                <a:gd name="connsiteY6" fmla="*/ 76570 h 76570"/>
                <a:gd name="connsiteX7" fmla="*/ 66679 w 82432"/>
                <a:gd name="connsiteY7" fmla="*/ 22310 h 76570"/>
                <a:gd name="connsiteX8" fmla="*/ 66457 w 82432"/>
                <a:gd name="connsiteY8" fmla="*/ 22310 h 76570"/>
                <a:gd name="connsiteX9" fmla="*/ 47704 w 82432"/>
                <a:gd name="connsiteY9" fmla="*/ 76570 h 76570"/>
                <a:gd name="connsiteX10" fmla="*/ 34729 w 82432"/>
                <a:gd name="connsiteY10" fmla="*/ 76570 h 76570"/>
                <a:gd name="connsiteX11" fmla="*/ 15975 w 82432"/>
                <a:gd name="connsiteY11" fmla="*/ 22838 h 76570"/>
                <a:gd name="connsiteX12" fmla="*/ 15753 w 82432"/>
                <a:gd name="connsiteY12" fmla="*/ 22838 h 76570"/>
                <a:gd name="connsiteX13" fmla="*/ 15753 w 82432"/>
                <a:gd name="connsiteY13" fmla="*/ 76570 h 76570"/>
                <a:gd name="connsiteX14" fmla="*/ 0 w 82432"/>
                <a:gd name="connsiteY14" fmla="*/ 76570 h 76570"/>
                <a:gd name="connsiteX15" fmla="*/ 0 w 82432"/>
                <a:gd name="connsiteY15" fmla="*/ 0 h 76570"/>
                <a:gd name="connsiteX16" fmla="*/ 23699 w 82432"/>
                <a:gd name="connsiteY16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2432" h="76570" fill="norm" stroke="1" extrusionOk="0">
                  <a:moveTo>
                    <a:pt x="23643" y="0"/>
                  </a:moveTo>
                  <a:lnTo>
                    <a:pt x="41563" y="52649"/>
                  </a:lnTo>
                  <a:lnTo>
                    <a:pt x="41786" y="52649"/>
                  </a:lnTo>
                  <a:lnTo>
                    <a:pt x="58733" y="0"/>
                  </a:lnTo>
                  <a:lnTo>
                    <a:pt x="82432" y="0"/>
                  </a:lnTo>
                  <a:lnTo>
                    <a:pt x="82432" y="76570"/>
                  </a:lnTo>
                  <a:lnTo>
                    <a:pt x="66679" y="76570"/>
                  </a:lnTo>
                  <a:lnTo>
                    <a:pt x="66679" y="22310"/>
                  </a:lnTo>
                  <a:lnTo>
                    <a:pt x="66457" y="22310"/>
                  </a:lnTo>
                  <a:lnTo>
                    <a:pt x="47704" y="76570"/>
                  </a:lnTo>
                  <a:lnTo>
                    <a:pt x="34729" y="76570"/>
                  </a:lnTo>
                  <a:lnTo>
                    <a:pt x="15975" y="22838"/>
                  </a:lnTo>
                  <a:lnTo>
                    <a:pt x="15753" y="22838"/>
                  </a:lnTo>
                  <a:lnTo>
                    <a:pt x="15753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23699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59" name="Forma Livre: Forma 58"/>
            <p:cNvSpPr/>
            <p:nvPr/>
          </p:nvSpPr>
          <p:spPr bwMode="auto">
            <a:xfrm>
              <a:off x="5745559" y="3197344"/>
              <a:ext cx="62734" cy="76542"/>
            </a:xfrm>
            <a:custGeom>
              <a:avLst/>
              <a:gdLst>
                <a:gd name="connsiteX0" fmla="*/ 0 w 62734"/>
                <a:gd name="connsiteY0" fmla="*/ 14142 h 76542"/>
                <a:gd name="connsiteX1" fmla="*/ 0 w 62734"/>
                <a:gd name="connsiteY1" fmla="*/ 0 h 76542"/>
                <a:gd name="connsiteX2" fmla="*/ 62734 w 62734"/>
                <a:gd name="connsiteY2" fmla="*/ 0 h 76542"/>
                <a:gd name="connsiteX3" fmla="*/ 62734 w 62734"/>
                <a:gd name="connsiteY3" fmla="*/ 14142 h 76542"/>
                <a:gd name="connsiteX4" fmla="*/ 39785 w 62734"/>
                <a:gd name="connsiteY4" fmla="*/ 14142 h 76542"/>
                <a:gd name="connsiteX5" fmla="*/ 39785 w 62734"/>
                <a:gd name="connsiteY5" fmla="*/ 76542 h 76542"/>
                <a:gd name="connsiteX6" fmla="*/ 22949 w 62734"/>
                <a:gd name="connsiteY6" fmla="*/ 76542 h 76542"/>
                <a:gd name="connsiteX7" fmla="*/ 22949 w 62734"/>
                <a:gd name="connsiteY7" fmla="*/ 14142 h 76542"/>
                <a:gd name="connsiteX8" fmla="*/ 0 w 62734"/>
                <a:gd name="connsiteY8" fmla="*/ 14142 h 76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734" h="76542" fill="norm" stroke="1" extrusionOk="0">
                  <a:moveTo>
                    <a:pt x="0" y="14142"/>
                  </a:moveTo>
                  <a:lnTo>
                    <a:pt x="0" y="0"/>
                  </a:lnTo>
                  <a:lnTo>
                    <a:pt x="62734" y="0"/>
                  </a:lnTo>
                  <a:lnTo>
                    <a:pt x="62734" y="14142"/>
                  </a:lnTo>
                  <a:lnTo>
                    <a:pt x="39785" y="14142"/>
                  </a:lnTo>
                  <a:lnTo>
                    <a:pt x="39785" y="76542"/>
                  </a:lnTo>
                  <a:lnTo>
                    <a:pt x="22949" y="76542"/>
                  </a:lnTo>
                  <a:lnTo>
                    <a:pt x="22949" y="14142"/>
                  </a:lnTo>
                  <a:lnTo>
                    <a:pt x="0" y="14142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60" name="Gráfico 4"/>
          <p:cNvGrpSpPr/>
          <p:nvPr/>
        </p:nvGrpSpPr>
        <p:grpSpPr bwMode="auto">
          <a:xfrm>
            <a:off x="3834006" y="2775680"/>
            <a:ext cx="143499" cy="80098"/>
            <a:chOff x="6744778" y="2775680"/>
            <a:chExt cx="143499" cy="80098"/>
          </a:xfrm>
          <a:solidFill>
            <a:srgbClr val="231F20"/>
          </a:solidFill>
        </p:grpSpPr>
        <p:sp>
          <p:nvSpPr>
            <p:cNvPr id="61" name="Forma Livre: Forma 60"/>
            <p:cNvSpPr/>
            <p:nvPr/>
          </p:nvSpPr>
          <p:spPr bwMode="auto">
            <a:xfrm>
              <a:off x="6744778" y="2777513"/>
              <a:ext cx="62734" cy="76542"/>
            </a:xfrm>
            <a:custGeom>
              <a:avLst/>
              <a:gdLst>
                <a:gd name="connsiteX0" fmla="*/ 0 w 62734"/>
                <a:gd name="connsiteY0" fmla="*/ 14142 h 76542"/>
                <a:gd name="connsiteX1" fmla="*/ 0 w 62734"/>
                <a:gd name="connsiteY1" fmla="*/ 0 h 76542"/>
                <a:gd name="connsiteX2" fmla="*/ 62734 w 62734"/>
                <a:gd name="connsiteY2" fmla="*/ 0 h 76542"/>
                <a:gd name="connsiteX3" fmla="*/ 62734 w 62734"/>
                <a:gd name="connsiteY3" fmla="*/ 14142 h 76542"/>
                <a:gd name="connsiteX4" fmla="*/ 39785 w 62734"/>
                <a:gd name="connsiteY4" fmla="*/ 14142 h 76542"/>
                <a:gd name="connsiteX5" fmla="*/ 39785 w 62734"/>
                <a:gd name="connsiteY5" fmla="*/ 76542 h 76542"/>
                <a:gd name="connsiteX6" fmla="*/ 22949 w 62734"/>
                <a:gd name="connsiteY6" fmla="*/ 76542 h 76542"/>
                <a:gd name="connsiteX7" fmla="*/ 22949 w 62734"/>
                <a:gd name="connsiteY7" fmla="*/ 14142 h 76542"/>
                <a:gd name="connsiteX8" fmla="*/ 0 w 62734"/>
                <a:gd name="connsiteY8" fmla="*/ 14142 h 76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734" h="76542" fill="norm" stroke="1" extrusionOk="0">
                  <a:moveTo>
                    <a:pt x="0" y="14142"/>
                  </a:moveTo>
                  <a:lnTo>
                    <a:pt x="0" y="0"/>
                  </a:lnTo>
                  <a:lnTo>
                    <a:pt x="62734" y="0"/>
                  </a:lnTo>
                  <a:lnTo>
                    <a:pt x="62734" y="14142"/>
                  </a:lnTo>
                  <a:lnTo>
                    <a:pt x="39785" y="14142"/>
                  </a:lnTo>
                  <a:lnTo>
                    <a:pt x="39785" y="76542"/>
                  </a:lnTo>
                  <a:lnTo>
                    <a:pt x="22949" y="76542"/>
                  </a:lnTo>
                  <a:lnTo>
                    <a:pt x="22949" y="14142"/>
                  </a:lnTo>
                  <a:lnTo>
                    <a:pt x="0" y="14142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62" name="Forma Livre: Forma 61"/>
            <p:cNvSpPr/>
            <p:nvPr/>
          </p:nvSpPr>
          <p:spPr bwMode="auto">
            <a:xfrm>
              <a:off x="6812986" y="2775680"/>
              <a:ext cx="75292" cy="80098"/>
            </a:xfrm>
            <a:custGeom>
              <a:avLst/>
              <a:gdLst>
                <a:gd name="connsiteX0" fmla="*/ 2584 w 75292"/>
                <a:gd name="connsiteY0" fmla="*/ 24505 h 80098"/>
                <a:gd name="connsiteX1" fmla="*/ 9974 w 75292"/>
                <a:gd name="connsiteY1" fmla="*/ 11697 h 80098"/>
                <a:gd name="connsiteX2" fmla="*/ 21837 w 75292"/>
                <a:gd name="connsiteY2" fmla="*/ 3112 h 80098"/>
                <a:gd name="connsiteX3" fmla="*/ 37646 w 75292"/>
                <a:gd name="connsiteY3" fmla="*/ 0 h 80098"/>
                <a:gd name="connsiteX4" fmla="*/ 53510 w 75292"/>
                <a:gd name="connsiteY4" fmla="*/ 3112 h 80098"/>
                <a:gd name="connsiteX5" fmla="*/ 65318 w 75292"/>
                <a:gd name="connsiteY5" fmla="*/ 11697 h 80098"/>
                <a:gd name="connsiteX6" fmla="*/ 72708 w 75292"/>
                <a:gd name="connsiteY6" fmla="*/ 24505 h 80098"/>
                <a:gd name="connsiteX7" fmla="*/ 75292 w 75292"/>
                <a:gd name="connsiteY7" fmla="*/ 40425 h 80098"/>
                <a:gd name="connsiteX8" fmla="*/ 72708 w 75292"/>
                <a:gd name="connsiteY8" fmla="*/ 56039 h 80098"/>
                <a:gd name="connsiteX9" fmla="*/ 65318 w 75292"/>
                <a:gd name="connsiteY9" fmla="*/ 68624 h 80098"/>
                <a:gd name="connsiteX10" fmla="*/ 53510 w 75292"/>
                <a:gd name="connsiteY10" fmla="*/ 77043 h 80098"/>
                <a:gd name="connsiteX11" fmla="*/ 37646 w 75292"/>
                <a:gd name="connsiteY11" fmla="*/ 80099 h 80098"/>
                <a:gd name="connsiteX12" fmla="*/ 21837 w 75292"/>
                <a:gd name="connsiteY12" fmla="*/ 77043 h 80098"/>
                <a:gd name="connsiteX13" fmla="*/ 9974 w 75292"/>
                <a:gd name="connsiteY13" fmla="*/ 68624 h 80098"/>
                <a:gd name="connsiteX14" fmla="*/ 2584 w 75292"/>
                <a:gd name="connsiteY14" fmla="*/ 56039 h 80098"/>
                <a:gd name="connsiteX15" fmla="*/ 0 w 75292"/>
                <a:gd name="connsiteY15" fmla="*/ 40425 h 80098"/>
                <a:gd name="connsiteX16" fmla="*/ 2584 w 75292"/>
                <a:gd name="connsiteY16" fmla="*/ 24505 h 80098"/>
                <a:gd name="connsiteX17" fmla="*/ 17976 w 75292"/>
                <a:gd name="connsiteY17" fmla="*/ 49815 h 80098"/>
                <a:gd name="connsiteX18" fmla="*/ 21560 w 75292"/>
                <a:gd name="connsiteY18" fmla="*/ 58011 h 80098"/>
                <a:gd name="connsiteX19" fmla="*/ 28005 w 75292"/>
                <a:gd name="connsiteY19" fmla="*/ 63846 h 80098"/>
                <a:gd name="connsiteX20" fmla="*/ 37646 w 75292"/>
                <a:gd name="connsiteY20" fmla="*/ 66041 h 80098"/>
                <a:gd name="connsiteX21" fmla="*/ 47287 w 75292"/>
                <a:gd name="connsiteY21" fmla="*/ 63846 h 80098"/>
                <a:gd name="connsiteX22" fmla="*/ 53732 w 75292"/>
                <a:gd name="connsiteY22" fmla="*/ 58011 h 80098"/>
                <a:gd name="connsiteX23" fmla="*/ 57317 w 75292"/>
                <a:gd name="connsiteY23" fmla="*/ 49815 h 80098"/>
                <a:gd name="connsiteX24" fmla="*/ 58455 w 75292"/>
                <a:gd name="connsiteY24" fmla="*/ 40425 h 80098"/>
                <a:gd name="connsiteX25" fmla="*/ 57317 w 75292"/>
                <a:gd name="connsiteY25" fmla="*/ 30673 h 80098"/>
                <a:gd name="connsiteX26" fmla="*/ 53732 w 75292"/>
                <a:gd name="connsiteY26" fmla="*/ 22254 h 80098"/>
                <a:gd name="connsiteX27" fmla="*/ 47287 w 75292"/>
                <a:gd name="connsiteY27" fmla="*/ 16364 h 80098"/>
                <a:gd name="connsiteX28" fmla="*/ 37646 w 75292"/>
                <a:gd name="connsiteY28" fmla="*/ 14169 h 80098"/>
                <a:gd name="connsiteX29" fmla="*/ 28005 w 75292"/>
                <a:gd name="connsiteY29" fmla="*/ 16364 h 80098"/>
                <a:gd name="connsiteX30" fmla="*/ 21560 w 75292"/>
                <a:gd name="connsiteY30" fmla="*/ 22254 h 80098"/>
                <a:gd name="connsiteX31" fmla="*/ 17976 w 75292"/>
                <a:gd name="connsiteY31" fmla="*/ 30673 h 80098"/>
                <a:gd name="connsiteX32" fmla="*/ 16836 w 75292"/>
                <a:gd name="connsiteY32" fmla="*/ 40425 h 80098"/>
                <a:gd name="connsiteX33" fmla="*/ 17976 w 75292"/>
                <a:gd name="connsiteY33" fmla="*/ 49815 h 8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5292" h="80098" fill="norm" stroke="1" extrusionOk="0">
                  <a:moveTo>
                    <a:pt x="2584" y="24505"/>
                  </a:moveTo>
                  <a:cubicBezTo>
                    <a:pt x="4306" y="19615"/>
                    <a:pt x="6779" y="15336"/>
                    <a:pt x="9974" y="11697"/>
                  </a:cubicBezTo>
                  <a:cubicBezTo>
                    <a:pt x="13197" y="8057"/>
                    <a:pt x="17142" y="5195"/>
                    <a:pt x="21837" y="3112"/>
                  </a:cubicBezTo>
                  <a:cubicBezTo>
                    <a:pt x="26505" y="1028"/>
                    <a:pt x="31784" y="0"/>
                    <a:pt x="37646" y="0"/>
                  </a:cubicBezTo>
                  <a:cubicBezTo>
                    <a:pt x="43508" y="0"/>
                    <a:pt x="48870" y="1028"/>
                    <a:pt x="53510" y="3112"/>
                  </a:cubicBezTo>
                  <a:cubicBezTo>
                    <a:pt x="58150" y="5195"/>
                    <a:pt x="62095" y="8057"/>
                    <a:pt x="65318" y="11697"/>
                  </a:cubicBezTo>
                  <a:cubicBezTo>
                    <a:pt x="68541" y="15336"/>
                    <a:pt x="71013" y="19615"/>
                    <a:pt x="72708" y="24505"/>
                  </a:cubicBezTo>
                  <a:cubicBezTo>
                    <a:pt x="74431" y="29395"/>
                    <a:pt x="75292" y="34701"/>
                    <a:pt x="75292" y="40425"/>
                  </a:cubicBezTo>
                  <a:cubicBezTo>
                    <a:pt x="75292" y="46148"/>
                    <a:pt x="74431" y="51204"/>
                    <a:pt x="72708" y="56039"/>
                  </a:cubicBezTo>
                  <a:cubicBezTo>
                    <a:pt x="70986" y="60873"/>
                    <a:pt x="68541" y="65068"/>
                    <a:pt x="65318" y="68624"/>
                  </a:cubicBezTo>
                  <a:cubicBezTo>
                    <a:pt x="62095" y="72208"/>
                    <a:pt x="58178" y="75014"/>
                    <a:pt x="53510" y="77043"/>
                  </a:cubicBezTo>
                  <a:cubicBezTo>
                    <a:pt x="48843" y="79071"/>
                    <a:pt x="43564" y="80099"/>
                    <a:pt x="37646" y="80099"/>
                  </a:cubicBezTo>
                  <a:cubicBezTo>
                    <a:pt x="31728" y="80099"/>
                    <a:pt x="26505" y="79071"/>
                    <a:pt x="21837" y="77043"/>
                  </a:cubicBezTo>
                  <a:cubicBezTo>
                    <a:pt x="17142" y="75014"/>
                    <a:pt x="13197" y="72208"/>
                    <a:pt x="9974" y="68624"/>
                  </a:cubicBezTo>
                  <a:cubicBezTo>
                    <a:pt x="6751" y="65040"/>
                    <a:pt x="4278" y="60845"/>
                    <a:pt x="2584" y="56039"/>
                  </a:cubicBezTo>
                  <a:cubicBezTo>
                    <a:pt x="861" y="51204"/>
                    <a:pt x="0" y="46009"/>
                    <a:pt x="0" y="40425"/>
                  </a:cubicBezTo>
                  <a:cubicBezTo>
                    <a:pt x="0" y="34840"/>
                    <a:pt x="861" y="29395"/>
                    <a:pt x="2584" y="24505"/>
                  </a:cubicBezTo>
                  <a:close/>
                  <a:moveTo>
                    <a:pt x="17976" y="49815"/>
                  </a:moveTo>
                  <a:cubicBezTo>
                    <a:pt x="18726" y="52844"/>
                    <a:pt x="19920" y="55594"/>
                    <a:pt x="21560" y="58011"/>
                  </a:cubicBezTo>
                  <a:cubicBezTo>
                    <a:pt x="23199" y="60456"/>
                    <a:pt x="25338" y="62401"/>
                    <a:pt x="28005" y="63846"/>
                  </a:cubicBezTo>
                  <a:cubicBezTo>
                    <a:pt x="30645" y="65318"/>
                    <a:pt x="33867" y="66041"/>
                    <a:pt x="37646" y="66041"/>
                  </a:cubicBezTo>
                  <a:cubicBezTo>
                    <a:pt x="41424" y="66041"/>
                    <a:pt x="44647" y="65318"/>
                    <a:pt x="47287" y="63846"/>
                  </a:cubicBezTo>
                  <a:cubicBezTo>
                    <a:pt x="49926" y="62373"/>
                    <a:pt x="52066" y="60428"/>
                    <a:pt x="53732" y="58011"/>
                  </a:cubicBezTo>
                  <a:cubicBezTo>
                    <a:pt x="55399" y="55594"/>
                    <a:pt x="56566" y="52844"/>
                    <a:pt x="57317" y="49815"/>
                  </a:cubicBezTo>
                  <a:cubicBezTo>
                    <a:pt x="58066" y="46787"/>
                    <a:pt x="58455" y="43647"/>
                    <a:pt x="58455" y="40425"/>
                  </a:cubicBezTo>
                  <a:cubicBezTo>
                    <a:pt x="58455" y="37202"/>
                    <a:pt x="58094" y="33812"/>
                    <a:pt x="57317" y="30673"/>
                  </a:cubicBezTo>
                  <a:cubicBezTo>
                    <a:pt x="56566" y="27533"/>
                    <a:pt x="55372" y="24727"/>
                    <a:pt x="53732" y="22254"/>
                  </a:cubicBezTo>
                  <a:cubicBezTo>
                    <a:pt x="52093" y="19782"/>
                    <a:pt x="49954" y="17837"/>
                    <a:pt x="47287" y="16364"/>
                  </a:cubicBezTo>
                  <a:cubicBezTo>
                    <a:pt x="44647" y="14892"/>
                    <a:pt x="41424" y="14169"/>
                    <a:pt x="37646" y="14169"/>
                  </a:cubicBezTo>
                  <a:cubicBezTo>
                    <a:pt x="33867" y="14169"/>
                    <a:pt x="30645" y="14892"/>
                    <a:pt x="28005" y="16364"/>
                  </a:cubicBezTo>
                  <a:cubicBezTo>
                    <a:pt x="25366" y="17837"/>
                    <a:pt x="23227" y="19809"/>
                    <a:pt x="21560" y="22254"/>
                  </a:cubicBezTo>
                  <a:cubicBezTo>
                    <a:pt x="19920" y="24727"/>
                    <a:pt x="18726" y="27533"/>
                    <a:pt x="17976" y="30673"/>
                  </a:cubicBezTo>
                  <a:cubicBezTo>
                    <a:pt x="17225" y="33812"/>
                    <a:pt x="16836" y="37063"/>
                    <a:pt x="16836" y="40425"/>
                  </a:cubicBezTo>
                  <a:cubicBezTo>
                    <a:pt x="16836" y="43786"/>
                    <a:pt x="17198" y="46759"/>
                    <a:pt x="17976" y="49815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63" name="Gráfico 4"/>
          <p:cNvGrpSpPr/>
          <p:nvPr/>
        </p:nvGrpSpPr>
        <p:grpSpPr bwMode="auto">
          <a:xfrm>
            <a:off x="4645385" y="2448922"/>
            <a:ext cx="88350" cy="76570"/>
            <a:chOff x="7556157" y="2448922"/>
            <a:chExt cx="88350" cy="76570"/>
          </a:xfrm>
          <a:solidFill>
            <a:srgbClr val="231F20"/>
          </a:solidFill>
        </p:grpSpPr>
        <p:sp>
          <p:nvSpPr>
            <p:cNvPr id="64" name="Forma Livre: Forma 63"/>
            <p:cNvSpPr/>
            <p:nvPr/>
          </p:nvSpPr>
          <p:spPr bwMode="auto">
            <a:xfrm>
              <a:off x="7556157" y="2448922"/>
              <a:ext cx="61011" cy="76570"/>
            </a:xfrm>
            <a:custGeom>
              <a:avLst/>
              <a:gdLst>
                <a:gd name="connsiteX0" fmla="*/ 34534 w 61011"/>
                <a:gd name="connsiteY0" fmla="*/ 0 h 76570"/>
                <a:gd name="connsiteX1" fmla="*/ 46759 w 61011"/>
                <a:gd name="connsiteY1" fmla="*/ 2084 h 76570"/>
                <a:gd name="connsiteX2" fmla="*/ 54955 w 61011"/>
                <a:gd name="connsiteY2" fmla="*/ 7613 h 76570"/>
                <a:gd name="connsiteX3" fmla="*/ 59567 w 61011"/>
                <a:gd name="connsiteY3" fmla="*/ 15447 h 76570"/>
                <a:gd name="connsiteX4" fmla="*/ 61012 w 61011"/>
                <a:gd name="connsiteY4" fmla="*/ 24560 h 76570"/>
                <a:gd name="connsiteX5" fmla="*/ 59567 w 61011"/>
                <a:gd name="connsiteY5" fmla="*/ 33618 h 76570"/>
                <a:gd name="connsiteX6" fmla="*/ 54955 w 61011"/>
                <a:gd name="connsiteY6" fmla="*/ 41508 h 76570"/>
                <a:gd name="connsiteX7" fmla="*/ 46759 w 61011"/>
                <a:gd name="connsiteY7" fmla="*/ 47037 h 76570"/>
                <a:gd name="connsiteX8" fmla="*/ 34534 w 61011"/>
                <a:gd name="connsiteY8" fmla="*/ 49121 h 76570"/>
                <a:gd name="connsiteX9" fmla="*/ 16836 w 61011"/>
                <a:gd name="connsiteY9" fmla="*/ 49121 h 76570"/>
                <a:gd name="connsiteX10" fmla="*/ 16836 w 61011"/>
                <a:gd name="connsiteY10" fmla="*/ 76570 h 76570"/>
                <a:gd name="connsiteX11" fmla="*/ 0 w 61011"/>
                <a:gd name="connsiteY11" fmla="*/ 76570 h 76570"/>
                <a:gd name="connsiteX12" fmla="*/ 0 w 61011"/>
                <a:gd name="connsiteY12" fmla="*/ 0 h 76570"/>
                <a:gd name="connsiteX13" fmla="*/ 34534 w 61011"/>
                <a:gd name="connsiteY13" fmla="*/ 0 h 76570"/>
                <a:gd name="connsiteX14" fmla="*/ 29922 w 61011"/>
                <a:gd name="connsiteY14" fmla="*/ 36035 h 76570"/>
                <a:gd name="connsiteX15" fmla="*/ 35507 w 61011"/>
                <a:gd name="connsiteY15" fmla="*/ 35618 h 76570"/>
                <a:gd name="connsiteX16" fmla="*/ 40230 w 61011"/>
                <a:gd name="connsiteY16" fmla="*/ 33951 h 76570"/>
                <a:gd name="connsiteX17" fmla="*/ 43508 w 61011"/>
                <a:gd name="connsiteY17" fmla="*/ 30478 h 76570"/>
                <a:gd name="connsiteX18" fmla="*/ 44731 w 61011"/>
                <a:gd name="connsiteY18" fmla="*/ 24588 h 76570"/>
                <a:gd name="connsiteX19" fmla="*/ 43508 w 61011"/>
                <a:gd name="connsiteY19" fmla="*/ 18698 h 76570"/>
                <a:gd name="connsiteX20" fmla="*/ 40230 w 61011"/>
                <a:gd name="connsiteY20" fmla="*/ 15225 h 76570"/>
                <a:gd name="connsiteX21" fmla="*/ 35507 w 61011"/>
                <a:gd name="connsiteY21" fmla="*/ 13558 h 76570"/>
                <a:gd name="connsiteX22" fmla="*/ 29922 w 61011"/>
                <a:gd name="connsiteY22" fmla="*/ 13141 h 76570"/>
                <a:gd name="connsiteX23" fmla="*/ 16836 w 61011"/>
                <a:gd name="connsiteY23" fmla="*/ 13141 h 76570"/>
                <a:gd name="connsiteX24" fmla="*/ 16836 w 61011"/>
                <a:gd name="connsiteY24" fmla="*/ 36090 h 76570"/>
                <a:gd name="connsiteX25" fmla="*/ 29922 w 61011"/>
                <a:gd name="connsiteY25" fmla="*/ 3609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011" h="76570" fill="norm" stroke="1" extrusionOk="0">
                  <a:moveTo>
                    <a:pt x="34534" y="0"/>
                  </a:moveTo>
                  <a:cubicBezTo>
                    <a:pt x="39313" y="0"/>
                    <a:pt x="43397" y="695"/>
                    <a:pt x="46759" y="2084"/>
                  </a:cubicBezTo>
                  <a:cubicBezTo>
                    <a:pt x="50121" y="3473"/>
                    <a:pt x="52844" y="5307"/>
                    <a:pt x="54955" y="7613"/>
                  </a:cubicBezTo>
                  <a:cubicBezTo>
                    <a:pt x="57066" y="9891"/>
                    <a:pt x="58594" y="12502"/>
                    <a:pt x="59567" y="15447"/>
                  </a:cubicBezTo>
                  <a:cubicBezTo>
                    <a:pt x="60539" y="18392"/>
                    <a:pt x="61012" y="21421"/>
                    <a:pt x="61012" y="24560"/>
                  </a:cubicBezTo>
                  <a:cubicBezTo>
                    <a:pt x="61012" y="27700"/>
                    <a:pt x="60539" y="30645"/>
                    <a:pt x="59567" y="33618"/>
                  </a:cubicBezTo>
                  <a:cubicBezTo>
                    <a:pt x="58594" y="36590"/>
                    <a:pt x="57066" y="39202"/>
                    <a:pt x="54955" y="41508"/>
                  </a:cubicBezTo>
                  <a:cubicBezTo>
                    <a:pt x="52844" y="43786"/>
                    <a:pt x="50121" y="45648"/>
                    <a:pt x="46759" y="47037"/>
                  </a:cubicBezTo>
                  <a:cubicBezTo>
                    <a:pt x="43397" y="48426"/>
                    <a:pt x="39313" y="49121"/>
                    <a:pt x="34534" y="49121"/>
                  </a:cubicBezTo>
                  <a:lnTo>
                    <a:pt x="16836" y="49121"/>
                  </a:lnTo>
                  <a:lnTo>
                    <a:pt x="16836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34534" y="0"/>
                  </a:lnTo>
                  <a:close/>
                  <a:moveTo>
                    <a:pt x="29922" y="36035"/>
                  </a:moveTo>
                  <a:cubicBezTo>
                    <a:pt x="31867" y="36035"/>
                    <a:pt x="33701" y="35896"/>
                    <a:pt x="35507" y="35618"/>
                  </a:cubicBezTo>
                  <a:cubicBezTo>
                    <a:pt x="37285" y="35340"/>
                    <a:pt x="38869" y="34785"/>
                    <a:pt x="40230" y="33951"/>
                  </a:cubicBezTo>
                  <a:cubicBezTo>
                    <a:pt x="41591" y="33117"/>
                    <a:pt x="42675" y="31978"/>
                    <a:pt x="43508" y="30478"/>
                  </a:cubicBezTo>
                  <a:cubicBezTo>
                    <a:pt x="44342" y="28978"/>
                    <a:pt x="44731" y="27005"/>
                    <a:pt x="44731" y="24588"/>
                  </a:cubicBezTo>
                  <a:cubicBezTo>
                    <a:pt x="44731" y="22171"/>
                    <a:pt x="44314" y="20198"/>
                    <a:pt x="43508" y="18698"/>
                  </a:cubicBezTo>
                  <a:cubicBezTo>
                    <a:pt x="42675" y="17198"/>
                    <a:pt x="41591" y="16031"/>
                    <a:pt x="40230" y="15225"/>
                  </a:cubicBezTo>
                  <a:cubicBezTo>
                    <a:pt x="38869" y="14392"/>
                    <a:pt x="37313" y="13864"/>
                    <a:pt x="35507" y="13558"/>
                  </a:cubicBezTo>
                  <a:cubicBezTo>
                    <a:pt x="33729" y="13280"/>
                    <a:pt x="31867" y="13141"/>
                    <a:pt x="29922" y="13141"/>
                  </a:cubicBezTo>
                  <a:lnTo>
                    <a:pt x="16836" y="13141"/>
                  </a:lnTo>
                  <a:lnTo>
                    <a:pt x="16836" y="36090"/>
                  </a:lnTo>
                  <a:lnTo>
                    <a:pt x="29922" y="3609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65" name="Forma Livre: Forma 64"/>
            <p:cNvSpPr/>
            <p:nvPr/>
          </p:nvSpPr>
          <p:spPr bwMode="auto">
            <a:xfrm>
              <a:off x="7627670" y="2448922"/>
              <a:ext cx="16836" cy="76570"/>
            </a:xfrm>
            <a:custGeom>
              <a:avLst/>
              <a:gdLst>
                <a:gd name="connsiteX0" fmla="*/ 16836 w 16836"/>
                <a:gd name="connsiteY0" fmla="*/ 0 h 76570"/>
                <a:gd name="connsiteX1" fmla="*/ 16836 w 16836"/>
                <a:gd name="connsiteY1" fmla="*/ 76570 h 76570"/>
                <a:gd name="connsiteX2" fmla="*/ 0 w 16836"/>
                <a:gd name="connsiteY2" fmla="*/ 76570 h 76570"/>
                <a:gd name="connsiteX3" fmla="*/ 0 w 16836"/>
                <a:gd name="connsiteY3" fmla="*/ 0 h 76570"/>
                <a:gd name="connsiteX4" fmla="*/ 16836 w 16836"/>
                <a:gd name="connsiteY4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36" h="76570" fill="norm" stroke="1" extrusionOk="0">
                  <a:moveTo>
                    <a:pt x="16836" y="0"/>
                  </a:moveTo>
                  <a:lnTo>
                    <a:pt x="16836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16836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66" name="Gráfico 4"/>
          <p:cNvGrpSpPr/>
          <p:nvPr/>
        </p:nvGrpSpPr>
        <p:grpSpPr bwMode="auto">
          <a:xfrm>
            <a:off x="4780327" y="3122802"/>
            <a:ext cx="142277" cy="76570"/>
            <a:chOff x="7691099" y="3122802"/>
            <a:chExt cx="142277" cy="76570"/>
          </a:xfrm>
          <a:solidFill>
            <a:srgbClr val="231F20"/>
          </a:solidFill>
        </p:grpSpPr>
        <p:sp>
          <p:nvSpPr>
            <p:cNvPr id="67" name="Forma Livre: Forma 66"/>
            <p:cNvSpPr/>
            <p:nvPr/>
          </p:nvSpPr>
          <p:spPr bwMode="auto">
            <a:xfrm>
              <a:off x="7691099" y="3122802"/>
              <a:ext cx="64095" cy="76570"/>
            </a:xfrm>
            <a:custGeom>
              <a:avLst/>
              <a:gdLst>
                <a:gd name="connsiteX0" fmla="*/ 36007 w 64095"/>
                <a:gd name="connsiteY0" fmla="*/ 0 h 76570"/>
                <a:gd name="connsiteX1" fmla="*/ 45981 w 64095"/>
                <a:gd name="connsiteY1" fmla="*/ 973 h 76570"/>
                <a:gd name="connsiteX2" fmla="*/ 53705 w 64095"/>
                <a:gd name="connsiteY2" fmla="*/ 4140 h 76570"/>
                <a:gd name="connsiteX3" fmla="*/ 58678 w 64095"/>
                <a:gd name="connsiteY3" fmla="*/ 9974 h 76570"/>
                <a:gd name="connsiteX4" fmla="*/ 60456 w 64095"/>
                <a:gd name="connsiteY4" fmla="*/ 18976 h 76570"/>
                <a:gd name="connsiteX5" fmla="*/ 57817 w 64095"/>
                <a:gd name="connsiteY5" fmla="*/ 28617 h 76570"/>
                <a:gd name="connsiteX6" fmla="*/ 50037 w 64095"/>
                <a:gd name="connsiteY6" fmla="*/ 34951 h 76570"/>
                <a:gd name="connsiteX7" fmla="*/ 60595 w 64095"/>
                <a:gd name="connsiteY7" fmla="*/ 42091 h 76570"/>
                <a:gd name="connsiteX8" fmla="*/ 64096 w 64095"/>
                <a:gd name="connsiteY8" fmla="*/ 54372 h 76570"/>
                <a:gd name="connsiteX9" fmla="*/ 61845 w 64095"/>
                <a:gd name="connsiteY9" fmla="*/ 64401 h 76570"/>
                <a:gd name="connsiteX10" fmla="*/ 55788 w 64095"/>
                <a:gd name="connsiteY10" fmla="*/ 71319 h 76570"/>
                <a:gd name="connsiteX11" fmla="*/ 47120 w 64095"/>
                <a:gd name="connsiteY11" fmla="*/ 75292 h 76570"/>
                <a:gd name="connsiteX12" fmla="*/ 37090 w 64095"/>
                <a:gd name="connsiteY12" fmla="*/ 76570 h 76570"/>
                <a:gd name="connsiteX13" fmla="*/ 0 w 64095"/>
                <a:gd name="connsiteY13" fmla="*/ 76570 h 76570"/>
                <a:gd name="connsiteX14" fmla="*/ 0 w 64095"/>
                <a:gd name="connsiteY14" fmla="*/ 0 h 76570"/>
                <a:gd name="connsiteX15" fmla="*/ 36035 w 64095"/>
                <a:gd name="connsiteY15" fmla="*/ 0 h 76570"/>
                <a:gd name="connsiteX16" fmla="*/ 33868 w 64095"/>
                <a:gd name="connsiteY16" fmla="*/ 30978 h 76570"/>
                <a:gd name="connsiteX17" fmla="*/ 41258 w 64095"/>
                <a:gd name="connsiteY17" fmla="*/ 28839 h 76570"/>
                <a:gd name="connsiteX18" fmla="*/ 44147 w 64095"/>
                <a:gd name="connsiteY18" fmla="*/ 21865 h 76570"/>
                <a:gd name="connsiteX19" fmla="*/ 43175 w 64095"/>
                <a:gd name="connsiteY19" fmla="*/ 17476 h 76570"/>
                <a:gd name="connsiteX20" fmla="*/ 40591 w 64095"/>
                <a:gd name="connsiteY20" fmla="*/ 14808 h 76570"/>
                <a:gd name="connsiteX21" fmla="*/ 36896 w 64095"/>
                <a:gd name="connsiteY21" fmla="*/ 13475 h 76570"/>
                <a:gd name="connsiteX22" fmla="*/ 32562 w 64095"/>
                <a:gd name="connsiteY22" fmla="*/ 13114 h 76570"/>
                <a:gd name="connsiteX23" fmla="*/ 16809 w 64095"/>
                <a:gd name="connsiteY23" fmla="*/ 13114 h 76570"/>
                <a:gd name="connsiteX24" fmla="*/ 16809 w 64095"/>
                <a:gd name="connsiteY24" fmla="*/ 31034 h 76570"/>
                <a:gd name="connsiteX25" fmla="*/ 33868 w 64095"/>
                <a:gd name="connsiteY25" fmla="*/ 31034 h 76570"/>
                <a:gd name="connsiteX26" fmla="*/ 34840 w 64095"/>
                <a:gd name="connsiteY26" fmla="*/ 63457 h 76570"/>
                <a:gd name="connsiteX27" fmla="*/ 39563 w 64095"/>
                <a:gd name="connsiteY27" fmla="*/ 62984 h 76570"/>
                <a:gd name="connsiteX28" fmla="*/ 43536 w 64095"/>
                <a:gd name="connsiteY28" fmla="*/ 61373 h 76570"/>
                <a:gd name="connsiteX29" fmla="*/ 46259 w 64095"/>
                <a:gd name="connsiteY29" fmla="*/ 58317 h 76570"/>
                <a:gd name="connsiteX30" fmla="*/ 47287 w 64095"/>
                <a:gd name="connsiteY30" fmla="*/ 53371 h 76570"/>
                <a:gd name="connsiteX31" fmla="*/ 43953 w 64095"/>
                <a:gd name="connsiteY31" fmla="*/ 44953 h 76570"/>
                <a:gd name="connsiteX32" fmla="*/ 35146 w 64095"/>
                <a:gd name="connsiteY32" fmla="*/ 42425 h 76570"/>
                <a:gd name="connsiteX33" fmla="*/ 16809 w 64095"/>
                <a:gd name="connsiteY33" fmla="*/ 42425 h 76570"/>
                <a:gd name="connsiteX34" fmla="*/ 16809 w 64095"/>
                <a:gd name="connsiteY34" fmla="*/ 63429 h 76570"/>
                <a:gd name="connsiteX35" fmla="*/ 34812 w 64095"/>
                <a:gd name="connsiteY35" fmla="*/ 63429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4095" h="76570" fill="norm" stroke="1" extrusionOk="0">
                  <a:moveTo>
                    <a:pt x="36007" y="0"/>
                  </a:moveTo>
                  <a:cubicBezTo>
                    <a:pt x="39647" y="0"/>
                    <a:pt x="42980" y="333"/>
                    <a:pt x="45981" y="973"/>
                  </a:cubicBezTo>
                  <a:cubicBezTo>
                    <a:pt x="48982" y="1611"/>
                    <a:pt x="51566" y="2667"/>
                    <a:pt x="53705" y="4140"/>
                  </a:cubicBezTo>
                  <a:cubicBezTo>
                    <a:pt x="55844" y="5612"/>
                    <a:pt x="57511" y="7557"/>
                    <a:pt x="58678" y="9974"/>
                  </a:cubicBezTo>
                  <a:cubicBezTo>
                    <a:pt x="59845" y="12419"/>
                    <a:pt x="60456" y="15392"/>
                    <a:pt x="60456" y="18976"/>
                  </a:cubicBezTo>
                  <a:cubicBezTo>
                    <a:pt x="60456" y="22838"/>
                    <a:pt x="59567" y="26061"/>
                    <a:pt x="57817" y="28617"/>
                  </a:cubicBezTo>
                  <a:cubicBezTo>
                    <a:pt x="56066" y="31201"/>
                    <a:pt x="53482" y="33312"/>
                    <a:pt x="50037" y="34951"/>
                  </a:cubicBezTo>
                  <a:cubicBezTo>
                    <a:pt x="54760" y="36313"/>
                    <a:pt x="58261" y="38674"/>
                    <a:pt x="60595" y="42091"/>
                  </a:cubicBezTo>
                  <a:cubicBezTo>
                    <a:pt x="62929" y="45481"/>
                    <a:pt x="64096" y="49593"/>
                    <a:pt x="64096" y="54372"/>
                  </a:cubicBezTo>
                  <a:cubicBezTo>
                    <a:pt x="64096" y="58233"/>
                    <a:pt x="63346" y="61567"/>
                    <a:pt x="61845" y="64401"/>
                  </a:cubicBezTo>
                  <a:cubicBezTo>
                    <a:pt x="60345" y="67235"/>
                    <a:pt x="58317" y="69541"/>
                    <a:pt x="55788" y="71319"/>
                  </a:cubicBezTo>
                  <a:cubicBezTo>
                    <a:pt x="53260" y="73097"/>
                    <a:pt x="50343" y="74431"/>
                    <a:pt x="47120" y="75292"/>
                  </a:cubicBezTo>
                  <a:cubicBezTo>
                    <a:pt x="43870" y="76154"/>
                    <a:pt x="40508" y="76570"/>
                    <a:pt x="37090" y="76570"/>
                  </a:cubicBezTo>
                  <a:lnTo>
                    <a:pt x="0" y="76570"/>
                  </a:lnTo>
                  <a:lnTo>
                    <a:pt x="0" y="0"/>
                  </a:lnTo>
                  <a:lnTo>
                    <a:pt x="36035" y="0"/>
                  </a:lnTo>
                  <a:close/>
                  <a:moveTo>
                    <a:pt x="33868" y="30978"/>
                  </a:moveTo>
                  <a:cubicBezTo>
                    <a:pt x="36868" y="30978"/>
                    <a:pt x="39341" y="30256"/>
                    <a:pt x="41258" y="28839"/>
                  </a:cubicBezTo>
                  <a:cubicBezTo>
                    <a:pt x="43175" y="27422"/>
                    <a:pt x="44147" y="25088"/>
                    <a:pt x="44147" y="21865"/>
                  </a:cubicBezTo>
                  <a:cubicBezTo>
                    <a:pt x="44147" y="20087"/>
                    <a:pt x="43814" y="18615"/>
                    <a:pt x="43175" y="17476"/>
                  </a:cubicBezTo>
                  <a:cubicBezTo>
                    <a:pt x="42536" y="16336"/>
                    <a:pt x="41675" y="15447"/>
                    <a:pt x="40591" y="14808"/>
                  </a:cubicBezTo>
                  <a:cubicBezTo>
                    <a:pt x="39508" y="14169"/>
                    <a:pt x="38285" y="13725"/>
                    <a:pt x="36896" y="13475"/>
                  </a:cubicBezTo>
                  <a:cubicBezTo>
                    <a:pt x="35507" y="13225"/>
                    <a:pt x="34062" y="13114"/>
                    <a:pt x="32562" y="13114"/>
                  </a:cubicBezTo>
                  <a:lnTo>
                    <a:pt x="16809" y="13114"/>
                  </a:lnTo>
                  <a:lnTo>
                    <a:pt x="16809" y="31034"/>
                  </a:lnTo>
                  <a:lnTo>
                    <a:pt x="33868" y="31034"/>
                  </a:lnTo>
                  <a:close/>
                  <a:moveTo>
                    <a:pt x="34840" y="63457"/>
                  </a:moveTo>
                  <a:cubicBezTo>
                    <a:pt x="36479" y="63457"/>
                    <a:pt x="38063" y="63290"/>
                    <a:pt x="39563" y="62984"/>
                  </a:cubicBezTo>
                  <a:cubicBezTo>
                    <a:pt x="41064" y="62651"/>
                    <a:pt x="42397" y="62123"/>
                    <a:pt x="43536" y="61373"/>
                  </a:cubicBezTo>
                  <a:cubicBezTo>
                    <a:pt x="44675" y="60623"/>
                    <a:pt x="45592" y="59595"/>
                    <a:pt x="46259" y="58317"/>
                  </a:cubicBezTo>
                  <a:cubicBezTo>
                    <a:pt x="46926" y="57039"/>
                    <a:pt x="47287" y="55400"/>
                    <a:pt x="47287" y="53371"/>
                  </a:cubicBezTo>
                  <a:cubicBezTo>
                    <a:pt x="47287" y="49454"/>
                    <a:pt x="46176" y="46648"/>
                    <a:pt x="43953" y="44953"/>
                  </a:cubicBezTo>
                  <a:cubicBezTo>
                    <a:pt x="41730" y="43286"/>
                    <a:pt x="38813" y="42425"/>
                    <a:pt x="35146" y="42425"/>
                  </a:cubicBezTo>
                  <a:lnTo>
                    <a:pt x="16809" y="42425"/>
                  </a:lnTo>
                  <a:lnTo>
                    <a:pt x="16809" y="63429"/>
                  </a:lnTo>
                  <a:lnTo>
                    <a:pt x="34812" y="63429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68" name="Forma Livre: Forma 67"/>
            <p:cNvSpPr/>
            <p:nvPr/>
          </p:nvSpPr>
          <p:spPr bwMode="auto">
            <a:xfrm>
              <a:off x="7758529" y="3122802"/>
              <a:ext cx="74847" cy="76570"/>
            </a:xfrm>
            <a:custGeom>
              <a:avLst/>
              <a:gdLst>
                <a:gd name="connsiteX0" fmla="*/ 46203 w 74847"/>
                <a:gd name="connsiteY0" fmla="*/ 0 h 76570"/>
                <a:gd name="connsiteX1" fmla="*/ 74848 w 74847"/>
                <a:gd name="connsiteY1" fmla="*/ 76570 h 76570"/>
                <a:gd name="connsiteX2" fmla="*/ 57372 w 74847"/>
                <a:gd name="connsiteY2" fmla="*/ 76570 h 76570"/>
                <a:gd name="connsiteX3" fmla="*/ 51593 w 74847"/>
                <a:gd name="connsiteY3" fmla="*/ 59512 h 76570"/>
                <a:gd name="connsiteX4" fmla="*/ 22949 w 74847"/>
                <a:gd name="connsiteY4" fmla="*/ 59512 h 76570"/>
                <a:gd name="connsiteX5" fmla="*/ 16948 w 74847"/>
                <a:gd name="connsiteY5" fmla="*/ 76570 h 76570"/>
                <a:gd name="connsiteX6" fmla="*/ 0 w 74847"/>
                <a:gd name="connsiteY6" fmla="*/ 76570 h 76570"/>
                <a:gd name="connsiteX7" fmla="*/ 28950 w 74847"/>
                <a:gd name="connsiteY7" fmla="*/ 0 h 76570"/>
                <a:gd name="connsiteX8" fmla="*/ 46203 w 74847"/>
                <a:gd name="connsiteY8" fmla="*/ 0 h 76570"/>
                <a:gd name="connsiteX9" fmla="*/ 47176 w 74847"/>
                <a:gd name="connsiteY9" fmla="*/ 46981 h 76570"/>
                <a:gd name="connsiteX10" fmla="*/ 37535 w 74847"/>
                <a:gd name="connsiteY10" fmla="*/ 18893 h 76570"/>
                <a:gd name="connsiteX11" fmla="*/ 37313 w 74847"/>
                <a:gd name="connsiteY11" fmla="*/ 18893 h 76570"/>
                <a:gd name="connsiteX12" fmla="*/ 27338 w 74847"/>
                <a:gd name="connsiteY12" fmla="*/ 46981 h 76570"/>
                <a:gd name="connsiteX13" fmla="*/ 47176 w 74847"/>
                <a:gd name="connsiteY13" fmla="*/ 46981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847" h="76570" fill="norm" stroke="1" extrusionOk="0">
                  <a:moveTo>
                    <a:pt x="46203" y="0"/>
                  </a:moveTo>
                  <a:lnTo>
                    <a:pt x="74848" y="76570"/>
                  </a:lnTo>
                  <a:lnTo>
                    <a:pt x="57372" y="76570"/>
                  </a:lnTo>
                  <a:lnTo>
                    <a:pt x="51593" y="59512"/>
                  </a:lnTo>
                  <a:lnTo>
                    <a:pt x="22949" y="59512"/>
                  </a:lnTo>
                  <a:lnTo>
                    <a:pt x="16948" y="76570"/>
                  </a:lnTo>
                  <a:lnTo>
                    <a:pt x="0" y="76570"/>
                  </a:lnTo>
                  <a:lnTo>
                    <a:pt x="28950" y="0"/>
                  </a:lnTo>
                  <a:lnTo>
                    <a:pt x="46203" y="0"/>
                  </a:lnTo>
                  <a:close/>
                  <a:moveTo>
                    <a:pt x="47176" y="46981"/>
                  </a:moveTo>
                  <a:lnTo>
                    <a:pt x="37535" y="18893"/>
                  </a:lnTo>
                  <a:lnTo>
                    <a:pt x="37313" y="18893"/>
                  </a:lnTo>
                  <a:lnTo>
                    <a:pt x="27338" y="46981"/>
                  </a:lnTo>
                  <a:lnTo>
                    <a:pt x="47176" y="46981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69" name="Gráfico 4"/>
          <p:cNvGrpSpPr/>
          <p:nvPr/>
        </p:nvGrpSpPr>
        <p:grpSpPr bwMode="auto">
          <a:xfrm>
            <a:off x="3570928" y="3648819"/>
            <a:ext cx="156696" cy="80154"/>
            <a:chOff x="6481700" y="3648819"/>
            <a:chExt cx="156696" cy="80154"/>
          </a:xfrm>
          <a:solidFill>
            <a:srgbClr val="231F20"/>
          </a:solidFill>
        </p:grpSpPr>
        <p:sp>
          <p:nvSpPr>
            <p:cNvPr id="70" name="Forma Livre: Forma 69"/>
            <p:cNvSpPr/>
            <p:nvPr/>
          </p:nvSpPr>
          <p:spPr bwMode="auto">
            <a:xfrm>
              <a:off x="6481700" y="3648819"/>
              <a:ext cx="71096" cy="80126"/>
            </a:xfrm>
            <a:custGeom>
              <a:avLst/>
              <a:gdLst>
                <a:gd name="connsiteX0" fmla="*/ 48704 w 71096"/>
                <a:gd name="connsiteY0" fmla="*/ 77821 h 80126"/>
                <a:gd name="connsiteX1" fmla="*/ 37646 w 71096"/>
                <a:gd name="connsiteY1" fmla="*/ 80126 h 80126"/>
                <a:gd name="connsiteX2" fmla="*/ 21837 w 71096"/>
                <a:gd name="connsiteY2" fmla="*/ 77070 h 80126"/>
                <a:gd name="connsiteX3" fmla="*/ 9974 w 71096"/>
                <a:gd name="connsiteY3" fmla="*/ 68652 h 80126"/>
                <a:gd name="connsiteX4" fmla="*/ 2584 w 71096"/>
                <a:gd name="connsiteY4" fmla="*/ 56039 h 80126"/>
                <a:gd name="connsiteX5" fmla="*/ 0 w 71096"/>
                <a:gd name="connsiteY5" fmla="*/ 40425 h 80126"/>
                <a:gd name="connsiteX6" fmla="*/ 2584 w 71096"/>
                <a:gd name="connsiteY6" fmla="*/ 24505 h 80126"/>
                <a:gd name="connsiteX7" fmla="*/ 9974 w 71096"/>
                <a:gd name="connsiteY7" fmla="*/ 11697 h 80126"/>
                <a:gd name="connsiteX8" fmla="*/ 21837 w 71096"/>
                <a:gd name="connsiteY8" fmla="*/ 3112 h 80126"/>
                <a:gd name="connsiteX9" fmla="*/ 37646 w 71096"/>
                <a:gd name="connsiteY9" fmla="*/ 0 h 80126"/>
                <a:gd name="connsiteX10" fmla="*/ 49065 w 71096"/>
                <a:gd name="connsiteY10" fmla="*/ 1778 h 80126"/>
                <a:gd name="connsiteX11" fmla="*/ 59039 w 71096"/>
                <a:gd name="connsiteY11" fmla="*/ 6974 h 80126"/>
                <a:gd name="connsiteX12" fmla="*/ 66374 w 71096"/>
                <a:gd name="connsiteY12" fmla="*/ 15448 h 80126"/>
                <a:gd name="connsiteX13" fmla="*/ 69902 w 71096"/>
                <a:gd name="connsiteY13" fmla="*/ 27033 h 80126"/>
                <a:gd name="connsiteX14" fmla="*/ 53816 w 71096"/>
                <a:gd name="connsiteY14" fmla="*/ 27033 h 80126"/>
                <a:gd name="connsiteX15" fmla="*/ 48037 w 71096"/>
                <a:gd name="connsiteY15" fmla="*/ 17392 h 80126"/>
                <a:gd name="connsiteX16" fmla="*/ 37646 w 71096"/>
                <a:gd name="connsiteY16" fmla="*/ 14169 h 80126"/>
                <a:gd name="connsiteX17" fmla="*/ 28005 w 71096"/>
                <a:gd name="connsiteY17" fmla="*/ 16364 h 80126"/>
                <a:gd name="connsiteX18" fmla="*/ 21559 w 71096"/>
                <a:gd name="connsiteY18" fmla="*/ 22254 h 80126"/>
                <a:gd name="connsiteX19" fmla="*/ 17976 w 71096"/>
                <a:gd name="connsiteY19" fmla="*/ 30673 h 80126"/>
                <a:gd name="connsiteX20" fmla="*/ 16836 w 71096"/>
                <a:gd name="connsiteY20" fmla="*/ 40425 h 80126"/>
                <a:gd name="connsiteX21" fmla="*/ 17976 w 71096"/>
                <a:gd name="connsiteY21" fmla="*/ 49815 h 80126"/>
                <a:gd name="connsiteX22" fmla="*/ 21559 w 71096"/>
                <a:gd name="connsiteY22" fmla="*/ 58011 h 80126"/>
                <a:gd name="connsiteX23" fmla="*/ 28005 w 71096"/>
                <a:gd name="connsiteY23" fmla="*/ 63846 h 80126"/>
                <a:gd name="connsiteX24" fmla="*/ 37646 w 71096"/>
                <a:gd name="connsiteY24" fmla="*/ 66041 h 80126"/>
                <a:gd name="connsiteX25" fmla="*/ 50565 w 71096"/>
                <a:gd name="connsiteY25" fmla="*/ 61817 h 80126"/>
                <a:gd name="connsiteX26" fmla="*/ 55872 w 71096"/>
                <a:gd name="connsiteY26" fmla="*/ 49537 h 80126"/>
                <a:gd name="connsiteX27" fmla="*/ 38924 w 71096"/>
                <a:gd name="connsiteY27" fmla="*/ 49537 h 80126"/>
                <a:gd name="connsiteX28" fmla="*/ 38924 w 71096"/>
                <a:gd name="connsiteY28" fmla="*/ 36979 h 80126"/>
                <a:gd name="connsiteX29" fmla="*/ 71097 w 71096"/>
                <a:gd name="connsiteY29" fmla="*/ 36979 h 80126"/>
                <a:gd name="connsiteX30" fmla="*/ 71097 w 71096"/>
                <a:gd name="connsiteY30" fmla="*/ 78376 h 80126"/>
                <a:gd name="connsiteX31" fmla="*/ 60373 w 71096"/>
                <a:gd name="connsiteY31" fmla="*/ 78376 h 80126"/>
                <a:gd name="connsiteX32" fmla="*/ 58650 w 71096"/>
                <a:gd name="connsiteY32" fmla="*/ 69680 h 80126"/>
                <a:gd name="connsiteX33" fmla="*/ 48676 w 71096"/>
                <a:gd name="connsiteY33" fmla="*/ 77765 h 80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1096" h="80126" fill="norm" stroke="1" extrusionOk="0">
                  <a:moveTo>
                    <a:pt x="48704" y="77821"/>
                  </a:moveTo>
                  <a:cubicBezTo>
                    <a:pt x="45064" y="79349"/>
                    <a:pt x="41369" y="80126"/>
                    <a:pt x="37646" y="80126"/>
                  </a:cubicBezTo>
                  <a:cubicBezTo>
                    <a:pt x="31784" y="80126"/>
                    <a:pt x="26505" y="79098"/>
                    <a:pt x="21837" y="77070"/>
                  </a:cubicBezTo>
                  <a:cubicBezTo>
                    <a:pt x="17142" y="75042"/>
                    <a:pt x="13197" y="72236"/>
                    <a:pt x="9974" y="68652"/>
                  </a:cubicBezTo>
                  <a:cubicBezTo>
                    <a:pt x="6751" y="65068"/>
                    <a:pt x="4278" y="60873"/>
                    <a:pt x="2584" y="56039"/>
                  </a:cubicBezTo>
                  <a:cubicBezTo>
                    <a:pt x="861" y="51204"/>
                    <a:pt x="0" y="46009"/>
                    <a:pt x="0" y="40425"/>
                  </a:cubicBezTo>
                  <a:cubicBezTo>
                    <a:pt x="0" y="34840"/>
                    <a:pt x="861" y="29394"/>
                    <a:pt x="2584" y="24505"/>
                  </a:cubicBezTo>
                  <a:cubicBezTo>
                    <a:pt x="4306" y="19615"/>
                    <a:pt x="6779" y="15336"/>
                    <a:pt x="9974" y="11697"/>
                  </a:cubicBezTo>
                  <a:cubicBezTo>
                    <a:pt x="13197" y="8057"/>
                    <a:pt x="17142" y="5195"/>
                    <a:pt x="21837" y="3112"/>
                  </a:cubicBezTo>
                  <a:cubicBezTo>
                    <a:pt x="26505" y="1028"/>
                    <a:pt x="31784" y="0"/>
                    <a:pt x="37646" y="0"/>
                  </a:cubicBezTo>
                  <a:cubicBezTo>
                    <a:pt x="41563" y="0"/>
                    <a:pt x="45398" y="583"/>
                    <a:pt x="49065" y="1778"/>
                  </a:cubicBezTo>
                  <a:cubicBezTo>
                    <a:pt x="52760" y="2945"/>
                    <a:pt x="56066" y="4696"/>
                    <a:pt x="59039" y="6974"/>
                  </a:cubicBezTo>
                  <a:cubicBezTo>
                    <a:pt x="62012" y="9252"/>
                    <a:pt x="64457" y="12086"/>
                    <a:pt x="66374" y="15448"/>
                  </a:cubicBezTo>
                  <a:cubicBezTo>
                    <a:pt x="68291" y="18809"/>
                    <a:pt x="69485" y="22671"/>
                    <a:pt x="69902" y="27033"/>
                  </a:cubicBezTo>
                  <a:lnTo>
                    <a:pt x="53816" y="27033"/>
                  </a:lnTo>
                  <a:cubicBezTo>
                    <a:pt x="52815" y="22755"/>
                    <a:pt x="50871" y="19532"/>
                    <a:pt x="48037" y="17392"/>
                  </a:cubicBezTo>
                  <a:cubicBezTo>
                    <a:pt x="45175" y="15253"/>
                    <a:pt x="41702" y="14169"/>
                    <a:pt x="37646" y="14169"/>
                  </a:cubicBezTo>
                  <a:cubicBezTo>
                    <a:pt x="33867" y="14169"/>
                    <a:pt x="30645" y="14892"/>
                    <a:pt x="28005" y="16364"/>
                  </a:cubicBezTo>
                  <a:cubicBezTo>
                    <a:pt x="25366" y="17837"/>
                    <a:pt x="23227" y="19809"/>
                    <a:pt x="21559" y="22254"/>
                  </a:cubicBezTo>
                  <a:cubicBezTo>
                    <a:pt x="19920" y="24727"/>
                    <a:pt x="18726" y="27533"/>
                    <a:pt x="17976" y="30673"/>
                  </a:cubicBezTo>
                  <a:cubicBezTo>
                    <a:pt x="17225" y="33812"/>
                    <a:pt x="16836" y="37063"/>
                    <a:pt x="16836" y="40425"/>
                  </a:cubicBezTo>
                  <a:cubicBezTo>
                    <a:pt x="16836" y="43786"/>
                    <a:pt x="17198" y="46759"/>
                    <a:pt x="17976" y="49815"/>
                  </a:cubicBezTo>
                  <a:cubicBezTo>
                    <a:pt x="18726" y="52844"/>
                    <a:pt x="19920" y="55594"/>
                    <a:pt x="21559" y="58011"/>
                  </a:cubicBezTo>
                  <a:cubicBezTo>
                    <a:pt x="23199" y="60456"/>
                    <a:pt x="25338" y="62401"/>
                    <a:pt x="28005" y="63846"/>
                  </a:cubicBezTo>
                  <a:cubicBezTo>
                    <a:pt x="30645" y="65318"/>
                    <a:pt x="33867" y="66041"/>
                    <a:pt x="37646" y="66041"/>
                  </a:cubicBezTo>
                  <a:cubicBezTo>
                    <a:pt x="43230" y="66041"/>
                    <a:pt x="47537" y="64624"/>
                    <a:pt x="50565" y="61817"/>
                  </a:cubicBezTo>
                  <a:cubicBezTo>
                    <a:pt x="53593" y="58983"/>
                    <a:pt x="55372" y="54899"/>
                    <a:pt x="55872" y="49537"/>
                  </a:cubicBezTo>
                  <a:lnTo>
                    <a:pt x="38924" y="49537"/>
                  </a:lnTo>
                  <a:lnTo>
                    <a:pt x="38924" y="36979"/>
                  </a:lnTo>
                  <a:lnTo>
                    <a:pt x="71097" y="36979"/>
                  </a:lnTo>
                  <a:lnTo>
                    <a:pt x="71097" y="78376"/>
                  </a:lnTo>
                  <a:lnTo>
                    <a:pt x="60373" y="78376"/>
                  </a:lnTo>
                  <a:lnTo>
                    <a:pt x="58650" y="69680"/>
                  </a:lnTo>
                  <a:cubicBezTo>
                    <a:pt x="55649" y="73542"/>
                    <a:pt x="52315" y="76237"/>
                    <a:pt x="48676" y="77765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71" name="Forma Livre: Forma 70"/>
            <p:cNvSpPr/>
            <p:nvPr/>
          </p:nvSpPr>
          <p:spPr bwMode="auto">
            <a:xfrm>
              <a:off x="6563105" y="3648847"/>
              <a:ext cx="75292" cy="80126"/>
            </a:xfrm>
            <a:custGeom>
              <a:avLst/>
              <a:gdLst>
                <a:gd name="connsiteX0" fmla="*/ 2584 w 75292"/>
                <a:gd name="connsiteY0" fmla="*/ 24505 h 80126"/>
                <a:gd name="connsiteX1" fmla="*/ 9974 w 75292"/>
                <a:gd name="connsiteY1" fmla="*/ 11697 h 80126"/>
                <a:gd name="connsiteX2" fmla="*/ 21837 w 75292"/>
                <a:gd name="connsiteY2" fmla="*/ 3112 h 80126"/>
                <a:gd name="connsiteX3" fmla="*/ 37646 w 75292"/>
                <a:gd name="connsiteY3" fmla="*/ 0 h 80126"/>
                <a:gd name="connsiteX4" fmla="*/ 53510 w 75292"/>
                <a:gd name="connsiteY4" fmla="*/ 3112 h 80126"/>
                <a:gd name="connsiteX5" fmla="*/ 65318 w 75292"/>
                <a:gd name="connsiteY5" fmla="*/ 11697 h 80126"/>
                <a:gd name="connsiteX6" fmla="*/ 72709 w 75292"/>
                <a:gd name="connsiteY6" fmla="*/ 24505 h 80126"/>
                <a:gd name="connsiteX7" fmla="*/ 75292 w 75292"/>
                <a:gd name="connsiteY7" fmla="*/ 40425 h 80126"/>
                <a:gd name="connsiteX8" fmla="*/ 72709 w 75292"/>
                <a:gd name="connsiteY8" fmla="*/ 56039 h 80126"/>
                <a:gd name="connsiteX9" fmla="*/ 65318 w 75292"/>
                <a:gd name="connsiteY9" fmla="*/ 68652 h 80126"/>
                <a:gd name="connsiteX10" fmla="*/ 53510 w 75292"/>
                <a:gd name="connsiteY10" fmla="*/ 77070 h 80126"/>
                <a:gd name="connsiteX11" fmla="*/ 37646 w 75292"/>
                <a:gd name="connsiteY11" fmla="*/ 80126 h 80126"/>
                <a:gd name="connsiteX12" fmla="*/ 21837 w 75292"/>
                <a:gd name="connsiteY12" fmla="*/ 77070 h 80126"/>
                <a:gd name="connsiteX13" fmla="*/ 9974 w 75292"/>
                <a:gd name="connsiteY13" fmla="*/ 68652 h 80126"/>
                <a:gd name="connsiteX14" fmla="*/ 2584 w 75292"/>
                <a:gd name="connsiteY14" fmla="*/ 56039 h 80126"/>
                <a:gd name="connsiteX15" fmla="*/ 0 w 75292"/>
                <a:gd name="connsiteY15" fmla="*/ 40425 h 80126"/>
                <a:gd name="connsiteX16" fmla="*/ 2584 w 75292"/>
                <a:gd name="connsiteY16" fmla="*/ 24505 h 80126"/>
                <a:gd name="connsiteX17" fmla="*/ 17976 w 75292"/>
                <a:gd name="connsiteY17" fmla="*/ 49815 h 80126"/>
                <a:gd name="connsiteX18" fmla="*/ 21560 w 75292"/>
                <a:gd name="connsiteY18" fmla="*/ 58011 h 80126"/>
                <a:gd name="connsiteX19" fmla="*/ 28005 w 75292"/>
                <a:gd name="connsiteY19" fmla="*/ 63846 h 80126"/>
                <a:gd name="connsiteX20" fmla="*/ 37646 w 75292"/>
                <a:gd name="connsiteY20" fmla="*/ 66041 h 80126"/>
                <a:gd name="connsiteX21" fmla="*/ 47287 w 75292"/>
                <a:gd name="connsiteY21" fmla="*/ 63846 h 80126"/>
                <a:gd name="connsiteX22" fmla="*/ 53732 w 75292"/>
                <a:gd name="connsiteY22" fmla="*/ 58011 h 80126"/>
                <a:gd name="connsiteX23" fmla="*/ 57317 w 75292"/>
                <a:gd name="connsiteY23" fmla="*/ 49815 h 80126"/>
                <a:gd name="connsiteX24" fmla="*/ 58456 w 75292"/>
                <a:gd name="connsiteY24" fmla="*/ 40425 h 80126"/>
                <a:gd name="connsiteX25" fmla="*/ 57317 w 75292"/>
                <a:gd name="connsiteY25" fmla="*/ 30673 h 80126"/>
                <a:gd name="connsiteX26" fmla="*/ 53732 w 75292"/>
                <a:gd name="connsiteY26" fmla="*/ 22254 h 80126"/>
                <a:gd name="connsiteX27" fmla="*/ 47287 w 75292"/>
                <a:gd name="connsiteY27" fmla="*/ 16364 h 80126"/>
                <a:gd name="connsiteX28" fmla="*/ 37646 w 75292"/>
                <a:gd name="connsiteY28" fmla="*/ 14169 h 80126"/>
                <a:gd name="connsiteX29" fmla="*/ 28005 w 75292"/>
                <a:gd name="connsiteY29" fmla="*/ 16364 h 80126"/>
                <a:gd name="connsiteX30" fmla="*/ 21560 w 75292"/>
                <a:gd name="connsiteY30" fmla="*/ 22254 h 80126"/>
                <a:gd name="connsiteX31" fmla="*/ 17976 w 75292"/>
                <a:gd name="connsiteY31" fmla="*/ 30673 h 80126"/>
                <a:gd name="connsiteX32" fmla="*/ 16837 w 75292"/>
                <a:gd name="connsiteY32" fmla="*/ 40425 h 80126"/>
                <a:gd name="connsiteX33" fmla="*/ 17976 w 75292"/>
                <a:gd name="connsiteY33" fmla="*/ 49815 h 80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5292" h="80126" fill="norm" stroke="1" extrusionOk="0">
                  <a:moveTo>
                    <a:pt x="2584" y="24505"/>
                  </a:moveTo>
                  <a:cubicBezTo>
                    <a:pt x="4307" y="19615"/>
                    <a:pt x="6779" y="15336"/>
                    <a:pt x="9974" y="11697"/>
                  </a:cubicBezTo>
                  <a:cubicBezTo>
                    <a:pt x="13197" y="8057"/>
                    <a:pt x="17142" y="5195"/>
                    <a:pt x="21837" y="3112"/>
                  </a:cubicBezTo>
                  <a:cubicBezTo>
                    <a:pt x="26505" y="1028"/>
                    <a:pt x="31784" y="0"/>
                    <a:pt x="37646" y="0"/>
                  </a:cubicBezTo>
                  <a:cubicBezTo>
                    <a:pt x="43508" y="0"/>
                    <a:pt x="48870" y="1028"/>
                    <a:pt x="53510" y="3112"/>
                  </a:cubicBezTo>
                  <a:cubicBezTo>
                    <a:pt x="58150" y="5195"/>
                    <a:pt x="62095" y="8057"/>
                    <a:pt x="65318" y="11697"/>
                  </a:cubicBezTo>
                  <a:cubicBezTo>
                    <a:pt x="68541" y="15336"/>
                    <a:pt x="71014" y="19615"/>
                    <a:pt x="72709" y="24505"/>
                  </a:cubicBezTo>
                  <a:cubicBezTo>
                    <a:pt x="74431" y="29394"/>
                    <a:pt x="75292" y="34701"/>
                    <a:pt x="75292" y="40425"/>
                  </a:cubicBezTo>
                  <a:cubicBezTo>
                    <a:pt x="75292" y="46148"/>
                    <a:pt x="74431" y="51204"/>
                    <a:pt x="72709" y="56039"/>
                  </a:cubicBezTo>
                  <a:cubicBezTo>
                    <a:pt x="70986" y="60873"/>
                    <a:pt x="68541" y="65068"/>
                    <a:pt x="65318" y="68652"/>
                  </a:cubicBezTo>
                  <a:cubicBezTo>
                    <a:pt x="62095" y="72236"/>
                    <a:pt x="58178" y="75042"/>
                    <a:pt x="53510" y="77070"/>
                  </a:cubicBezTo>
                  <a:cubicBezTo>
                    <a:pt x="48870" y="79098"/>
                    <a:pt x="43564" y="80126"/>
                    <a:pt x="37646" y="80126"/>
                  </a:cubicBezTo>
                  <a:cubicBezTo>
                    <a:pt x="31728" y="80126"/>
                    <a:pt x="26505" y="79098"/>
                    <a:pt x="21837" y="77070"/>
                  </a:cubicBezTo>
                  <a:cubicBezTo>
                    <a:pt x="17142" y="75042"/>
                    <a:pt x="13197" y="72236"/>
                    <a:pt x="9974" y="68652"/>
                  </a:cubicBezTo>
                  <a:cubicBezTo>
                    <a:pt x="6751" y="65068"/>
                    <a:pt x="4279" y="60873"/>
                    <a:pt x="2584" y="56039"/>
                  </a:cubicBezTo>
                  <a:cubicBezTo>
                    <a:pt x="861" y="51204"/>
                    <a:pt x="0" y="46009"/>
                    <a:pt x="0" y="40425"/>
                  </a:cubicBezTo>
                  <a:cubicBezTo>
                    <a:pt x="0" y="34840"/>
                    <a:pt x="861" y="29394"/>
                    <a:pt x="2584" y="24505"/>
                  </a:cubicBezTo>
                  <a:close/>
                  <a:moveTo>
                    <a:pt x="17976" y="49815"/>
                  </a:moveTo>
                  <a:cubicBezTo>
                    <a:pt x="18726" y="52844"/>
                    <a:pt x="19921" y="55594"/>
                    <a:pt x="21560" y="58011"/>
                  </a:cubicBezTo>
                  <a:cubicBezTo>
                    <a:pt x="23199" y="60456"/>
                    <a:pt x="25338" y="62401"/>
                    <a:pt x="28005" y="63846"/>
                  </a:cubicBezTo>
                  <a:cubicBezTo>
                    <a:pt x="30645" y="65318"/>
                    <a:pt x="33868" y="66041"/>
                    <a:pt x="37646" y="66041"/>
                  </a:cubicBezTo>
                  <a:cubicBezTo>
                    <a:pt x="41425" y="66041"/>
                    <a:pt x="44648" y="65318"/>
                    <a:pt x="47287" y="63846"/>
                  </a:cubicBezTo>
                  <a:cubicBezTo>
                    <a:pt x="49926" y="62373"/>
                    <a:pt x="52066" y="60428"/>
                    <a:pt x="53732" y="58011"/>
                  </a:cubicBezTo>
                  <a:cubicBezTo>
                    <a:pt x="55372" y="55594"/>
                    <a:pt x="56566" y="52844"/>
                    <a:pt x="57317" y="49815"/>
                  </a:cubicBezTo>
                  <a:cubicBezTo>
                    <a:pt x="58067" y="46787"/>
                    <a:pt x="58456" y="43647"/>
                    <a:pt x="58456" y="40425"/>
                  </a:cubicBezTo>
                  <a:cubicBezTo>
                    <a:pt x="58456" y="37202"/>
                    <a:pt x="58095" y="33812"/>
                    <a:pt x="57317" y="30673"/>
                  </a:cubicBezTo>
                  <a:cubicBezTo>
                    <a:pt x="56566" y="27533"/>
                    <a:pt x="55372" y="24727"/>
                    <a:pt x="53732" y="22254"/>
                  </a:cubicBezTo>
                  <a:cubicBezTo>
                    <a:pt x="52093" y="19782"/>
                    <a:pt x="49954" y="17809"/>
                    <a:pt x="47287" y="16364"/>
                  </a:cubicBezTo>
                  <a:cubicBezTo>
                    <a:pt x="44620" y="14920"/>
                    <a:pt x="41425" y="14169"/>
                    <a:pt x="37646" y="14169"/>
                  </a:cubicBezTo>
                  <a:cubicBezTo>
                    <a:pt x="33868" y="14169"/>
                    <a:pt x="30645" y="14892"/>
                    <a:pt x="28005" y="16364"/>
                  </a:cubicBezTo>
                  <a:cubicBezTo>
                    <a:pt x="25366" y="17837"/>
                    <a:pt x="23227" y="19809"/>
                    <a:pt x="21560" y="22254"/>
                  </a:cubicBezTo>
                  <a:cubicBezTo>
                    <a:pt x="19921" y="24727"/>
                    <a:pt x="18726" y="27533"/>
                    <a:pt x="17976" y="30673"/>
                  </a:cubicBezTo>
                  <a:cubicBezTo>
                    <a:pt x="17226" y="33812"/>
                    <a:pt x="16837" y="37063"/>
                    <a:pt x="16837" y="40425"/>
                  </a:cubicBezTo>
                  <a:cubicBezTo>
                    <a:pt x="16837" y="43786"/>
                    <a:pt x="17198" y="46759"/>
                    <a:pt x="17976" y="49815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72" name="Gráfico 4"/>
          <p:cNvGrpSpPr/>
          <p:nvPr/>
        </p:nvGrpSpPr>
        <p:grpSpPr bwMode="auto">
          <a:xfrm>
            <a:off x="4341604" y="4053147"/>
            <a:ext cx="164976" cy="80126"/>
            <a:chOff x="7252376" y="4053147"/>
            <a:chExt cx="164976" cy="80126"/>
          </a:xfrm>
          <a:solidFill>
            <a:srgbClr val="231F20"/>
          </a:solidFill>
        </p:grpSpPr>
        <p:sp>
          <p:nvSpPr>
            <p:cNvPr id="73" name="Forma Livre: Forma 72"/>
            <p:cNvSpPr/>
            <p:nvPr/>
          </p:nvSpPr>
          <p:spPr bwMode="auto">
            <a:xfrm>
              <a:off x="7252376" y="4055008"/>
              <a:ext cx="82432" cy="76570"/>
            </a:xfrm>
            <a:custGeom>
              <a:avLst/>
              <a:gdLst>
                <a:gd name="connsiteX0" fmla="*/ 23643 w 82432"/>
                <a:gd name="connsiteY0" fmla="*/ 0 h 76570"/>
                <a:gd name="connsiteX1" fmla="*/ 41564 w 82432"/>
                <a:gd name="connsiteY1" fmla="*/ 52649 h 76570"/>
                <a:gd name="connsiteX2" fmla="*/ 41786 w 82432"/>
                <a:gd name="connsiteY2" fmla="*/ 52649 h 76570"/>
                <a:gd name="connsiteX3" fmla="*/ 58734 w 82432"/>
                <a:gd name="connsiteY3" fmla="*/ 0 h 76570"/>
                <a:gd name="connsiteX4" fmla="*/ 82433 w 82432"/>
                <a:gd name="connsiteY4" fmla="*/ 0 h 76570"/>
                <a:gd name="connsiteX5" fmla="*/ 82433 w 82432"/>
                <a:gd name="connsiteY5" fmla="*/ 76570 h 76570"/>
                <a:gd name="connsiteX6" fmla="*/ 66679 w 82432"/>
                <a:gd name="connsiteY6" fmla="*/ 76570 h 76570"/>
                <a:gd name="connsiteX7" fmla="*/ 66679 w 82432"/>
                <a:gd name="connsiteY7" fmla="*/ 22310 h 76570"/>
                <a:gd name="connsiteX8" fmla="*/ 66457 w 82432"/>
                <a:gd name="connsiteY8" fmla="*/ 22310 h 76570"/>
                <a:gd name="connsiteX9" fmla="*/ 47704 w 82432"/>
                <a:gd name="connsiteY9" fmla="*/ 76570 h 76570"/>
                <a:gd name="connsiteX10" fmla="*/ 34729 w 82432"/>
                <a:gd name="connsiteY10" fmla="*/ 76570 h 76570"/>
                <a:gd name="connsiteX11" fmla="*/ 15975 w 82432"/>
                <a:gd name="connsiteY11" fmla="*/ 22838 h 76570"/>
                <a:gd name="connsiteX12" fmla="*/ 15753 w 82432"/>
                <a:gd name="connsiteY12" fmla="*/ 22838 h 76570"/>
                <a:gd name="connsiteX13" fmla="*/ 15753 w 82432"/>
                <a:gd name="connsiteY13" fmla="*/ 76570 h 76570"/>
                <a:gd name="connsiteX14" fmla="*/ 0 w 82432"/>
                <a:gd name="connsiteY14" fmla="*/ 76570 h 76570"/>
                <a:gd name="connsiteX15" fmla="*/ 0 w 82432"/>
                <a:gd name="connsiteY15" fmla="*/ 0 h 76570"/>
                <a:gd name="connsiteX16" fmla="*/ 23699 w 82432"/>
                <a:gd name="connsiteY16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2432" h="76570" fill="norm" stroke="1" extrusionOk="0">
                  <a:moveTo>
                    <a:pt x="23643" y="0"/>
                  </a:moveTo>
                  <a:lnTo>
                    <a:pt x="41564" y="52649"/>
                  </a:lnTo>
                  <a:lnTo>
                    <a:pt x="41786" y="52649"/>
                  </a:lnTo>
                  <a:lnTo>
                    <a:pt x="58734" y="0"/>
                  </a:lnTo>
                  <a:lnTo>
                    <a:pt x="82433" y="0"/>
                  </a:lnTo>
                  <a:lnTo>
                    <a:pt x="82433" y="76570"/>
                  </a:lnTo>
                  <a:lnTo>
                    <a:pt x="66679" y="76570"/>
                  </a:lnTo>
                  <a:lnTo>
                    <a:pt x="66679" y="22310"/>
                  </a:lnTo>
                  <a:lnTo>
                    <a:pt x="66457" y="22310"/>
                  </a:lnTo>
                  <a:lnTo>
                    <a:pt x="47704" y="76570"/>
                  </a:lnTo>
                  <a:lnTo>
                    <a:pt x="34729" y="76570"/>
                  </a:lnTo>
                  <a:lnTo>
                    <a:pt x="15975" y="22838"/>
                  </a:lnTo>
                  <a:lnTo>
                    <a:pt x="15753" y="22838"/>
                  </a:lnTo>
                  <a:lnTo>
                    <a:pt x="15753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23699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74" name="Forma Livre: Forma 73"/>
            <p:cNvSpPr/>
            <p:nvPr/>
          </p:nvSpPr>
          <p:spPr bwMode="auto">
            <a:xfrm>
              <a:off x="7346283" y="4053147"/>
              <a:ext cx="71069" cy="80126"/>
            </a:xfrm>
            <a:custGeom>
              <a:avLst/>
              <a:gdLst>
                <a:gd name="connsiteX0" fmla="*/ 48648 w 71069"/>
                <a:gd name="connsiteY0" fmla="*/ 77821 h 80126"/>
                <a:gd name="connsiteX1" fmla="*/ 37618 w 71069"/>
                <a:gd name="connsiteY1" fmla="*/ 80126 h 80126"/>
                <a:gd name="connsiteX2" fmla="*/ 21810 w 71069"/>
                <a:gd name="connsiteY2" fmla="*/ 77070 h 80126"/>
                <a:gd name="connsiteX3" fmla="*/ 9974 w 71069"/>
                <a:gd name="connsiteY3" fmla="*/ 68652 h 80126"/>
                <a:gd name="connsiteX4" fmla="*/ 2584 w 71069"/>
                <a:gd name="connsiteY4" fmla="*/ 56038 h 80126"/>
                <a:gd name="connsiteX5" fmla="*/ 0 w 71069"/>
                <a:gd name="connsiteY5" fmla="*/ 40424 h 80126"/>
                <a:gd name="connsiteX6" fmla="*/ 2584 w 71069"/>
                <a:gd name="connsiteY6" fmla="*/ 24505 h 80126"/>
                <a:gd name="connsiteX7" fmla="*/ 9974 w 71069"/>
                <a:gd name="connsiteY7" fmla="*/ 11697 h 80126"/>
                <a:gd name="connsiteX8" fmla="*/ 21810 w 71069"/>
                <a:gd name="connsiteY8" fmla="*/ 3112 h 80126"/>
                <a:gd name="connsiteX9" fmla="*/ 37618 w 71069"/>
                <a:gd name="connsiteY9" fmla="*/ 0 h 80126"/>
                <a:gd name="connsiteX10" fmla="*/ 49037 w 71069"/>
                <a:gd name="connsiteY10" fmla="*/ 1778 h 80126"/>
                <a:gd name="connsiteX11" fmla="*/ 59011 w 71069"/>
                <a:gd name="connsiteY11" fmla="*/ 6974 h 80126"/>
                <a:gd name="connsiteX12" fmla="*/ 66346 w 71069"/>
                <a:gd name="connsiteY12" fmla="*/ 15447 h 80126"/>
                <a:gd name="connsiteX13" fmla="*/ 69875 w 71069"/>
                <a:gd name="connsiteY13" fmla="*/ 27033 h 80126"/>
                <a:gd name="connsiteX14" fmla="*/ 53788 w 71069"/>
                <a:gd name="connsiteY14" fmla="*/ 27033 h 80126"/>
                <a:gd name="connsiteX15" fmla="*/ 48009 w 71069"/>
                <a:gd name="connsiteY15" fmla="*/ 17392 h 80126"/>
                <a:gd name="connsiteX16" fmla="*/ 37618 w 71069"/>
                <a:gd name="connsiteY16" fmla="*/ 14169 h 80126"/>
                <a:gd name="connsiteX17" fmla="*/ 27977 w 71069"/>
                <a:gd name="connsiteY17" fmla="*/ 16364 h 80126"/>
                <a:gd name="connsiteX18" fmla="*/ 21532 w 71069"/>
                <a:gd name="connsiteY18" fmla="*/ 22254 h 80126"/>
                <a:gd name="connsiteX19" fmla="*/ 17948 w 71069"/>
                <a:gd name="connsiteY19" fmla="*/ 30672 h 80126"/>
                <a:gd name="connsiteX20" fmla="*/ 16809 w 71069"/>
                <a:gd name="connsiteY20" fmla="*/ 40424 h 80126"/>
                <a:gd name="connsiteX21" fmla="*/ 17948 w 71069"/>
                <a:gd name="connsiteY21" fmla="*/ 49815 h 80126"/>
                <a:gd name="connsiteX22" fmla="*/ 21532 w 71069"/>
                <a:gd name="connsiteY22" fmla="*/ 58011 h 80126"/>
                <a:gd name="connsiteX23" fmla="*/ 27977 w 71069"/>
                <a:gd name="connsiteY23" fmla="*/ 63846 h 80126"/>
                <a:gd name="connsiteX24" fmla="*/ 37618 w 71069"/>
                <a:gd name="connsiteY24" fmla="*/ 66041 h 80126"/>
                <a:gd name="connsiteX25" fmla="*/ 50537 w 71069"/>
                <a:gd name="connsiteY25" fmla="*/ 61817 h 80126"/>
                <a:gd name="connsiteX26" fmla="*/ 55844 w 71069"/>
                <a:gd name="connsiteY26" fmla="*/ 49537 h 80126"/>
                <a:gd name="connsiteX27" fmla="*/ 38896 w 71069"/>
                <a:gd name="connsiteY27" fmla="*/ 49537 h 80126"/>
                <a:gd name="connsiteX28" fmla="*/ 38896 w 71069"/>
                <a:gd name="connsiteY28" fmla="*/ 36979 h 80126"/>
                <a:gd name="connsiteX29" fmla="*/ 71069 w 71069"/>
                <a:gd name="connsiteY29" fmla="*/ 36979 h 80126"/>
                <a:gd name="connsiteX30" fmla="*/ 71069 w 71069"/>
                <a:gd name="connsiteY30" fmla="*/ 78376 h 80126"/>
                <a:gd name="connsiteX31" fmla="*/ 60345 w 71069"/>
                <a:gd name="connsiteY31" fmla="*/ 78376 h 80126"/>
                <a:gd name="connsiteX32" fmla="*/ 58622 w 71069"/>
                <a:gd name="connsiteY32" fmla="*/ 69680 h 80126"/>
                <a:gd name="connsiteX33" fmla="*/ 48648 w 71069"/>
                <a:gd name="connsiteY33" fmla="*/ 77765 h 80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1069" h="80126" fill="norm" stroke="1" extrusionOk="0">
                  <a:moveTo>
                    <a:pt x="48648" y="77821"/>
                  </a:moveTo>
                  <a:cubicBezTo>
                    <a:pt x="45009" y="79348"/>
                    <a:pt x="41313" y="80126"/>
                    <a:pt x="37618" y="80126"/>
                  </a:cubicBezTo>
                  <a:cubicBezTo>
                    <a:pt x="31756" y="80126"/>
                    <a:pt x="26477" y="79098"/>
                    <a:pt x="21810" y="77070"/>
                  </a:cubicBezTo>
                  <a:cubicBezTo>
                    <a:pt x="17142" y="75042"/>
                    <a:pt x="13169" y="72236"/>
                    <a:pt x="9974" y="68652"/>
                  </a:cubicBezTo>
                  <a:cubicBezTo>
                    <a:pt x="6751" y="65068"/>
                    <a:pt x="4279" y="60873"/>
                    <a:pt x="2584" y="56038"/>
                  </a:cubicBezTo>
                  <a:cubicBezTo>
                    <a:pt x="861" y="51204"/>
                    <a:pt x="0" y="46009"/>
                    <a:pt x="0" y="40424"/>
                  </a:cubicBezTo>
                  <a:cubicBezTo>
                    <a:pt x="0" y="34840"/>
                    <a:pt x="861" y="29394"/>
                    <a:pt x="2584" y="24505"/>
                  </a:cubicBezTo>
                  <a:cubicBezTo>
                    <a:pt x="4307" y="19615"/>
                    <a:pt x="6779" y="15336"/>
                    <a:pt x="9974" y="11697"/>
                  </a:cubicBezTo>
                  <a:cubicBezTo>
                    <a:pt x="13197" y="8057"/>
                    <a:pt x="17142" y="5195"/>
                    <a:pt x="21810" y="3112"/>
                  </a:cubicBezTo>
                  <a:cubicBezTo>
                    <a:pt x="26505" y="1028"/>
                    <a:pt x="31756" y="0"/>
                    <a:pt x="37618" y="0"/>
                  </a:cubicBezTo>
                  <a:cubicBezTo>
                    <a:pt x="41536" y="0"/>
                    <a:pt x="45370" y="583"/>
                    <a:pt x="49037" y="1778"/>
                  </a:cubicBezTo>
                  <a:cubicBezTo>
                    <a:pt x="52704" y="2945"/>
                    <a:pt x="56039" y="4695"/>
                    <a:pt x="59011" y="6974"/>
                  </a:cubicBezTo>
                  <a:cubicBezTo>
                    <a:pt x="61984" y="9252"/>
                    <a:pt x="64429" y="12086"/>
                    <a:pt x="66346" y="15447"/>
                  </a:cubicBezTo>
                  <a:cubicBezTo>
                    <a:pt x="68291" y="18809"/>
                    <a:pt x="69458" y="22671"/>
                    <a:pt x="69875" y="27033"/>
                  </a:cubicBezTo>
                  <a:lnTo>
                    <a:pt x="53788" y="27033"/>
                  </a:lnTo>
                  <a:cubicBezTo>
                    <a:pt x="52788" y="22754"/>
                    <a:pt x="50871" y="19532"/>
                    <a:pt x="48009" y="17392"/>
                  </a:cubicBezTo>
                  <a:cubicBezTo>
                    <a:pt x="45148" y="15253"/>
                    <a:pt x="41675" y="14169"/>
                    <a:pt x="37618" y="14169"/>
                  </a:cubicBezTo>
                  <a:cubicBezTo>
                    <a:pt x="33840" y="14169"/>
                    <a:pt x="30617" y="14892"/>
                    <a:pt x="27977" y="16364"/>
                  </a:cubicBezTo>
                  <a:cubicBezTo>
                    <a:pt x="25338" y="17837"/>
                    <a:pt x="23199" y="19809"/>
                    <a:pt x="21532" y="22254"/>
                  </a:cubicBezTo>
                  <a:cubicBezTo>
                    <a:pt x="19893" y="24727"/>
                    <a:pt x="18698" y="27533"/>
                    <a:pt x="17948" y="30672"/>
                  </a:cubicBezTo>
                  <a:cubicBezTo>
                    <a:pt x="17198" y="33812"/>
                    <a:pt x="16809" y="37063"/>
                    <a:pt x="16809" y="40424"/>
                  </a:cubicBezTo>
                  <a:cubicBezTo>
                    <a:pt x="16809" y="43786"/>
                    <a:pt x="17198" y="46759"/>
                    <a:pt x="17948" y="49815"/>
                  </a:cubicBezTo>
                  <a:cubicBezTo>
                    <a:pt x="18698" y="52844"/>
                    <a:pt x="19893" y="55594"/>
                    <a:pt x="21532" y="58011"/>
                  </a:cubicBezTo>
                  <a:cubicBezTo>
                    <a:pt x="23171" y="60456"/>
                    <a:pt x="25310" y="62401"/>
                    <a:pt x="27977" y="63846"/>
                  </a:cubicBezTo>
                  <a:cubicBezTo>
                    <a:pt x="30617" y="65318"/>
                    <a:pt x="33840" y="66041"/>
                    <a:pt x="37618" y="66041"/>
                  </a:cubicBezTo>
                  <a:cubicBezTo>
                    <a:pt x="43203" y="66041"/>
                    <a:pt x="47509" y="64624"/>
                    <a:pt x="50537" y="61817"/>
                  </a:cubicBezTo>
                  <a:cubicBezTo>
                    <a:pt x="53566" y="58983"/>
                    <a:pt x="55344" y="54899"/>
                    <a:pt x="55844" y="49537"/>
                  </a:cubicBezTo>
                  <a:lnTo>
                    <a:pt x="38896" y="49537"/>
                  </a:lnTo>
                  <a:lnTo>
                    <a:pt x="38896" y="36979"/>
                  </a:lnTo>
                  <a:lnTo>
                    <a:pt x="71069" y="36979"/>
                  </a:lnTo>
                  <a:lnTo>
                    <a:pt x="71069" y="78376"/>
                  </a:lnTo>
                  <a:lnTo>
                    <a:pt x="60345" y="78376"/>
                  </a:lnTo>
                  <a:lnTo>
                    <a:pt x="58622" y="69680"/>
                  </a:lnTo>
                  <a:cubicBezTo>
                    <a:pt x="55622" y="73542"/>
                    <a:pt x="52288" y="76237"/>
                    <a:pt x="48648" y="77765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75" name="Gráfico 4"/>
          <p:cNvGrpSpPr/>
          <p:nvPr/>
        </p:nvGrpSpPr>
        <p:grpSpPr bwMode="auto">
          <a:xfrm>
            <a:off x="3927191" y="3507709"/>
            <a:ext cx="133247" cy="76598"/>
            <a:chOff x="6837963" y="3507709"/>
            <a:chExt cx="133247" cy="76598"/>
          </a:xfrm>
          <a:solidFill>
            <a:srgbClr val="231F20"/>
          </a:solidFill>
        </p:grpSpPr>
        <p:sp>
          <p:nvSpPr>
            <p:cNvPr id="76" name="Forma Livre: Forma 75"/>
            <p:cNvSpPr/>
            <p:nvPr/>
          </p:nvSpPr>
          <p:spPr bwMode="auto">
            <a:xfrm>
              <a:off x="6837963" y="3507709"/>
              <a:ext cx="67763" cy="76570"/>
            </a:xfrm>
            <a:custGeom>
              <a:avLst/>
              <a:gdLst>
                <a:gd name="connsiteX0" fmla="*/ 33006 w 67763"/>
                <a:gd name="connsiteY0" fmla="*/ 28 h 76570"/>
                <a:gd name="connsiteX1" fmla="*/ 46787 w 67763"/>
                <a:gd name="connsiteY1" fmla="*/ 2389 h 76570"/>
                <a:gd name="connsiteX2" fmla="*/ 57844 w 67763"/>
                <a:gd name="connsiteY2" fmla="*/ 9474 h 76570"/>
                <a:gd name="connsiteX3" fmla="*/ 65123 w 67763"/>
                <a:gd name="connsiteY3" fmla="*/ 21254 h 76570"/>
                <a:gd name="connsiteX4" fmla="*/ 67763 w 67763"/>
                <a:gd name="connsiteY4" fmla="*/ 37868 h 76570"/>
                <a:gd name="connsiteX5" fmla="*/ 65624 w 67763"/>
                <a:gd name="connsiteY5" fmla="*/ 53316 h 76570"/>
                <a:gd name="connsiteX6" fmla="*/ 59150 w 67763"/>
                <a:gd name="connsiteY6" fmla="*/ 65541 h 76570"/>
                <a:gd name="connsiteX7" fmla="*/ 48315 w 67763"/>
                <a:gd name="connsiteY7" fmla="*/ 73625 h 76570"/>
                <a:gd name="connsiteX8" fmla="*/ 33034 w 67763"/>
                <a:gd name="connsiteY8" fmla="*/ 76570 h 76570"/>
                <a:gd name="connsiteX9" fmla="*/ 0 w 67763"/>
                <a:gd name="connsiteY9" fmla="*/ 76570 h 76570"/>
                <a:gd name="connsiteX10" fmla="*/ 0 w 67763"/>
                <a:gd name="connsiteY10" fmla="*/ 0 h 76570"/>
                <a:gd name="connsiteX11" fmla="*/ 33034 w 67763"/>
                <a:gd name="connsiteY11" fmla="*/ 0 h 76570"/>
                <a:gd name="connsiteX12" fmla="*/ 31839 w 67763"/>
                <a:gd name="connsiteY12" fmla="*/ 62429 h 76570"/>
                <a:gd name="connsiteX13" fmla="*/ 38924 w 67763"/>
                <a:gd name="connsiteY13" fmla="*/ 61234 h 76570"/>
                <a:gd name="connsiteX14" fmla="*/ 45036 w 67763"/>
                <a:gd name="connsiteY14" fmla="*/ 57317 h 76570"/>
                <a:gd name="connsiteX15" fmla="*/ 49315 w 67763"/>
                <a:gd name="connsiteY15" fmla="*/ 50176 h 76570"/>
                <a:gd name="connsiteX16" fmla="*/ 50926 w 67763"/>
                <a:gd name="connsiteY16" fmla="*/ 39452 h 76570"/>
                <a:gd name="connsiteX17" fmla="*/ 49787 w 67763"/>
                <a:gd name="connsiteY17" fmla="*/ 29006 h 76570"/>
                <a:gd name="connsiteX18" fmla="*/ 46092 w 67763"/>
                <a:gd name="connsiteY18" fmla="*/ 21004 h 76570"/>
                <a:gd name="connsiteX19" fmla="*/ 39285 w 67763"/>
                <a:gd name="connsiteY19" fmla="*/ 15920 h 76570"/>
                <a:gd name="connsiteX20" fmla="*/ 28839 w 67763"/>
                <a:gd name="connsiteY20" fmla="*/ 14142 h 76570"/>
                <a:gd name="connsiteX21" fmla="*/ 16836 w 67763"/>
                <a:gd name="connsiteY21" fmla="*/ 14142 h 76570"/>
                <a:gd name="connsiteX22" fmla="*/ 16836 w 67763"/>
                <a:gd name="connsiteY22" fmla="*/ 62401 h 76570"/>
                <a:gd name="connsiteX23" fmla="*/ 31839 w 67763"/>
                <a:gd name="connsiteY23" fmla="*/ 62401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7763" h="76570" fill="norm" stroke="1" extrusionOk="0">
                  <a:moveTo>
                    <a:pt x="33006" y="28"/>
                  </a:moveTo>
                  <a:cubicBezTo>
                    <a:pt x="37951" y="28"/>
                    <a:pt x="42536" y="806"/>
                    <a:pt x="46787" y="2389"/>
                  </a:cubicBezTo>
                  <a:cubicBezTo>
                    <a:pt x="51038" y="3973"/>
                    <a:pt x="54733" y="6335"/>
                    <a:pt x="57844" y="9474"/>
                  </a:cubicBezTo>
                  <a:cubicBezTo>
                    <a:pt x="60956" y="12614"/>
                    <a:pt x="63373" y="16559"/>
                    <a:pt x="65123" y="21254"/>
                  </a:cubicBezTo>
                  <a:cubicBezTo>
                    <a:pt x="66874" y="25977"/>
                    <a:pt x="67763" y="31506"/>
                    <a:pt x="67763" y="37868"/>
                  </a:cubicBezTo>
                  <a:cubicBezTo>
                    <a:pt x="67763" y="43453"/>
                    <a:pt x="67041" y="48593"/>
                    <a:pt x="65624" y="53316"/>
                  </a:cubicBezTo>
                  <a:cubicBezTo>
                    <a:pt x="64179" y="58039"/>
                    <a:pt x="62040" y="62096"/>
                    <a:pt x="59150" y="65541"/>
                  </a:cubicBezTo>
                  <a:cubicBezTo>
                    <a:pt x="56261" y="68958"/>
                    <a:pt x="52649" y="71653"/>
                    <a:pt x="48315" y="73625"/>
                  </a:cubicBezTo>
                  <a:cubicBezTo>
                    <a:pt x="43981" y="75598"/>
                    <a:pt x="38896" y="76570"/>
                    <a:pt x="33034" y="76570"/>
                  </a:cubicBezTo>
                  <a:lnTo>
                    <a:pt x="0" y="76570"/>
                  </a:lnTo>
                  <a:lnTo>
                    <a:pt x="0" y="0"/>
                  </a:lnTo>
                  <a:lnTo>
                    <a:pt x="33034" y="0"/>
                  </a:lnTo>
                  <a:close/>
                  <a:moveTo>
                    <a:pt x="31839" y="62429"/>
                  </a:moveTo>
                  <a:cubicBezTo>
                    <a:pt x="34284" y="62429"/>
                    <a:pt x="36618" y="62040"/>
                    <a:pt x="38924" y="61234"/>
                  </a:cubicBezTo>
                  <a:cubicBezTo>
                    <a:pt x="41202" y="60456"/>
                    <a:pt x="43258" y="59150"/>
                    <a:pt x="45036" y="57317"/>
                  </a:cubicBezTo>
                  <a:cubicBezTo>
                    <a:pt x="46814" y="55483"/>
                    <a:pt x="48259" y="53121"/>
                    <a:pt x="49315" y="50176"/>
                  </a:cubicBezTo>
                  <a:cubicBezTo>
                    <a:pt x="50399" y="47259"/>
                    <a:pt x="50926" y="43675"/>
                    <a:pt x="50926" y="39452"/>
                  </a:cubicBezTo>
                  <a:cubicBezTo>
                    <a:pt x="50926" y="35590"/>
                    <a:pt x="50565" y="32117"/>
                    <a:pt x="49787" y="29006"/>
                  </a:cubicBezTo>
                  <a:cubicBezTo>
                    <a:pt x="49037" y="25894"/>
                    <a:pt x="47815" y="23227"/>
                    <a:pt x="46092" y="21004"/>
                  </a:cubicBezTo>
                  <a:cubicBezTo>
                    <a:pt x="44370" y="18781"/>
                    <a:pt x="42091" y="17087"/>
                    <a:pt x="39285" y="15920"/>
                  </a:cubicBezTo>
                  <a:cubicBezTo>
                    <a:pt x="36451" y="14753"/>
                    <a:pt x="32979" y="14142"/>
                    <a:pt x="28839" y="14142"/>
                  </a:cubicBezTo>
                  <a:lnTo>
                    <a:pt x="16836" y="14142"/>
                  </a:lnTo>
                  <a:lnTo>
                    <a:pt x="16836" y="62401"/>
                  </a:lnTo>
                  <a:lnTo>
                    <a:pt x="31839" y="62401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77" name="Forma Livre: Forma 76"/>
            <p:cNvSpPr/>
            <p:nvPr/>
          </p:nvSpPr>
          <p:spPr bwMode="auto">
            <a:xfrm>
              <a:off x="6917367" y="3507737"/>
              <a:ext cx="53843" cy="76570"/>
            </a:xfrm>
            <a:custGeom>
              <a:avLst/>
              <a:gdLst>
                <a:gd name="connsiteX0" fmla="*/ 53844 w 53843"/>
                <a:gd name="connsiteY0" fmla="*/ 0 h 76570"/>
                <a:gd name="connsiteX1" fmla="*/ 53844 w 53843"/>
                <a:gd name="connsiteY1" fmla="*/ 14142 h 76570"/>
                <a:gd name="connsiteX2" fmla="*/ 16837 w 53843"/>
                <a:gd name="connsiteY2" fmla="*/ 14142 h 76570"/>
                <a:gd name="connsiteX3" fmla="*/ 16837 w 53843"/>
                <a:gd name="connsiteY3" fmla="*/ 31840 h 76570"/>
                <a:gd name="connsiteX4" fmla="*/ 48898 w 53843"/>
                <a:gd name="connsiteY4" fmla="*/ 31840 h 76570"/>
                <a:gd name="connsiteX5" fmla="*/ 48898 w 53843"/>
                <a:gd name="connsiteY5" fmla="*/ 44925 h 76570"/>
                <a:gd name="connsiteX6" fmla="*/ 16837 w 53843"/>
                <a:gd name="connsiteY6" fmla="*/ 44925 h 76570"/>
                <a:gd name="connsiteX7" fmla="*/ 16837 w 53843"/>
                <a:gd name="connsiteY7" fmla="*/ 76570 h 76570"/>
                <a:gd name="connsiteX8" fmla="*/ 0 w 53843"/>
                <a:gd name="connsiteY8" fmla="*/ 76570 h 76570"/>
                <a:gd name="connsiteX9" fmla="*/ 0 w 53843"/>
                <a:gd name="connsiteY9" fmla="*/ 0 h 76570"/>
                <a:gd name="connsiteX10" fmla="*/ 53844 w 53843"/>
                <a:gd name="connsiteY10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3843" h="76570" fill="norm" stroke="1" extrusionOk="0">
                  <a:moveTo>
                    <a:pt x="53844" y="0"/>
                  </a:moveTo>
                  <a:lnTo>
                    <a:pt x="53844" y="14142"/>
                  </a:lnTo>
                  <a:lnTo>
                    <a:pt x="16837" y="14142"/>
                  </a:lnTo>
                  <a:lnTo>
                    <a:pt x="16837" y="31840"/>
                  </a:lnTo>
                  <a:lnTo>
                    <a:pt x="48898" y="31840"/>
                  </a:lnTo>
                  <a:lnTo>
                    <a:pt x="48898" y="44925"/>
                  </a:lnTo>
                  <a:lnTo>
                    <a:pt x="16837" y="44925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53844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78" name="Gráfico 4"/>
          <p:cNvGrpSpPr/>
          <p:nvPr/>
        </p:nvGrpSpPr>
        <p:grpSpPr bwMode="auto">
          <a:xfrm>
            <a:off x="4980199" y="4161751"/>
            <a:ext cx="129163" cy="80071"/>
            <a:chOff x="7890971" y="4161751"/>
            <a:chExt cx="129163" cy="80071"/>
          </a:xfrm>
          <a:solidFill>
            <a:srgbClr val="231F20"/>
          </a:solidFill>
        </p:grpSpPr>
        <p:sp>
          <p:nvSpPr>
            <p:cNvPr id="79" name="Forma Livre: Forma 78"/>
            <p:cNvSpPr/>
            <p:nvPr/>
          </p:nvSpPr>
          <p:spPr bwMode="auto">
            <a:xfrm>
              <a:off x="7890971" y="4163557"/>
              <a:ext cx="58122" cy="76570"/>
            </a:xfrm>
            <a:custGeom>
              <a:avLst/>
              <a:gdLst>
                <a:gd name="connsiteX0" fmla="*/ 57261 w 58122"/>
                <a:gd name="connsiteY0" fmla="*/ 28 h 76570"/>
                <a:gd name="connsiteX1" fmla="*/ 57261 w 58122"/>
                <a:gd name="connsiteY1" fmla="*/ 14169 h 76570"/>
                <a:gd name="connsiteX2" fmla="*/ 16836 w 58122"/>
                <a:gd name="connsiteY2" fmla="*/ 14169 h 76570"/>
                <a:gd name="connsiteX3" fmla="*/ 16836 w 58122"/>
                <a:gd name="connsiteY3" fmla="*/ 30561 h 76570"/>
                <a:gd name="connsiteX4" fmla="*/ 53927 w 58122"/>
                <a:gd name="connsiteY4" fmla="*/ 30561 h 76570"/>
                <a:gd name="connsiteX5" fmla="*/ 53927 w 58122"/>
                <a:gd name="connsiteY5" fmla="*/ 43647 h 76570"/>
                <a:gd name="connsiteX6" fmla="*/ 16836 w 58122"/>
                <a:gd name="connsiteY6" fmla="*/ 43647 h 76570"/>
                <a:gd name="connsiteX7" fmla="*/ 16836 w 58122"/>
                <a:gd name="connsiteY7" fmla="*/ 62429 h 76570"/>
                <a:gd name="connsiteX8" fmla="*/ 58122 w 58122"/>
                <a:gd name="connsiteY8" fmla="*/ 62429 h 76570"/>
                <a:gd name="connsiteX9" fmla="*/ 58122 w 58122"/>
                <a:gd name="connsiteY9" fmla="*/ 76570 h 76570"/>
                <a:gd name="connsiteX10" fmla="*/ 0 w 58122"/>
                <a:gd name="connsiteY10" fmla="*/ 76570 h 76570"/>
                <a:gd name="connsiteX11" fmla="*/ 0 w 58122"/>
                <a:gd name="connsiteY11" fmla="*/ 0 h 76570"/>
                <a:gd name="connsiteX12" fmla="*/ 57261 w 58122"/>
                <a:gd name="connsiteY12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122" h="76570" fill="norm" stroke="1" extrusionOk="0">
                  <a:moveTo>
                    <a:pt x="57261" y="28"/>
                  </a:moveTo>
                  <a:lnTo>
                    <a:pt x="57261" y="14169"/>
                  </a:lnTo>
                  <a:lnTo>
                    <a:pt x="16836" y="14169"/>
                  </a:lnTo>
                  <a:lnTo>
                    <a:pt x="16836" y="30561"/>
                  </a:lnTo>
                  <a:lnTo>
                    <a:pt x="53927" y="30561"/>
                  </a:lnTo>
                  <a:lnTo>
                    <a:pt x="53927" y="43647"/>
                  </a:lnTo>
                  <a:lnTo>
                    <a:pt x="16836" y="43647"/>
                  </a:lnTo>
                  <a:lnTo>
                    <a:pt x="16836" y="62429"/>
                  </a:lnTo>
                  <a:lnTo>
                    <a:pt x="58122" y="62429"/>
                  </a:lnTo>
                  <a:lnTo>
                    <a:pt x="58122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57261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80" name="Forma Livre: Forma 79"/>
            <p:cNvSpPr/>
            <p:nvPr/>
          </p:nvSpPr>
          <p:spPr bwMode="auto">
            <a:xfrm>
              <a:off x="7955703" y="4161751"/>
              <a:ext cx="64431" cy="80071"/>
            </a:xfrm>
            <a:custGeom>
              <a:avLst/>
              <a:gdLst>
                <a:gd name="connsiteX0" fmla="*/ 17617 w 64431"/>
                <a:gd name="connsiteY0" fmla="*/ 59512 h 80071"/>
                <a:gd name="connsiteX1" fmla="*/ 21312 w 64431"/>
                <a:gd name="connsiteY1" fmla="*/ 63846 h 80071"/>
                <a:gd name="connsiteX2" fmla="*/ 26730 w 64431"/>
                <a:gd name="connsiteY2" fmla="*/ 66318 h 80071"/>
                <a:gd name="connsiteX3" fmla="*/ 33148 w 64431"/>
                <a:gd name="connsiteY3" fmla="*/ 67124 h 80071"/>
                <a:gd name="connsiteX4" fmla="*/ 37982 w 64431"/>
                <a:gd name="connsiteY4" fmla="*/ 66763 h 80071"/>
                <a:gd name="connsiteX5" fmla="*/ 42816 w 64431"/>
                <a:gd name="connsiteY5" fmla="*/ 65318 h 80071"/>
                <a:gd name="connsiteX6" fmla="*/ 46567 w 64431"/>
                <a:gd name="connsiteY6" fmla="*/ 62373 h 80071"/>
                <a:gd name="connsiteX7" fmla="*/ 48067 w 64431"/>
                <a:gd name="connsiteY7" fmla="*/ 57594 h 80071"/>
                <a:gd name="connsiteX8" fmla="*/ 46095 w 64431"/>
                <a:gd name="connsiteY8" fmla="*/ 52566 h 80071"/>
                <a:gd name="connsiteX9" fmla="*/ 40899 w 64431"/>
                <a:gd name="connsiteY9" fmla="*/ 49343 h 80071"/>
                <a:gd name="connsiteX10" fmla="*/ 33620 w 64431"/>
                <a:gd name="connsiteY10" fmla="*/ 47092 h 80071"/>
                <a:gd name="connsiteX11" fmla="*/ 25369 w 64431"/>
                <a:gd name="connsiteY11" fmla="*/ 44953 h 80071"/>
                <a:gd name="connsiteX12" fmla="*/ 17006 w 64431"/>
                <a:gd name="connsiteY12" fmla="*/ 42314 h 80071"/>
                <a:gd name="connsiteX13" fmla="*/ 9727 w 64431"/>
                <a:gd name="connsiteY13" fmla="*/ 38285 h 80071"/>
                <a:gd name="connsiteX14" fmla="*/ 4531 w 64431"/>
                <a:gd name="connsiteY14" fmla="*/ 32117 h 80071"/>
                <a:gd name="connsiteX15" fmla="*/ 2559 w 64431"/>
                <a:gd name="connsiteY15" fmla="*/ 23171 h 80071"/>
                <a:gd name="connsiteX16" fmla="*/ 5087 w 64431"/>
                <a:gd name="connsiteY16" fmla="*/ 12919 h 80071"/>
                <a:gd name="connsiteX17" fmla="*/ 11672 w 64431"/>
                <a:gd name="connsiteY17" fmla="*/ 5668 h 80071"/>
                <a:gd name="connsiteX18" fmla="*/ 20895 w 64431"/>
                <a:gd name="connsiteY18" fmla="*/ 1389 h 80071"/>
                <a:gd name="connsiteX19" fmla="*/ 31203 w 64431"/>
                <a:gd name="connsiteY19" fmla="*/ 0 h 80071"/>
                <a:gd name="connsiteX20" fmla="*/ 42733 w 64431"/>
                <a:gd name="connsiteY20" fmla="*/ 1334 h 80071"/>
                <a:gd name="connsiteX21" fmla="*/ 52540 w 64431"/>
                <a:gd name="connsiteY21" fmla="*/ 5668 h 80071"/>
                <a:gd name="connsiteX22" fmla="*/ 59347 w 64431"/>
                <a:gd name="connsiteY22" fmla="*/ 13336 h 80071"/>
                <a:gd name="connsiteX23" fmla="*/ 61876 w 64431"/>
                <a:gd name="connsiteY23" fmla="*/ 24644 h 80071"/>
                <a:gd name="connsiteX24" fmla="*/ 45567 w 64431"/>
                <a:gd name="connsiteY24" fmla="*/ 24644 h 80071"/>
                <a:gd name="connsiteX25" fmla="*/ 44122 w 64431"/>
                <a:gd name="connsiteY25" fmla="*/ 18948 h 80071"/>
                <a:gd name="connsiteX26" fmla="*/ 40844 w 64431"/>
                <a:gd name="connsiteY26" fmla="*/ 15420 h 80071"/>
                <a:gd name="connsiteX27" fmla="*/ 36176 w 64431"/>
                <a:gd name="connsiteY27" fmla="*/ 13586 h 80071"/>
                <a:gd name="connsiteX28" fmla="*/ 30425 w 64431"/>
                <a:gd name="connsiteY28" fmla="*/ 13058 h 80071"/>
                <a:gd name="connsiteX29" fmla="*/ 26341 w 64431"/>
                <a:gd name="connsiteY29" fmla="*/ 13503 h 80071"/>
                <a:gd name="connsiteX30" fmla="*/ 22646 w 64431"/>
                <a:gd name="connsiteY30" fmla="*/ 15003 h 80071"/>
                <a:gd name="connsiteX31" fmla="*/ 19923 w 64431"/>
                <a:gd name="connsiteY31" fmla="*/ 17670 h 80071"/>
                <a:gd name="connsiteX32" fmla="*/ 18840 w 64431"/>
                <a:gd name="connsiteY32" fmla="*/ 21754 h 80071"/>
                <a:gd name="connsiteX33" fmla="*/ 19701 w 64431"/>
                <a:gd name="connsiteY33" fmla="*/ 25394 h 80071"/>
                <a:gd name="connsiteX34" fmla="*/ 23090 w 64431"/>
                <a:gd name="connsiteY34" fmla="*/ 27978 h 80071"/>
                <a:gd name="connsiteX35" fmla="*/ 30064 w 64431"/>
                <a:gd name="connsiteY35" fmla="*/ 30339 h 80071"/>
                <a:gd name="connsiteX36" fmla="*/ 41705 w 64431"/>
                <a:gd name="connsiteY36" fmla="*/ 33340 h 80071"/>
                <a:gd name="connsiteX37" fmla="*/ 47651 w 64431"/>
                <a:gd name="connsiteY37" fmla="*/ 34896 h 80071"/>
                <a:gd name="connsiteX38" fmla="*/ 55208 w 64431"/>
                <a:gd name="connsiteY38" fmla="*/ 38480 h 80071"/>
                <a:gd name="connsiteX39" fmla="*/ 61709 w 64431"/>
                <a:gd name="connsiteY39" fmla="*/ 45064 h 80071"/>
                <a:gd name="connsiteX40" fmla="*/ 64432 w 64431"/>
                <a:gd name="connsiteY40" fmla="*/ 55622 h 80071"/>
                <a:gd name="connsiteX41" fmla="*/ 62404 w 64431"/>
                <a:gd name="connsiteY41" fmla="*/ 65374 h 80071"/>
                <a:gd name="connsiteX42" fmla="*/ 56347 w 64431"/>
                <a:gd name="connsiteY42" fmla="*/ 73153 h 80071"/>
                <a:gd name="connsiteX43" fmla="*/ 46373 w 64431"/>
                <a:gd name="connsiteY43" fmla="*/ 78237 h 80071"/>
                <a:gd name="connsiteX44" fmla="*/ 32592 w 64431"/>
                <a:gd name="connsiteY44" fmla="*/ 80071 h 80071"/>
                <a:gd name="connsiteX45" fmla="*/ 20312 w 64431"/>
                <a:gd name="connsiteY45" fmla="*/ 78515 h 80071"/>
                <a:gd name="connsiteX46" fmla="*/ 9810 w 64431"/>
                <a:gd name="connsiteY46" fmla="*/ 73625 h 80071"/>
                <a:gd name="connsiteX47" fmla="*/ 2587 w 64431"/>
                <a:gd name="connsiteY47" fmla="*/ 65151 h 80071"/>
                <a:gd name="connsiteX48" fmla="*/ 3 w 64431"/>
                <a:gd name="connsiteY48" fmla="*/ 52927 h 80071"/>
                <a:gd name="connsiteX49" fmla="*/ 16311 w 64431"/>
                <a:gd name="connsiteY49" fmla="*/ 52927 h 80071"/>
                <a:gd name="connsiteX50" fmla="*/ 17700 w 64431"/>
                <a:gd name="connsiteY50" fmla="*/ 59456 h 80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4431" h="80071" fill="norm" stroke="1" extrusionOk="0">
                  <a:moveTo>
                    <a:pt x="17617" y="59512"/>
                  </a:moveTo>
                  <a:cubicBezTo>
                    <a:pt x="18534" y="61290"/>
                    <a:pt x="19784" y="62734"/>
                    <a:pt x="21312" y="63846"/>
                  </a:cubicBezTo>
                  <a:cubicBezTo>
                    <a:pt x="22840" y="64957"/>
                    <a:pt x="24646" y="65791"/>
                    <a:pt x="26730" y="66318"/>
                  </a:cubicBezTo>
                  <a:cubicBezTo>
                    <a:pt x="28786" y="66846"/>
                    <a:pt x="30953" y="67124"/>
                    <a:pt x="33148" y="67124"/>
                  </a:cubicBezTo>
                  <a:cubicBezTo>
                    <a:pt x="34648" y="67124"/>
                    <a:pt x="36260" y="66985"/>
                    <a:pt x="37982" y="66763"/>
                  </a:cubicBezTo>
                  <a:cubicBezTo>
                    <a:pt x="39705" y="66513"/>
                    <a:pt x="41316" y="66041"/>
                    <a:pt x="42816" y="65318"/>
                  </a:cubicBezTo>
                  <a:cubicBezTo>
                    <a:pt x="44317" y="64596"/>
                    <a:pt x="45567" y="63623"/>
                    <a:pt x="46567" y="62373"/>
                  </a:cubicBezTo>
                  <a:cubicBezTo>
                    <a:pt x="47567" y="61123"/>
                    <a:pt x="48067" y="59539"/>
                    <a:pt x="48067" y="57594"/>
                  </a:cubicBezTo>
                  <a:cubicBezTo>
                    <a:pt x="48067" y="55511"/>
                    <a:pt x="47401" y="53844"/>
                    <a:pt x="46095" y="52566"/>
                  </a:cubicBezTo>
                  <a:cubicBezTo>
                    <a:pt x="44761" y="51260"/>
                    <a:pt x="43039" y="50204"/>
                    <a:pt x="40899" y="49343"/>
                  </a:cubicBezTo>
                  <a:cubicBezTo>
                    <a:pt x="38760" y="48481"/>
                    <a:pt x="36315" y="47732"/>
                    <a:pt x="33620" y="47092"/>
                  </a:cubicBezTo>
                  <a:cubicBezTo>
                    <a:pt x="30897" y="46453"/>
                    <a:pt x="28147" y="45731"/>
                    <a:pt x="25369" y="44953"/>
                  </a:cubicBezTo>
                  <a:cubicBezTo>
                    <a:pt x="22507" y="44231"/>
                    <a:pt x="19728" y="43369"/>
                    <a:pt x="17006" y="42314"/>
                  </a:cubicBezTo>
                  <a:cubicBezTo>
                    <a:pt x="14283" y="41286"/>
                    <a:pt x="11866" y="39952"/>
                    <a:pt x="9727" y="38285"/>
                  </a:cubicBezTo>
                  <a:cubicBezTo>
                    <a:pt x="7587" y="36646"/>
                    <a:pt x="5837" y="34590"/>
                    <a:pt x="4531" y="32117"/>
                  </a:cubicBezTo>
                  <a:cubicBezTo>
                    <a:pt x="3198" y="29645"/>
                    <a:pt x="2559" y="26672"/>
                    <a:pt x="2559" y="23171"/>
                  </a:cubicBezTo>
                  <a:cubicBezTo>
                    <a:pt x="2559" y="19254"/>
                    <a:pt x="3392" y="15836"/>
                    <a:pt x="5087" y="12919"/>
                  </a:cubicBezTo>
                  <a:cubicBezTo>
                    <a:pt x="6754" y="10030"/>
                    <a:pt x="8949" y="7613"/>
                    <a:pt x="11672" y="5668"/>
                  </a:cubicBezTo>
                  <a:cubicBezTo>
                    <a:pt x="14394" y="3723"/>
                    <a:pt x="17450" y="2306"/>
                    <a:pt x="20895" y="1389"/>
                  </a:cubicBezTo>
                  <a:cubicBezTo>
                    <a:pt x="24313" y="445"/>
                    <a:pt x="27758" y="0"/>
                    <a:pt x="31203" y="0"/>
                  </a:cubicBezTo>
                  <a:cubicBezTo>
                    <a:pt x="35204" y="0"/>
                    <a:pt x="39038" y="445"/>
                    <a:pt x="42733" y="1334"/>
                  </a:cubicBezTo>
                  <a:cubicBezTo>
                    <a:pt x="46401" y="2223"/>
                    <a:pt x="49679" y="3668"/>
                    <a:pt x="52540" y="5668"/>
                  </a:cubicBezTo>
                  <a:cubicBezTo>
                    <a:pt x="55402" y="7668"/>
                    <a:pt x="57680" y="10224"/>
                    <a:pt x="59347" y="13336"/>
                  </a:cubicBezTo>
                  <a:cubicBezTo>
                    <a:pt x="61014" y="16448"/>
                    <a:pt x="61876" y="20226"/>
                    <a:pt x="61876" y="24644"/>
                  </a:cubicBezTo>
                  <a:lnTo>
                    <a:pt x="45567" y="24644"/>
                  </a:lnTo>
                  <a:cubicBezTo>
                    <a:pt x="45428" y="22366"/>
                    <a:pt x="44928" y="20448"/>
                    <a:pt x="44122" y="18948"/>
                  </a:cubicBezTo>
                  <a:cubicBezTo>
                    <a:pt x="43289" y="17448"/>
                    <a:pt x="42205" y="16281"/>
                    <a:pt x="40844" y="15420"/>
                  </a:cubicBezTo>
                  <a:cubicBezTo>
                    <a:pt x="39483" y="14558"/>
                    <a:pt x="37927" y="13947"/>
                    <a:pt x="36176" y="13586"/>
                  </a:cubicBezTo>
                  <a:cubicBezTo>
                    <a:pt x="34426" y="13225"/>
                    <a:pt x="32509" y="13058"/>
                    <a:pt x="30425" y="13058"/>
                  </a:cubicBezTo>
                  <a:cubicBezTo>
                    <a:pt x="29064" y="13058"/>
                    <a:pt x="27702" y="13197"/>
                    <a:pt x="26341" y="13503"/>
                  </a:cubicBezTo>
                  <a:cubicBezTo>
                    <a:pt x="24980" y="13780"/>
                    <a:pt x="23757" y="14281"/>
                    <a:pt x="22646" y="15003"/>
                  </a:cubicBezTo>
                  <a:cubicBezTo>
                    <a:pt x="21534" y="15725"/>
                    <a:pt x="20618" y="16614"/>
                    <a:pt x="19923" y="17670"/>
                  </a:cubicBezTo>
                  <a:cubicBezTo>
                    <a:pt x="19201" y="18754"/>
                    <a:pt x="18840" y="20115"/>
                    <a:pt x="18840" y="21754"/>
                  </a:cubicBezTo>
                  <a:cubicBezTo>
                    <a:pt x="18840" y="23254"/>
                    <a:pt x="19117" y="24477"/>
                    <a:pt x="19701" y="25394"/>
                  </a:cubicBezTo>
                  <a:cubicBezTo>
                    <a:pt x="20284" y="26311"/>
                    <a:pt x="21396" y="27172"/>
                    <a:pt x="23090" y="27978"/>
                  </a:cubicBezTo>
                  <a:cubicBezTo>
                    <a:pt x="24757" y="28755"/>
                    <a:pt x="27091" y="29561"/>
                    <a:pt x="30064" y="30339"/>
                  </a:cubicBezTo>
                  <a:cubicBezTo>
                    <a:pt x="33037" y="31117"/>
                    <a:pt x="36926" y="32117"/>
                    <a:pt x="41705" y="33340"/>
                  </a:cubicBezTo>
                  <a:cubicBezTo>
                    <a:pt x="43150" y="33617"/>
                    <a:pt x="45122" y="34146"/>
                    <a:pt x="47651" y="34896"/>
                  </a:cubicBezTo>
                  <a:cubicBezTo>
                    <a:pt x="50179" y="35646"/>
                    <a:pt x="52707" y="36840"/>
                    <a:pt x="55208" y="38480"/>
                  </a:cubicBezTo>
                  <a:cubicBezTo>
                    <a:pt x="57708" y="40119"/>
                    <a:pt x="59875" y="42314"/>
                    <a:pt x="61709" y="45064"/>
                  </a:cubicBezTo>
                  <a:cubicBezTo>
                    <a:pt x="63542" y="47815"/>
                    <a:pt x="64432" y="51343"/>
                    <a:pt x="64432" y="55622"/>
                  </a:cubicBezTo>
                  <a:cubicBezTo>
                    <a:pt x="64432" y="59123"/>
                    <a:pt x="63737" y="62373"/>
                    <a:pt x="62404" y="65374"/>
                  </a:cubicBezTo>
                  <a:cubicBezTo>
                    <a:pt x="61042" y="68374"/>
                    <a:pt x="59042" y="70958"/>
                    <a:pt x="56347" y="73153"/>
                  </a:cubicBezTo>
                  <a:cubicBezTo>
                    <a:pt x="53652" y="75348"/>
                    <a:pt x="50346" y="77015"/>
                    <a:pt x="46373" y="78237"/>
                  </a:cubicBezTo>
                  <a:cubicBezTo>
                    <a:pt x="42400" y="79460"/>
                    <a:pt x="37815" y="80071"/>
                    <a:pt x="32592" y="80071"/>
                  </a:cubicBezTo>
                  <a:cubicBezTo>
                    <a:pt x="28369" y="80071"/>
                    <a:pt x="24285" y="79543"/>
                    <a:pt x="20312" y="78515"/>
                  </a:cubicBezTo>
                  <a:cubicBezTo>
                    <a:pt x="16339" y="77487"/>
                    <a:pt x="12838" y="75848"/>
                    <a:pt x="9810" y="73625"/>
                  </a:cubicBezTo>
                  <a:cubicBezTo>
                    <a:pt x="6782" y="71402"/>
                    <a:pt x="4365" y="68597"/>
                    <a:pt x="2587" y="65151"/>
                  </a:cubicBezTo>
                  <a:cubicBezTo>
                    <a:pt x="808" y="61734"/>
                    <a:pt x="-53" y="57650"/>
                    <a:pt x="3" y="52927"/>
                  </a:cubicBezTo>
                  <a:lnTo>
                    <a:pt x="16311" y="52927"/>
                  </a:lnTo>
                  <a:cubicBezTo>
                    <a:pt x="16311" y="55511"/>
                    <a:pt x="16784" y="57678"/>
                    <a:pt x="17700" y="59456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81" name="Gráfico 4"/>
          <p:cNvGrpSpPr/>
          <p:nvPr/>
        </p:nvGrpSpPr>
        <p:grpSpPr bwMode="auto">
          <a:xfrm>
            <a:off x="4585512" y="4689714"/>
            <a:ext cx="122273" cy="78264"/>
            <a:chOff x="7496284" y="4689714"/>
            <a:chExt cx="122273" cy="78264"/>
          </a:xfrm>
          <a:solidFill>
            <a:srgbClr val="231F20"/>
          </a:solidFill>
        </p:grpSpPr>
        <p:sp>
          <p:nvSpPr>
            <p:cNvPr id="82" name="Forma Livre: Forma 81"/>
            <p:cNvSpPr/>
            <p:nvPr/>
          </p:nvSpPr>
          <p:spPr bwMode="auto">
            <a:xfrm>
              <a:off x="7496284" y="4689714"/>
              <a:ext cx="65957" cy="76570"/>
            </a:xfrm>
            <a:custGeom>
              <a:avLst/>
              <a:gdLst>
                <a:gd name="connsiteX0" fmla="*/ 41258 w 65957"/>
                <a:gd name="connsiteY0" fmla="*/ 0 h 76570"/>
                <a:gd name="connsiteX1" fmla="*/ 50538 w 65957"/>
                <a:gd name="connsiteY1" fmla="*/ 1667 h 76570"/>
                <a:gd name="connsiteX2" fmla="*/ 57622 w 65957"/>
                <a:gd name="connsiteY2" fmla="*/ 6223 h 76570"/>
                <a:gd name="connsiteX3" fmla="*/ 62123 w 65957"/>
                <a:gd name="connsiteY3" fmla="*/ 12919 h 76570"/>
                <a:gd name="connsiteX4" fmla="*/ 63679 w 65957"/>
                <a:gd name="connsiteY4" fmla="*/ 21115 h 76570"/>
                <a:gd name="connsiteX5" fmla="*/ 60845 w 65957"/>
                <a:gd name="connsiteY5" fmla="*/ 32812 h 76570"/>
                <a:gd name="connsiteX6" fmla="*/ 51566 w 65957"/>
                <a:gd name="connsiteY6" fmla="*/ 40313 h 76570"/>
                <a:gd name="connsiteX7" fmla="*/ 51566 w 65957"/>
                <a:gd name="connsiteY7" fmla="*/ 40535 h 76570"/>
                <a:gd name="connsiteX8" fmla="*/ 56705 w 65957"/>
                <a:gd name="connsiteY8" fmla="*/ 43175 h 76570"/>
                <a:gd name="connsiteX9" fmla="*/ 60039 w 65957"/>
                <a:gd name="connsiteY9" fmla="*/ 47370 h 76570"/>
                <a:gd name="connsiteX10" fmla="*/ 61929 w 65957"/>
                <a:gd name="connsiteY10" fmla="*/ 52677 h 76570"/>
                <a:gd name="connsiteX11" fmla="*/ 62734 w 65957"/>
                <a:gd name="connsiteY11" fmla="*/ 58456 h 76570"/>
                <a:gd name="connsiteX12" fmla="*/ 62957 w 65957"/>
                <a:gd name="connsiteY12" fmla="*/ 62734 h 76570"/>
                <a:gd name="connsiteX13" fmla="*/ 63318 w 65957"/>
                <a:gd name="connsiteY13" fmla="*/ 67763 h 76570"/>
                <a:gd name="connsiteX14" fmla="*/ 64179 w 65957"/>
                <a:gd name="connsiteY14" fmla="*/ 72653 h 76570"/>
                <a:gd name="connsiteX15" fmla="*/ 65957 w 65957"/>
                <a:gd name="connsiteY15" fmla="*/ 76570 h 76570"/>
                <a:gd name="connsiteX16" fmla="*/ 49121 w 65957"/>
                <a:gd name="connsiteY16" fmla="*/ 76570 h 76570"/>
                <a:gd name="connsiteX17" fmla="*/ 47398 w 65957"/>
                <a:gd name="connsiteY17" fmla="*/ 67874 h 76570"/>
                <a:gd name="connsiteX18" fmla="*/ 46425 w 65957"/>
                <a:gd name="connsiteY18" fmla="*/ 58233 h 76570"/>
                <a:gd name="connsiteX19" fmla="*/ 42786 w 65957"/>
                <a:gd name="connsiteY19" fmla="*/ 49426 h 76570"/>
                <a:gd name="connsiteX20" fmla="*/ 33673 w 65957"/>
                <a:gd name="connsiteY20" fmla="*/ 46648 h 76570"/>
                <a:gd name="connsiteX21" fmla="*/ 16837 w 65957"/>
                <a:gd name="connsiteY21" fmla="*/ 46648 h 76570"/>
                <a:gd name="connsiteX22" fmla="*/ 16837 w 65957"/>
                <a:gd name="connsiteY22" fmla="*/ 76570 h 76570"/>
                <a:gd name="connsiteX23" fmla="*/ 0 w 65957"/>
                <a:gd name="connsiteY23" fmla="*/ 76570 h 76570"/>
                <a:gd name="connsiteX24" fmla="*/ 0 w 65957"/>
                <a:gd name="connsiteY24" fmla="*/ 0 h 76570"/>
                <a:gd name="connsiteX25" fmla="*/ 41286 w 65957"/>
                <a:gd name="connsiteY25" fmla="*/ 0 h 76570"/>
                <a:gd name="connsiteX26" fmla="*/ 35257 w 65957"/>
                <a:gd name="connsiteY26" fmla="*/ 34618 h 76570"/>
                <a:gd name="connsiteX27" fmla="*/ 43953 w 65957"/>
                <a:gd name="connsiteY27" fmla="*/ 32034 h 76570"/>
                <a:gd name="connsiteX28" fmla="*/ 46842 w 65957"/>
                <a:gd name="connsiteY28" fmla="*/ 23671 h 76570"/>
                <a:gd name="connsiteX29" fmla="*/ 43953 w 65957"/>
                <a:gd name="connsiteY29" fmla="*/ 15586 h 76570"/>
                <a:gd name="connsiteX30" fmla="*/ 35257 w 65957"/>
                <a:gd name="connsiteY30" fmla="*/ 13058 h 76570"/>
                <a:gd name="connsiteX31" fmla="*/ 16809 w 65957"/>
                <a:gd name="connsiteY31" fmla="*/ 13058 h 76570"/>
                <a:gd name="connsiteX32" fmla="*/ 16809 w 65957"/>
                <a:gd name="connsiteY32" fmla="*/ 34618 h 76570"/>
                <a:gd name="connsiteX33" fmla="*/ 35257 w 65957"/>
                <a:gd name="connsiteY33" fmla="*/ 34618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5957" h="76570" fill="norm" stroke="1" extrusionOk="0">
                  <a:moveTo>
                    <a:pt x="41258" y="0"/>
                  </a:moveTo>
                  <a:cubicBezTo>
                    <a:pt x="44675" y="0"/>
                    <a:pt x="47787" y="556"/>
                    <a:pt x="50538" y="1667"/>
                  </a:cubicBezTo>
                  <a:cubicBezTo>
                    <a:pt x="53288" y="2778"/>
                    <a:pt x="55650" y="4306"/>
                    <a:pt x="57622" y="6223"/>
                  </a:cubicBezTo>
                  <a:cubicBezTo>
                    <a:pt x="59595" y="8140"/>
                    <a:pt x="61095" y="10391"/>
                    <a:pt x="62123" y="12919"/>
                  </a:cubicBezTo>
                  <a:cubicBezTo>
                    <a:pt x="63151" y="15447"/>
                    <a:pt x="63679" y="18198"/>
                    <a:pt x="63679" y="21115"/>
                  </a:cubicBezTo>
                  <a:cubicBezTo>
                    <a:pt x="63679" y="25616"/>
                    <a:pt x="62734" y="29506"/>
                    <a:pt x="60845" y="32812"/>
                  </a:cubicBezTo>
                  <a:cubicBezTo>
                    <a:pt x="58956" y="36118"/>
                    <a:pt x="55872" y="38619"/>
                    <a:pt x="51566" y="40313"/>
                  </a:cubicBezTo>
                  <a:lnTo>
                    <a:pt x="51566" y="40535"/>
                  </a:lnTo>
                  <a:cubicBezTo>
                    <a:pt x="53649" y="41119"/>
                    <a:pt x="55344" y="41980"/>
                    <a:pt x="56705" y="43175"/>
                  </a:cubicBezTo>
                  <a:cubicBezTo>
                    <a:pt x="58067" y="44370"/>
                    <a:pt x="59178" y="45759"/>
                    <a:pt x="60039" y="47370"/>
                  </a:cubicBezTo>
                  <a:cubicBezTo>
                    <a:pt x="60901" y="48982"/>
                    <a:pt x="61512" y="50760"/>
                    <a:pt x="61929" y="52677"/>
                  </a:cubicBezTo>
                  <a:cubicBezTo>
                    <a:pt x="62318" y="54622"/>
                    <a:pt x="62595" y="56539"/>
                    <a:pt x="62734" y="58456"/>
                  </a:cubicBezTo>
                  <a:cubicBezTo>
                    <a:pt x="62818" y="59678"/>
                    <a:pt x="62873" y="61095"/>
                    <a:pt x="62957" y="62734"/>
                  </a:cubicBezTo>
                  <a:cubicBezTo>
                    <a:pt x="63040" y="64373"/>
                    <a:pt x="63151" y="66068"/>
                    <a:pt x="63318" y="67763"/>
                  </a:cubicBezTo>
                  <a:cubicBezTo>
                    <a:pt x="63484" y="69486"/>
                    <a:pt x="63790" y="71097"/>
                    <a:pt x="64179" y="72653"/>
                  </a:cubicBezTo>
                  <a:cubicBezTo>
                    <a:pt x="64568" y="74181"/>
                    <a:pt x="65151" y="75486"/>
                    <a:pt x="65957" y="76570"/>
                  </a:cubicBezTo>
                  <a:lnTo>
                    <a:pt x="49121" y="76570"/>
                  </a:lnTo>
                  <a:cubicBezTo>
                    <a:pt x="48204" y="74125"/>
                    <a:pt x="47620" y="71236"/>
                    <a:pt x="47398" y="67874"/>
                  </a:cubicBezTo>
                  <a:cubicBezTo>
                    <a:pt x="47176" y="64512"/>
                    <a:pt x="46870" y="61289"/>
                    <a:pt x="46425" y="58233"/>
                  </a:cubicBezTo>
                  <a:cubicBezTo>
                    <a:pt x="45842" y="54233"/>
                    <a:pt x="44648" y="51288"/>
                    <a:pt x="42786" y="49426"/>
                  </a:cubicBezTo>
                  <a:cubicBezTo>
                    <a:pt x="40924" y="47565"/>
                    <a:pt x="37896" y="46648"/>
                    <a:pt x="33673" y="46648"/>
                  </a:cubicBezTo>
                  <a:lnTo>
                    <a:pt x="16837" y="46648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41286" y="0"/>
                  </a:lnTo>
                  <a:close/>
                  <a:moveTo>
                    <a:pt x="35257" y="34618"/>
                  </a:moveTo>
                  <a:cubicBezTo>
                    <a:pt x="39119" y="34618"/>
                    <a:pt x="42008" y="33757"/>
                    <a:pt x="43953" y="32034"/>
                  </a:cubicBezTo>
                  <a:cubicBezTo>
                    <a:pt x="45870" y="30311"/>
                    <a:pt x="46842" y="27533"/>
                    <a:pt x="46842" y="23671"/>
                  </a:cubicBezTo>
                  <a:cubicBezTo>
                    <a:pt x="46842" y="19809"/>
                    <a:pt x="45870" y="17253"/>
                    <a:pt x="43953" y="15586"/>
                  </a:cubicBezTo>
                  <a:cubicBezTo>
                    <a:pt x="42008" y="13892"/>
                    <a:pt x="39119" y="13058"/>
                    <a:pt x="35257" y="13058"/>
                  </a:cubicBezTo>
                  <a:lnTo>
                    <a:pt x="16809" y="13058"/>
                  </a:lnTo>
                  <a:lnTo>
                    <a:pt x="16809" y="34618"/>
                  </a:lnTo>
                  <a:lnTo>
                    <a:pt x="35257" y="34618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83" name="Forma Livre: Forma 82"/>
            <p:cNvSpPr/>
            <p:nvPr/>
          </p:nvSpPr>
          <p:spPr bwMode="auto">
            <a:xfrm>
              <a:off x="7567825" y="4689714"/>
              <a:ext cx="50731" cy="78264"/>
            </a:xfrm>
            <a:custGeom>
              <a:avLst/>
              <a:gdLst>
                <a:gd name="connsiteX0" fmla="*/ 49926 w 50731"/>
                <a:gd name="connsiteY0" fmla="*/ 60678 h 78264"/>
                <a:gd name="connsiteX1" fmla="*/ 46509 w 50731"/>
                <a:gd name="connsiteY1" fmla="*/ 69097 h 78264"/>
                <a:gd name="connsiteX2" fmla="*/ 38785 w 50731"/>
                <a:gd name="connsiteY2" fmla="*/ 75626 h 78264"/>
                <a:gd name="connsiteX3" fmla="*/ 25172 w 50731"/>
                <a:gd name="connsiteY3" fmla="*/ 78265 h 78264"/>
                <a:gd name="connsiteX4" fmla="*/ 15836 w 50731"/>
                <a:gd name="connsiteY4" fmla="*/ 76931 h 78264"/>
                <a:gd name="connsiteX5" fmla="*/ 7807 w 50731"/>
                <a:gd name="connsiteY5" fmla="*/ 72736 h 78264"/>
                <a:gd name="connsiteX6" fmla="*/ 2139 w 50731"/>
                <a:gd name="connsiteY6" fmla="*/ 65457 h 78264"/>
                <a:gd name="connsiteX7" fmla="*/ 0 w 50731"/>
                <a:gd name="connsiteY7" fmla="*/ 54677 h 78264"/>
                <a:gd name="connsiteX8" fmla="*/ 0 w 50731"/>
                <a:gd name="connsiteY8" fmla="*/ 48037 h 78264"/>
                <a:gd name="connsiteX9" fmla="*/ 15225 w 50731"/>
                <a:gd name="connsiteY9" fmla="*/ 48037 h 78264"/>
                <a:gd name="connsiteX10" fmla="*/ 15225 w 50731"/>
                <a:gd name="connsiteY10" fmla="*/ 51454 h 78264"/>
                <a:gd name="connsiteX11" fmla="*/ 15642 w 50731"/>
                <a:gd name="connsiteY11" fmla="*/ 56594 h 78264"/>
                <a:gd name="connsiteX12" fmla="*/ 17142 w 50731"/>
                <a:gd name="connsiteY12" fmla="*/ 60623 h 78264"/>
                <a:gd name="connsiteX13" fmla="*/ 20087 w 50731"/>
                <a:gd name="connsiteY13" fmla="*/ 63262 h 78264"/>
                <a:gd name="connsiteX14" fmla="*/ 24977 w 50731"/>
                <a:gd name="connsiteY14" fmla="*/ 64235 h 78264"/>
                <a:gd name="connsiteX15" fmla="*/ 30117 w 50731"/>
                <a:gd name="connsiteY15" fmla="*/ 63068 h 78264"/>
                <a:gd name="connsiteX16" fmla="*/ 32756 w 50731"/>
                <a:gd name="connsiteY16" fmla="*/ 60011 h 78264"/>
                <a:gd name="connsiteX17" fmla="*/ 33729 w 50731"/>
                <a:gd name="connsiteY17" fmla="*/ 55927 h 78264"/>
                <a:gd name="connsiteX18" fmla="*/ 33895 w 50731"/>
                <a:gd name="connsiteY18" fmla="*/ 51677 h 78264"/>
                <a:gd name="connsiteX19" fmla="*/ 33895 w 50731"/>
                <a:gd name="connsiteY19" fmla="*/ 0 h 78264"/>
                <a:gd name="connsiteX20" fmla="*/ 50732 w 50731"/>
                <a:gd name="connsiteY20" fmla="*/ 0 h 78264"/>
                <a:gd name="connsiteX21" fmla="*/ 50732 w 50731"/>
                <a:gd name="connsiteY21" fmla="*/ 52427 h 78264"/>
                <a:gd name="connsiteX22" fmla="*/ 49982 w 50731"/>
                <a:gd name="connsiteY22" fmla="*/ 60678 h 78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0731" h="78264" fill="norm" stroke="1" extrusionOk="0">
                  <a:moveTo>
                    <a:pt x="49926" y="60678"/>
                  </a:moveTo>
                  <a:cubicBezTo>
                    <a:pt x="49426" y="63679"/>
                    <a:pt x="48287" y="66485"/>
                    <a:pt x="46509" y="69097"/>
                  </a:cubicBezTo>
                  <a:cubicBezTo>
                    <a:pt x="44731" y="71708"/>
                    <a:pt x="42147" y="73875"/>
                    <a:pt x="38785" y="75626"/>
                  </a:cubicBezTo>
                  <a:cubicBezTo>
                    <a:pt x="35423" y="77376"/>
                    <a:pt x="30895" y="78265"/>
                    <a:pt x="25172" y="78265"/>
                  </a:cubicBezTo>
                  <a:cubicBezTo>
                    <a:pt x="21949" y="78265"/>
                    <a:pt x="18837" y="77821"/>
                    <a:pt x="15836" y="76931"/>
                  </a:cubicBezTo>
                  <a:cubicBezTo>
                    <a:pt x="12836" y="76042"/>
                    <a:pt x="10169" y="74653"/>
                    <a:pt x="7807" y="72736"/>
                  </a:cubicBezTo>
                  <a:cubicBezTo>
                    <a:pt x="5445" y="70847"/>
                    <a:pt x="3556" y="68430"/>
                    <a:pt x="2139" y="65457"/>
                  </a:cubicBezTo>
                  <a:cubicBezTo>
                    <a:pt x="695" y="62484"/>
                    <a:pt x="0" y="58900"/>
                    <a:pt x="0" y="54677"/>
                  </a:cubicBezTo>
                  <a:lnTo>
                    <a:pt x="0" y="48037"/>
                  </a:lnTo>
                  <a:lnTo>
                    <a:pt x="15225" y="48037"/>
                  </a:lnTo>
                  <a:lnTo>
                    <a:pt x="15225" y="51454"/>
                  </a:lnTo>
                  <a:cubicBezTo>
                    <a:pt x="15225" y="53316"/>
                    <a:pt x="15364" y="55038"/>
                    <a:pt x="15642" y="56594"/>
                  </a:cubicBezTo>
                  <a:cubicBezTo>
                    <a:pt x="15920" y="58178"/>
                    <a:pt x="16420" y="59511"/>
                    <a:pt x="17142" y="60623"/>
                  </a:cubicBezTo>
                  <a:cubicBezTo>
                    <a:pt x="17865" y="61734"/>
                    <a:pt x="18837" y="62595"/>
                    <a:pt x="20087" y="63262"/>
                  </a:cubicBezTo>
                  <a:cubicBezTo>
                    <a:pt x="21338" y="63901"/>
                    <a:pt x="22977" y="64235"/>
                    <a:pt x="24977" y="64235"/>
                  </a:cubicBezTo>
                  <a:cubicBezTo>
                    <a:pt x="27200" y="64235"/>
                    <a:pt x="28895" y="63846"/>
                    <a:pt x="30117" y="63068"/>
                  </a:cubicBezTo>
                  <a:cubicBezTo>
                    <a:pt x="31339" y="62290"/>
                    <a:pt x="32201" y="61262"/>
                    <a:pt x="32756" y="60011"/>
                  </a:cubicBezTo>
                  <a:cubicBezTo>
                    <a:pt x="33284" y="58761"/>
                    <a:pt x="33617" y="57400"/>
                    <a:pt x="33729" y="55927"/>
                  </a:cubicBezTo>
                  <a:cubicBezTo>
                    <a:pt x="33840" y="54455"/>
                    <a:pt x="33895" y="53038"/>
                    <a:pt x="33895" y="51677"/>
                  </a:cubicBezTo>
                  <a:lnTo>
                    <a:pt x="33895" y="0"/>
                  </a:lnTo>
                  <a:lnTo>
                    <a:pt x="50732" y="0"/>
                  </a:lnTo>
                  <a:lnTo>
                    <a:pt x="50732" y="52427"/>
                  </a:lnTo>
                  <a:cubicBezTo>
                    <a:pt x="50732" y="54927"/>
                    <a:pt x="50482" y="57678"/>
                    <a:pt x="49982" y="60678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84" name="Gráfico 4"/>
          <p:cNvGrpSpPr/>
          <p:nvPr/>
        </p:nvGrpSpPr>
        <p:grpSpPr bwMode="auto">
          <a:xfrm>
            <a:off x="3730929" y="4633925"/>
            <a:ext cx="135306" cy="80071"/>
            <a:chOff x="6641701" y="4633925"/>
            <a:chExt cx="135306" cy="80071"/>
          </a:xfrm>
          <a:solidFill>
            <a:srgbClr val="231F20"/>
          </a:solidFill>
        </p:grpSpPr>
        <p:sp>
          <p:nvSpPr>
            <p:cNvPr id="85" name="Forma Livre: Forma 84"/>
            <p:cNvSpPr/>
            <p:nvPr/>
          </p:nvSpPr>
          <p:spPr bwMode="auto">
            <a:xfrm>
              <a:off x="6641701" y="4633925"/>
              <a:ext cx="64459" cy="80071"/>
            </a:xfrm>
            <a:custGeom>
              <a:avLst/>
              <a:gdLst>
                <a:gd name="connsiteX0" fmla="*/ 17589 w 64459"/>
                <a:gd name="connsiteY0" fmla="*/ 59512 h 80071"/>
                <a:gd name="connsiteX1" fmla="*/ 21284 w 64459"/>
                <a:gd name="connsiteY1" fmla="*/ 63846 h 80071"/>
                <a:gd name="connsiteX2" fmla="*/ 26702 w 64459"/>
                <a:gd name="connsiteY2" fmla="*/ 66319 h 80071"/>
                <a:gd name="connsiteX3" fmla="*/ 33148 w 64459"/>
                <a:gd name="connsiteY3" fmla="*/ 67124 h 80071"/>
                <a:gd name="connsiteX4" fmla="*/ 37982 w 64459"/>
                <a:gd name="connsiteY4" fmla="*/ 66763 h 80071"/>
                <a:gd name="connsiteX5" fmla="*/ 42816 w 64459"/>
                <a:gd name="connsiteY5" fmla="*/ 65318 h 80071"/>
                <a:gd name="connsiteX6" fmla="*/ 46567 w 64459"/>
                <a:gd name="connsiteY6" fmla="*/ 62373 h 80071"/>
                <a:gd name="connsiteX7" fmla="*/ 48067 w 64459"/>
                <a:gd name="connsiteY7" fmla="*/ 57595 h 80071"/>
                <a:gd name="connsiteX8" fmla="*/ 46095 w 64459"/>
                <a:gd name="connsiteY8" fmla="*/ 52566 h 80071"/>
                <a:gd name="connsiteX9" fmla="*/ 40899 w 64459"/>
                <a:gd name="connsiteY9" fmla="*/ 49343 h 80071"/>
                <a:gd name="connsiteX10" fmla="*/ 33620 w 64459"/>
                <a:gd name="connsiteY10" fmla="*/ 47093 h 80071"/>
                <a:gd name="connsiteX11" fmla="*/ 25369 w 64459"/>
                <a:gd name="connsiteY11" fmla="*/ 44953 h 80071"/>
                <a:gd name="connsiteX12" fmla="*/ 17006 w 64459"/>
                <a:gd name="connsiteY12" fmla="*/ 42314 h 80071"/>
                <a:gd name="connsiteX13" fmla="*/ 9727 w 64459"/>
                <a:gd name="connsiteY13" fmla="*/ 38285 h 80071"/>
                <a:gd name="connsiteX14" fmla="*/ 4531 w 64459"/>
                <a:gd name="connsiteY14" fmla="*/ 32117 h 80071"/>
                <a:gd name="connsiteX15" fmla="*/ 2558 w 64459"/>
                <a:gd name="connsiteY15" fmla="*/ 23171 h 80071"/>
                <a:gd name="connsiteX16" fmla="*/ 5087 w 64459"/>
                <a:gd name="connsiteY16" fmla="*/ 12919 h 80071"/>
                <a:gd name="connsiteX17" fmla="*/ 11671 w 64459"/>
                <a:gd name="connsiteY17" fmla="*/ 5668 h 80071"/>
                <a:gd name="connsiteX18" fmla="*/ 20895 w 64459"/>
                <a:gd name="connsiteY18" fmla="*/ 1389 h 80071"/>
                <a:gd name="connsiteX19" fmla="*/ 31203 w 64459"/>
                <a:gd name="connsiteY19" fmla="*/ 0 h 80071"/>
                <a:gd name="connsiteX20" fmla="*/ 42733 w 64459"/>
                <a:gd name="connsiteY20" fmla="*/ 1334 h 80071"/>
                <a:gd name="connsiteX21" fmla="*/ 52540 w 64459"/>
                <a:gd name="connsiteY21" fmla="*/ 5668 h 80071"/>
                <a:gd name="connsiteX22" fmla="*/ 59347 w 64459"/>
                <a:gd name="connsiteY22" fmla="*/ 13336 h 80071"/>
                <a:gd name="connsiteX23" fmla="*/ 61876 w 64459"/>
                <a:gd name="connsiteY23" fmla="*/ 24644 h 80071"/>
                <a:gd name="connsiteX24" fmla="*/ 45567 w 64459"/>
                <a:gd name="connsiteY24" fmla="*/ 24644 h 80071"/>
                <a:gd name="connsiteX25" fmla="*/ 44122 w 64459"/>
                <a:gd name="connsiteY25" fmla="*/ 18948 h 80071"/>
                <a:gd name="connsiteX26" fmla="*/ 40844 w 64459"/>
                <a:gd name="connsiteY26" fmla="*/ 15420 h 80071"/>
                <a:gd name="connsiteX27" fmla="*/ 36176 w 64459"/>
                <a:gd name="connsiteY27" fmla="*/ 13586 h 80071"/>
                <a:gd name="connsiteX28" fmla="*/ 30453 w 64459"/>
                <a:gd name="connsiteY28" fmla="*/ 13058 h 80071"/>
                <a:gd name="connsiteX29" fmla="*/ 26369 w 64459"/>
                <a:gd name="connsiteY29" fmla="*/ 13503 h 80071"/>
                <a:gd name="connsiteX30" fmla="*/ 22674 w 64459"/>
                <a:gd name="connsiteY30" fmla="*/ 15003 h 80071"/>
                <a:gd name="connsiteX31" fmla="*/ 19951 w 64459"/>
                <a:gd name="connsiteY31" fmla="*/ 17670 h 80071"/>
                <a:gd name="connsiteX32" fmla="*/ 18867 w 64459"/>
                <a:gd name="connsiteY32" fmla="*/ 21754 h 80071"/>
                <a:gd name="connsiteX33" fmla="*/ 19728 w 64459"/>
                <a:gd name="connsiteY33" fmla="*/ 25394 h 80071"/>
                <a:gd name="connsiteX34" fmla="*/ 23118 w 64459"/>
                <a:gd name="connsiteY34" fmla="*/ 27978 h 80071"/>
                <a:gd name="connsiteX35" fmla="*/ 30092 w 64459"/>
                <a:gd name="connsiteY35" fmla="*/ 30339 h 80071"/>
                <a:gd name="connsiteX36" fmla="*/ 41733 w 64459"/>
                <a:gd name="connsiteY36" fmla="*/ 33340 h 80071"/>
                <a:gd name="connsiteX37" fmla="*/ 47678 w 64459"/>
                <a:gd name="connsiteY37" fmla="*/ 34896 h 80071"/>
                <a:gd name="connsiteX38" fmla="*/ 55235 w 64459"/>
                <a:gd name="connsiteY38" fmla="*/ 38480 h 80071"/>
                <a:gd name="connsiteX39" fmla="*/ 61737 w 64459"/>
                <a:gd name="connsiteY39" fmla="*/ 45064 h 80071"/>
                <a:gd name="connsiteX40" fmla="*/ 64459 w 64459"/>
                <a:gd name="connsiteY40" fmla="*/ 55622 h 80071"/>
                <a:gd name="connsiteX41" fmla="*/ 62431 w 64459"/>
                <a:gd name="connsiteY41" fmla="*/ 65374 h 80071"/>
                <a:gd name="connsiteX42" fmla="*/ 56374 w 64459"/>
                <a:gd name="connsiteY42" fmla="*/ 73153 h 80071"/>
                <a:gd name="connsiteX43" fmla="*/ 46400 w 64459"/>
                <a:gd name="connsiteY43" fmla="*/ 78237 h 80071"/>
                <a:gd name="connsiteX44" fmla="*/ 32620 w 64459"/>
                <a:gd name="connsiteY44" fmla="*/ 80071 h 80071"/>
                <a:gd name="connsiteX45" fmla="*/ 20340 w 64459"/>
                <a:gd name="connsiteY45" fmla="*/ 78515 h 80071"/>
                <a:gd name="connsiteX46" fmla="*/ 9838 w 64459"/>
                <a:gd name="connsiteY46" fmla="*/ 73625 h 80071"/>
                <a:gd name="connsiteX47" fmla="*/ 2586 w 64459"/>
                <a:gd name="connsiteY47" fmla="*/ 65152 h 80071"/>
                <a:gd name="connsiteX48" fmla="*/ 3 w 64459"/>
                <a:gd name="connsiteY48" fmla="*/ 52927 h 80071"/>
                <a:gd name="connsiteX49" fmla="*/ 16311 w 64459"/>
                <a:gd name="connsiteY49" fmla="*/ 52927 h 80071"/>
                <a:gd name="connsiteX50" fmla="*/ 17700 w 64459"/>
                <a:gd name="connsiteY50" fmla="*/ 59456 h 80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4459" h="80071" fill="norm" stroke="1" extrusionOk="0">
                  <a:moveTo>
                    <a:pt x="17589" y="59512"/>
                  </a:moveTo>
                  <a:cubicBezTo>
                    <a:pt x="18506" y="61290"/>
                    <a:pt x="19756" y="62734"/>
                    <a:pt x="21284" y="63846"/>
                  </a:cubicBezTo>
                  <a:cubicBezTo>
                    <a:pt x="22812" y="64957"/>
                    <a:pt x="24618" y="65791"/>
                    <a:pt x="26702" y="66319"/>
                  </a:cubicBezTo>
                  <a:cubicBezTo>
                    <a:pt x="28786" y="66846"/>
                    <a:pt x="30925" y="67124"/>
                    <a:pt x="33148" y="67124"/>
                  </a:cubicBezTo>
                  <a:cubicBezTo>
                    <a:pt x="34648" y="67124"/>
                    <a:pt x="36259" y="66985"/>
                    <a:pt x="37982" y="66763"/>
                  </a:cubicBezTo>
                  <a:cubicBezTo>
                    <a:pt x="39704" y="66541"/>
                    <a:pt x="41316" y="66041"/>
                    <a:pt x="42816" y="65318"/>
                  </a:cubicBezTo>
                  <a:cubicBezTo>
                    <a:pt x="44316" y="64596"/>
                    <a:pt x="45567" y="63623"/>
                    <a:pt x="46567" y="62373"/>
                  </a:cubicBezTo>
                  <a:cubicBezTo>
                    <a:pt x="47567" y="61123"/>
                    <a:pt x="48067" y="59539"/>
                    <a:pt x="48067" y="57595"/>
                  </a:cubicBezTo>
                  <a:cubicBezTo>
                    <a:pt x="48067" y="55511"/>
                    <a:pt x="47400" y="53844"/>
                    <a:pt x="46095" y="52566"/>
                  </a:cubicBezTo>
                  <a:cubicBezTo>
                    <a:pt x="44761" y="51288"/>
                    <a:pt x="43039" y="50204"/>
                    <a:pt x="40899" y="49343"/>
                  </a:cubicBezTo>
                  <a:cubicBezTo>
                    <a:pt x="38760" y="48482"/>
                    <a:pt x="36315" y="47732"/>
                    <a:pt x="33620" y="47093"/>
                  </a:cubicBezTo>
                  <a:cubicBezTo>
                    <a:pt x="30897" y="46454"/>
                    <a:pt x="28147" y="45731"/>
                    <a:pt x="25369" y="44953"/>
                  </a:cubicBezTo>
                  <a:cubicBezTo>
                    <a:pt x="22507" y="44231"/>
                    <a:pt x="19728" y="43370"/>
                    <a:pt x="17006" y="42314"/>
                  </a:cubicBezTo>
                  <a:cubicBezTo>
                    <a:pt x="14283" y="41286"/>
                    <a:pt x="11866" y="39952"/>
                    <a:pt x="9727" y="38285"/>
                  </a:cubicBezTo>
                  <a:cubicBezTo>
                    <a:pt x="7587" y="36646"/>
                    <a:pt x="5837" y="34590"/>
                    <a:pt x="4531" y="32117"/>
                  </a:cubicBezTo>
                  <a:cubicBezTo>
                    <a:pt x="3198" y="29645"/>
                    <a:pt x="2558" y="26672"/>
                    <a:pt x="2558" y="23171"/>
                  </a:cubicBezTo>
                  <a:cubicBezTo>
                    <a:pt x="2558" y="19254"/>
                    <a:pt x="3392" y="15837"/>
                    <a:pt x="5087" y="12919"/>
                  </a:cubicBezTo>
                  <a:cubicBezTo>
                    <a:pt x="6754" y="10030"/>
                    <a:pt x="8976" y="7613"/>
                    <a:pt x="11671" y="5668"/>
                  </a:cubicBezTo>
                  <a:cubicBezTo>
                    <a:pt x="14394" y="3723"/>
                    <a:pt x="17450" y="2306"/>
                    <a:pt x="20895" y="1389"/>
                  </a:cubicBezTo>
                  <a:cubicBezTo>
                    <a:pt x="24341" y="445"/>
                    <a:pt x="27758" y="0"/>
                    <a:pt x="31203" y="0"/>
                  </a:cubicBezTo>
                  <a:cubicBezTo>
                    <a:pt x="35204" y="0"/>
                    <a:pt x="39038" y="445"/>
                    <a:pt x="42733" y="1334"/>
                  </a:cubicBezTo>
                  <a:cubicBezTo>
                    <a:pt x="46428" y="2223"/>
                    <a:pt x="49679" y="3668"/>
                    <a:pt x="52540" y="5668"/>
                  </a:cubicBezTo>
                  <a:cubicBezTo>
                    <a:pt x="55402" y="7668"/>
                    <a:pt x="57680" y="10224"/>
                    <a:pt x="59347" y="13336"/>
                  </a:cubicBezTo>
                  <a:cubicBezTo>
                    <a:pt x="61014" y="16448"/>
                    <a:pt x="61876" y="20226"/>
                    <a:pt x="61876" y="24644"/>
                  </a:cubicBezTo>
                  <a:lnTo>
                    <a:pt x="45567" y="24644"/>
                  </a:lnTo>
                  <a:cubicBezTo>
                    <a:pt x="45428" y="22366"/>
                    <a:pt x="44955" y="20449"/>
                    <a:pt x="44122" y="18948"/>
                  </a:cubicBezTo>
                  <a:cubicBezTo>
                    <a:pt x="43288" y="17448"/>
                    <a:pt x="42205" y="16281"/>
                    <a:pt x="40844" y="15420"/>
                  </a:cubicBezTo>
                  <a:cubicBezTo>
                    <a:pt x="39482" y="14559"/>
                    <a:pt x="37927" y="13947"/>
                    <a:pt x="36176" y="13586"/>
                  </a:cubicBezTo>
                  <a:cubicBezTo>
                    <a:pt x="34426" y="13225"/>
                    <a:pt x="32509" y="13058"/>
                    <a:pt x="30453" y="13058"/>
                  </a:cubicBezTo>
                  <a:cubicBezTo>
                    <a:pt x="29091" y="13058"/>
                    <a:pt x="27730" y="13197"/>
                    <a:pt x="26369" y="13503"/>
                  </a:cubicBezTo>
                  <a:cubicBezTo>
                    <a:pt x="25007" y="13781"/>
                    <a:pt x="23785" y="14281"/>
                    <a:pt x="22674" y="15003"/>
                  </a:cubicBezTo>
                  <a:cubicBezTo>
                    <a:pt x="21562" y="15725"/>
                    <a:pt x="20645" y="16615"/>
                    <a:pt x="19951" y="17670"/>
                  </a:cubicBezTo>
                  <a:cubicBezTo>
                    <a:pt x="19228" y="18754"/>
                    <a:pt x="18867" y="20115"/>
                    <a:pt x="18867" y="21754"/>
                  </a:cubicBezTo>
                  <a:cubicBezTo>
                    <a:pt x="18867" y="23255"/>
                    <a:pt x="19145" y="24477"/>
                    <a:pt x="19728" y="25394"/>
                  </a:cubicBezTo>
                  <a:cubicBezTo>
                    <a:pt x="20284" y="26311"/>
                    <a:pt x="21423" y="27172"/>
                    <a:pt x="23118" y="27978"/>
                  </a:cubicBezTo>
                  <a:cubicBezTo>
                    <a:pt x="24785" y="28756"/>
                    <a:pt x="27119" y="29561"/>
                    <a:pt x="30092" y="30339"/>
                  </a:cubicBezTo>
                  <a:cubicBezTo>
                    <a:pt x="33065" y="31117"/>
                    <a:pt x="36926" y="32117"/>
                    <a:pt x="41733" y="33340"/>
                  </a:cubicBezTo>
                  <a:cubicBezTo>
                    <a:pt x="43150" y="33618"/>
                    <a:pt x="45150" y="34146"/>
                    <a:pt x="47678" y="34896"/>
                  </a:cubicBezTo>
                  <a:cubicBezTo>
                    <a:pt x="50206" y="35646"/>
                    <a:pt x="52735" y="36840"/>
                    <a:pt x="55235" y="38480"/>
                  </a:cubicBezTo>
                  <a:cubicBezTo>
                    <a:pt x="57736" y="40119"/>
                    <a:pt x="59903" y="42314"/>
                    <a:pt x="61737" y="45064"/>
                  </a:cubicBezTo>
                  <a:cubicBezTo>
                    <a:pt x="63570" y="47815"/>
                    <a:pt x="64459" y="51343"/>
                    <a:pt x="64459" y="55622"/>
                  </a:cubicBezTo>
                  <a:cubicBezTo>
                    <a:pt x="64459" y="59123"/>
                    <a:pt x="63792" y="62373"/>
                    <a:pt x="62431" y="65374"/>
                  </a:cubicBezTo>
                  <a:cubicBezTo>
                    <a:pt x="61070" y="68375"/>
                    <a:pt x="59069" y="70958"/>
                    <a:pt x="56374" y="73153"/>
                  </a:cubicBezTo>
                  <a:cubicBezTo>
                    <a:pt x="53679" y="75348"/>
                    <a:pt x="50373" y="77015"/>
                    <a:pt x="46400" y="78237"/>
                  </a:cubicBezTo>
                  <a:cubicBezTo>
                    <a:pt x="42427" y="79460"/>
                    <a:pt x="37843" y="80071"/>
                    <a:pt x="32620" y="80071"/>
                  </a:cubicBezTo>
                  <a:cubicBezTo>
                    <a:pt x="28397" y="80071"/>
                    <a:pt x="24313" y="79543"/>
                    <a:pt x="20340" y="78515"/>
                  </a:cubicBezTo>
                  <a:cubicBezTo>
                    <a:pt x="16367" y="77487"/>
                    <a:pt x="12866" y="75848"/>
                    <a:pt x="9838" y="73625"/>
                  </a:cubicBezTo>
                  <a:cubicBezTo>
                    <a:pt x="6809" y="71403"/>
                    <a:pt x="4392" y="68597"/>
                    <a:pt x="2586" y="65152"/>
                  </a:cubicBezTo>
                  <a:cubicBezTo>
                    <a:pt x="808" y="61734"/>
                    <a:pt x="-53" y="57650"/>
                    <a:pt x="3" y="52927"/>
                  </a:cubicBezTo>
                  <a:lnTo>
                    <a:pt x="16311" y="52927"/>
                  </a:lnTo>
                  <a:cubicBezTo>
                    <a:pt x="16311" y="55511"/>
                    <a:pt x="16783" y="57678"/>
                    <a:pt x="17700" y="59456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86" name="Forma Livre: Forma 85"/>
            <p:cNvSpPr/>
            <p:nvPr/>
          </p:nvSpPr>
          <p:spPr bwMode="auto">
            <a:xfrm>
              <a:off x="6715995" y="4635731"/>
              <a:ext cx="61011" cy="76570"/>
            </a:xfrm>
            <a:custGeom>
              <a:avLst/>
              <a:gdLst>
                <a:gd name="connsiteX0" fmla="*/ 34534 w 61011"/>
                <a:gd name="connsiteY0" fmla="*/ 0 h 76570"/>
                <a:gd name="connsiteX1" fmla="*/ 46759 w 61011"/>
                <a:gd name="connsiteY1" fmla="*/ 2084 h 76570"/>
                <a:gd name="connsiteX2" fmla="*/ 54955 w 61011"/>
                <a:gd name="connsiteY2" fmla="*/ 7613 h 76570"/>
                <a:gd name="connsiteX3" fmla="*/ 59567 w 61011"/>
                <a:gd name="connsiteY3" fmla="*/ 15448 h 76570"/>
                <a:gd name="connsiteX4" fmla="*/ 61012 w 61011"/>
                <a:gd name="connsiteY4" fmla="*/ 24561 h 76570"/>
                <a:gd name="connsiteX5" fmla="*/ 59567 w 61011"/>
                <a:gd name="connsiteY5" fmla="*/ 33617 h 76570"/>
                <a:gd name="connsiteX6" fmla="*/ 54955 w 61011"/>
                <a:gd name="connsiteY6" fmla="*/ 41508 h 76570"/>
                <a:gd name="connsiteX7" fmla="*/ 46759 w 61011"/>
                <a:gd name="connsiteY7" fmla="*/ 47037 h 76570"/>
                <a:gd name="connsiteX8" fmla="*/ 34534 w 61011"/>
                <a:gd name="connsiteY8" fmla="*/ 49121 h 76570"/>
                <a:gd name="connsiteX9" fmla="*/ 16836 w 61011"/>
                <a:gd name="connsiteY9" fmla="*/ 49121 h 76570"/>
                <a:gd name="connsiteX10" fmla="*/ 16836 w 61011"/>
                <a:gd name="connsiteY10" fmla="*/ 76570 h 76570"/>
                <a:gd name="connsiteX11" fmla="*/ 0 w 61011"/>
                <a:gd name="connsiteY11" fmla="*/ 76570 h 76570"/>
                <a:gd name="connsiteX12" fmla="*/ 0 w 61011"/>
                <a:gd name="connsiteY12" fmla="*/ 0 h 76570"/>
                <a:gd name="connsiteX13" fmla="*/ 34534 w 61011"/>
                <a:gd name="connsiteY13" fmla="*/ 0 h 76570"/>
                <a:gd name="connsiteX14" fmla="*/ 29922 w 61011"/>
                <a:gd name="connsiteY14" fmla="*/ 36035 h 76570"/>
                <a:gd name="connsiteX15" fmla="*/ 35507 w 61011"/>
                <a:gd name="connsiteY15" fmla="*/ 35618 h 76570"/>
                <a:gd name="connsiteX16" fmla="*/ 40230 w 61011"/>
                <a:gd name="connsiteY16" fmla="*/ 33951 h 76570"/>
                <a:gd name="connsiteX17" fmla="*/ 43508 w 61011"/>
                <a:gd name="connsiteY17" fmla="*/ 30478 h 76570"/>
                <a:gd name="connsiteX18" fmla="*/ 44731 w 61011"/>
                <a:gd name="connsiteY18" fmla="*/ 24588 h 76570"/>
                <a:gd name="connsiteX19" fmla="*/ 43508 w 61011"/>
                <a:gd name="connsiteY19" fmla="*/ 18698 h 76570"/>
                <a:gd name="connsiteX20" fmla="*/ 40230 w 61011"/>
                <a:gd name="connsiteY20" fmla="*/ 15225 h 76570"/>
                <a:gd name="connsiteX21" fmla="*/ 35507 w 61011"/>
                <a:gd name="connsiteY21" fmla="*/ 13558 h 76570"/>
                <a:gd name="connsiteX22" fmla="*/ 29922 w 61011"/>
                <a:gd name="connsiteY22" fmla="*/ 13141 h 76570"/>
                <a:gd name="connsiteX23" fmla="*/ 16836 w 61011"/>
                <a:gd name="connsiteY23" fmla="*/ 13141 h 76570"/>
                <a:gd name="connsiteX24" fmla="*/ 16836 w 61011"/>
                <a:gd name="connsiteY24" fmla="*/ 36090 h 76570"/>
                <a:gd name="connsiteX25" fmla="*/ 29922 w 61011"/>
                <a:gd name="connsiteY25" fmla="*/ 3609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011" h="76570" fill="norm" stroke="1" extrusionOk="0">
                  <a:moveTo>
                    <a:pt x="34534" y="0"/>
                  </a:moveTo>
                  <a:cubicBezTo>
                    <a:pt x="39313" y="0"/>
                    <a:pt x="43397" y="695"/>
                    <a:pt x="46759" y="2084"/>
                  </a:cubicBezTo>
                  <a:cubicBezTo>
                    <a:pt x="50121" y="3473"/>
                    <a:pt x="52844" y="5307"/>
                    <a:pt x="54955" y="7613"/>
                  </a:cubicBezTo>
                  <a:cubicBezTo>
                    <a:pt x="57067" y="9891"/>
                    <a:pt x="58594" y="12502"/>
                    <a:pt x="59567" y="15448"/>
                  </a:cubicBezTo>
                  <a:cubicBezTo>
                    <a:pt x="60540" y="18392"/>
                    <a:pt x="61012" y="21421"/>
                    <a:pt x="61012" y="24561"/>
                  </a:cubicBezTo>
                  <a:cubicBezTo>
                    <a:pt x="61012" y="27700"/>
                    <a:pt x="60540" y="30645"/>
                    <a:pt x="59567" y="33617"/>
                  </a:cubicBezTo>
                  <a:cubicBezTo>
                    <a:pt x="58594" y="36590"/>
                    <a:pt x="57067" y="39202"/>
                    <a:pt x="54955" y="41508"/>
                  </a:cubicBezTo>
                  <a:cubicBezTo>
                    <a:pt x="52844" y="43786"/>
                    <a:pt x="50121" y="45648"/>
                    <a:pt x="46759" y="47037"/>
                  </a:cubicBezTo>
                  <a:cubicBezTo>
                    <a:pt x="43397" y="48426"/>
                    <a:pt x="39313" y="49121"/>
                    <a:pt x="34534" y="49121"/>
                  </a:cubicBezTo>
                  <a:lnTo>
                    <a:pt x="16836" y="49121"/>
                  </a:lnTo>
                  <a:lnTo>
                    <a:pt x="16836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34534" y="0"/>
                  </a:lnTo>
                  <a:close/>
                  <a:moveTo>
                    <a:pt x="29922" y="36035"/>
                  </a:moveTo>
                  <a:cubicBezTo>
                    <a:pt x="31839" y="36035"/>
                    <a:pt x="33701" y="35896"/>
                    <a:pt x="35507" y="35618"/>
                  </a:cubicBezTo>
                  <a:cubicBezTo>
                    <a:pt x="37285" y="35340"/>
                    <a:pt x="38869" y="34785"/>
                    <a:pt x="40230" y="33951"/>
                  </a:cubicBezTo>
                  <a:cubicBezTo>
                    <a:pt x="41591" y="33145"/>
                    <a:pt x="42675" y="31978"/>
                    <a:pt x="43508" y="30478"/>
                  </a:cubicBezTo>
                  <a:cubicBezTo>
                    <a:pt x="44342" y="28978"/>
                    <a:pt x="44731" y="27005"/>
                    <a:pt x="44731" y="24588"/>
                  </a:cubicBezTo>
                  <a:cubicBezTo>
                    <a:pt x="44731" y="22171"/>
                    <a:pt x="44314" y="20198"/>
                    <a:pt x="43508" y="18698"/>
                  </a:cubicBezTo>
                  <a:cubicBezTo>
                    <a:pt x="42675" y="17198"/>
                    <a:pt x="41591" y="16031"/>
                    <a:pt x="40230" y="15225"/>
                  </a:cubicBezTo>
                  <a:cubicBezTo>
                    <a:pt x="38869" y="14392"/>
                    <a:pt x="37285" y="13836"/>
                    <a:pt x="35507" y="13558"/>
                  </a:cubicBezTo>
                  <a:cubicBezTo>
                    <a:pt x="33729" y="13280"/>
                    <a:pt x="31867" y="13141"/>
                    <a:pt x="29922" y="13141"/>
                  </a:cubicBezTo>
                  <a:lnTo>
                    <a:pt x="16836" y="13141"/>
                  </a:lnTo>
                  <a:lnTo>
                    <a:pt x="16836" y="36090"/>
                  </a:lnTo>
                  <a:lnTo>
                    <a:pt x="29922" y="3609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87" name="Gráfico 4"/>
          <p:cNvGrpSpPr/>
          <p:nvPr/>
        </p:nvGrpSpPr>
        <p:grpSpPr bwMode="auto">
          <a:xfrm>
            <a:off x="3325187" y="4987215"/>
            <a:ext cx="137498" cy="76598"/>
            <a:chOff x="6235959" y="4987215"/>
            <a:chExt cx="137498" cy="76598"/>
          </a:xfrm>
          <a:solidFill>
            <a:srgbClr val="231F20"/>
          </a:solidFill>
        </p:grpSpPr>
        <p:sp>
          <p:nvSpPr>
            <p:cNvPr id="88" name="Forma Livre: Forma 87"/>
            <p:cNvSpPr/>
            <p:nvPr/>
          </p:nvSpPr>
          <p:spPr bwMode="auto">
            <a:xfrm>
              <a:off x="6235959" y="4987215"/>
              <a:ext cx="61011" cy="76570"/>
            </a:xfrm>
            <a:custGeom>
              <a:avLst/>
              <a:gdLst>
                <a:gd name="connsiteX0" fmla="*/ 34535 w 61011"/>
                <a:gd name="connsiteY0" fmla="*/ 0 h 76570"/>
                <a:gd name="connsiteX1" fmla="*/ 46759 w 61011"/>
                <a:gd name="connsiteY1" fmla="*/ 2084 h 76570"/>
                <a:gd name="connsiteX2" fmla="*/ 54955 w 61011"/>
                <a:gd name="connsiteY2" fmla="*/ 7613 h 76570"/>
                <a:gd name="connsiteX3" fmla="*/ 59567 w 61011"/>
                <a:gd name="connsiteY3" fmla="*/ 15448 h 76570"/>
                <a:gd name="connsiteX4" fmla="*/ 61012 w 61011"/>
                <a:gd name="connsiteY4" fmla="*/ 24560 h 76570"/>
                <a:gd name="connsiteX5" fmla="*/ 59567 w 61011"/>
                <a:gd name="connsiteY5" fmla="*/ 33617 h 76570"/>
                <a:gd name="connsiteX6" fmla="*/ 54955 w 61011"/>
                <a:gd name="connsiteY6" fmla="*/ 41508 h 76570"/>
                <a:gd name="connsiteX7" fmla="*/ 46759 w 61011"/>
                <a:gd name="connsiteY7" fmla="*/ 47037 h 76570"/>
                <a:gd name="connsiteX8" fmla="*/ 34535 w 61011"/>
                <a:gd name="connsiteY8" fmla="*/ 49121 h 76570"/>
                <a:gd name="connsiteX9" fmla="*/ 16837 w 61011"/>
                <a:gd name="connsiteY9" fmla="*/ 49121 h 76570"/>
                <a:gd name="connsiteX10" fmla="*/ 16837 w 61011"/>
                <a:gd name="connsiteY10" fmla="*/ 76570 h 76570"/>
                <a:gd name="connsiteX11" fmla="*/ 0 w 61011"/>
                <a:gd name="connsiteY11" fmla="*/ 76570 h 76570"/>
                <a:gd name="connsiteX12" fmla="*/ 0 w 61011"/>
                <a:gd name="connsiteY12" fmla="*/ 0 h 76570"/>
                <a:gd name="connsiteX13" fmla="*/ 34535 w 61011"/>
                <a:gd name="connsiteY13" fmla="*/ 0 h 76570"/>
                <a:gd name="connsiteX14" fmla="*/ 29922 w 61011"/>
                <a:gd name="connsiteY14" fmla="*/ 36035 h 76570"/>
                <a:gd name="connsiteX15" fmla="*/ 35507 w 61011"/>
                <a:gd name="connsiteY15" fmla="*/ 35618 h 76570"/>
                <a:gd name="connsiteX16" fmla="*/ 40230 w 61011"/>
                <a:gd name="connsiteY16" fmla="*/ 33951 h 76570"/>
                <a:gd name="connsiteX17" fmla="*/ 43508 w 61011"/>
                <a:gd name="connsiteY17" fmla="*/ 30478 h 76570"/>
                <a:gd name="connsiteX18" fmla="*/ 44731 w 61011"/>
                <a:gd name="connsiteY18" fmla="*/ 24588 h 76570"/>
                <a:gd name="connsiteX19" fmla="*/ 43508 w 61011"/>
                <a:gd name="connsiteY19" fmla="*/ 18698 h 76570"/>
                <a:gd name="connsiteX20" fmla="*/ 40230 w 61011"/>
                <a:gd name="connsiteY20" fmla="*/ 15225 h 76570"/>
                <a:gd name="connsiteX21" fmla="*/ 35507 w 61011"/>
                <a:gd name="connsiteY21" fmla="*/ 13558 h 76570"/>
                <a:gd name="connsiteX22" fmla="*/ 29922 w 61011"/>
                <a:gd name="connsiteY22" fmla="*/ 13141 h 76570"/>
                <a:gd name="connsiteX23" fmla="*/ 16837 w 61011"/>
                <a:gd name="connsiteY23" fmla="*/ 13141 h 76570"/>
                <a:gd name="connsiteX24" fmla="*/ 16837 w 61011"/>
                <a:gd name="connsiteY24" fmla="*/ 36090 h 76570"/>
                <a:gd name="connsiteX25" fmla="*/ 29922 w 61011"/>
                <a:gd name="connsiteY25" fmla="*/ 3609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011" h="76570" fill="norm" stroke="1" extrusionOk="0">
                  <a:moveTo>
                    <a:pt x="34535" y="0"/>
                  </a:moveTo>
                  <a:cubicBezTo>
                    <a:pt x="39313" y="0"/>
                    <a:pt x="43397" y="695"/>
                    <a:pt x="46759" y="2084"/>
                  </a:cubicBezTo>
                  <a:cubicBezTo>
                    <a:pt x="50121" y="3473"/>
                    <a:pt x="52844" y="5307"/>
                    <a:pt x="54955" y="7613"/>
                  </a:cubicBezTo>
                  <a:cubicBezTo>
                    <a:pt x="57067" y="9891"/>
                    <a:pt x="58594" y="12502"/>
                    <a:pt x="59567" y="15448"/>
                  </a:cubicBezTo>
                  <a:cubicBezTo>
                    <a:pt x="60540" y="18392"/>
                    <a:pt x="61012" y="21421"/>
                    <a:pt x="61012" y="24560"/>
                  </a:cubicBezTo>
                  <a:cubicBezTo>
                    <a:pt x="61012" y="27700"/>
                    <a:pt x="60540" y="30645"/>
                    <a:pt x="59567" y="33617"/>
                  </a:cubicBezTo>
                  <a:cubicBezTo>
                    <a:pt x="58594" y="36590"/>
                    <a:pt x="57067" y="39202"/>
                    <a:pt x="54955" y="41508"/>
                  </a:cubicBezTo>
                  <a:cubicBezTo>
                    <a:pt x="52844" y="43786"/>
                    <a:pt x="50121" y="45648"/>
                    <a:pt x="46759" y="47037"/>
                  </a:cubicBezTo>
                  <a:cubicBezTo>
                    <a:pt x="43397" y="48426"/>
                    <a:pt x="39313" y="49121"/>
                    <a:pt x="34535" y="49121"/>
                  </a:cubicBezTo>
                  <a:lnTo>
                    <a:pt x="16837" y="49121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34535" y="0"/>
                  </a:lnTo>
                  <a:close/>
                  <a:moveTo>
                    <a:pt x="29922" y="36035"/>
                  </a:moveTo>
                  <a:cubicBezTo>
                    <a:pt x="31839" y="36035"/>
                    <a:pt x="33701" y="35896"/>
                    <a:pt x="35507" y="35618"/>
                  </a:cubicBezTo>
                  <a:cubicBezTo>
                    <a:pt x="37285" y="35340"/>
                    <a:pt x="38869" y="34785"/>
                    <a:pt x="40230" y="33951"/>
                  </a:cubicBezTo>
                  <a:cubicBezTo>
                    <a:pt x="41591" y="33145"/>
                    <a:pt x="42675" y="31978"/>
                    <a:pt x="43508" y="30478"/>
                  </a:cubicBezTo>
                  <a:cubicBezTo>
                    <a:pt x="44342" y="28978"/>
                    <a:pt x="44731" y="27005"/>
                    <a:pt x="44731" y="24588"/>
                  </a:cubicBezTo>
                  <a:cubicBezTo>
                    <a:pt x="44731" y="22171"/>
                    <a:pt x="44314" y="20198"/>
                    <a:pt x="43508" y="18698"/>
                  </a:cubicBezTo>
                  <a:cubicBezTo>
                    <a:pt x="42675" y="17198"/>
                    <a:pt x="41591" y="16031"/>
                    <a:pt x="40230" y="15225"/>
                  </a:cubicBezTo>
                  <a:cubicBezTo>
                    <a:pt x="38869" y="14392"/>
                    <a:pt x="37285" y="13836"/>
                    <a:pt x="35507" y="13558"/>
                  </a:cubicBezTo>
                  <a:cubicBezTo>
                    <a:pt x="33729" y="13280"/>
                    <a:pt x="31867" y="13141"/>
                    <a:pt x="29922" y="13141"/>
                  </a:cubicBezTo>
                  <a:lnTo>
                    <a:pt x="16837" y="13141"/>
                  </a:lnTo>
                  <a:lnTo>
                    <a:pt x="16837" y="36090"/>
                  </a:lnTo>
                  <a:lnTo>
                    <a:pt x="29922" y="3609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89" name="Forma Livre: Forma 88"/>
            <p:cNvSpPr/>
            <p:nvPr/>
          </p:nvSpPr>
          <p:spPr bwMode="auto">
            <a:xfrm>
              <a:off x="6307500" y="4987215"/>
              <a:ext cx="65957" cy="76598"/>
            </a:xfrm>
            <a:custGeom>
              <a:avLst/>
              <a:gdLst>
                <a:gd name="connsiteX0" fmla="*/ 41258 w 65957"/>
                <a:gd name="connsiteY0" fmla="*/ 0 h 76598"/>
                <a:gd name="connsiteX1" fmla="*/ 50538 w 65957"/>
                <a:gd name="connsiteY1" fmla="*/ 1667 h 76598"/>
                <a:gd name="connsiteX2" fmla="*/ 57622 w 65957"/>
                <a:gd name="connsiteY2" fmla="*/ 6223 h 76598"/>
                <a:gd name="connsiteX3" fmla="*/ 62123 w 65957"/>
                <a:gd name="connsiteY3" fmla="*/ 12919 h 76598"/>
                <a:gd name="connsiteX4" fmla="*/ 63679 w 65957"/>
                <a:gd name="connsiteY4" fmla="*/ 21115 h 76598"/>
                <a:gd name="connsiteX5" fmla="*/ 60845 w 65957"/>
                <a:gd name="connsiteY5" fmla="*/ 32812 h 76598"/>
                <a:gd name="connsiteX6" fmla="*/ 51566 w 65957"/>
                <a:gd name="connsiteY6" fmla="*/ 40313 h 76598"/>
                <a:gd name="connsiteX7" fmla="*/ 51566 w 65957"/>
                <a:gd name="connsiteY7" fmla="*/ 40535 h 76598"/>
                <a:gd name="connsiteX8" fmla="*/ 56705 w 65957"/>
                <a:gd name="connsiteY8" fmla="*/ 43175 h 76598"/>
                <a:gd name="connsiteX9" fmla="*/ 60039 w 65957"/>
                <a:gd name="connsiteY9" fmla="*/ 47370 h 76598"/>
                <a:gd name="connsiteX10" fmla="*/ 61929 w 65957"/>
                <a:gd name="connsiteY10" fmla="*/ 52677 h 76598"/>
                <a:gd name="connsiteX11" fmla="*/ 62734 w 65957"/>
                <a:gd name="connsiteY11" fmla="*/ 58456 h 76598"/>
                <a:gd name="connsiteX12" fmla="*/ 62957 w 65957"/>
                <a:gd name="connsiteY12" fmla="*/ 62762 h 76598"/>
                <a:gd name="connsiteX13" fmla="*/ 63318 w 65957"/>
                <a:gd name="connsiteY13" fmla="*/ 67791 h 76598"/>
                <a:gd name="connsiteX14" fmla="*/ 64179 w 65957"/>
                <a:gd name="connsiteY14" fmla="*/ 72681 h 76598"/>
                <a:gd name="connsiteX15" fmla="*/ 65957 w 65957"/>
                <a:gd name="connsiteY15" fmla="*/ 76598 h 76598"/>
                <a:gd name="connsiteX16" fmla="*/ 49121 w 65957"/>
                <a:gd name="connsiteY16" fmla="*/ 76598 h 76598"/>
                <a:gd name="connsiteX17" fmla="*/ 47398 w 65957"/>
                <a:gd name="connsiteY17" fmla="*/ 67902 h 76598"/>
                <a:gd name="connsiteX18" fmla="*/ 46425 w 65957"/>
                <a:gd name="connsiteY18" fmla="*/ 58261 h 76598"/>
                <a:gd name="connsiteX19" fmla="*/ 42786 w 65957"/>
                <a:gd name="connsiteY19" fmla="*/ 49454 h 76598"/>
                <a:gd name="connsiteX20" fmla="*/ 33673 w 65957"/>
                <a:gd name="connsiteY20" fmla="*/ 46676 h 76598"/>
                <a:gd name="connsiteX21" fmla="*/ 16837 w 65957"/>
                <a:gd name="connsiteY21" fmla="*/ 46676 h 76598"/>
                <a:gd name="connsiteX22" fmla="*/ 16837 w 65957"/>
                <a:gd name="connsiteY22" fmla="*/ 76598 h 76598"/>
                <a:gd name="connsiteX23" fmla="*/ 0 w 65957"/>
                <a:gd name="connsiteY23" fmla="*/ 76598 h 76598"/>
                <a:gd name="connsiteX24" fmla="*/ 0 w 65957"/>
                <a:gd name="connsiteY24" fmla="*/ 28 h 76598"/>
                <a:gd name="connsiteX25" fmla="*/ 41286 w 65957"/>
                <a:gd name="connsiteY25" fmla="*/ 28 h 76598"/>
                <a:gd name="connsiteX26" fmla="*/ 35257 w 65957"/>
                <a:gd name="connsiteY26" fmla="*/ 34618 h 76598"/>
                <a:gd name="connsiteX27" fmla="*/ 43953 w 65957"/>
                <a:gd name="connsiteY27" fmla="*/ 32034 h 76598"/>
                <a:gd name="connsiteX28" fmla="*/ 46842 w 65957"/>
                <a:gd name="connsiteY28" fmla="*/ 23671 h 76598"/>
                <a:gd name="connsiteX29" fmla="*/ 43953 w 65957"/>
                <a:gd name="connsiteY29" fmla="*/ 15586 h 76598"/>
                <a:gd name="connsiteX30" fmla="*/ 35257 w 65957"/>
                <a:gd name="connsiteY30" fmla="*/ 13058 h 76598"/>
                <a:gd name="connsiteX31" fmla="*/ 16809 w 65957"/>
                <a:gd name="connsiteY31" fmla="*/ 13058 h 76598"/>
                <a:gd name="connsiteX32" fmla="*/ 16809 w 65957"/>
                <a:gd name="connsiteY32" fmla="*/ 34618 h 76598"/>
                <a:gd name="connsiteX33" fmla="*/ 35257 w 65957"/>
                <a:gd name="connsiteY33" fmla="*/ 34618 h 76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5957" h="76598" fill="norm" stroke="1" extrusionOk="0">
                  <a:moveTo>
                    <a:pt x="41258" y="0"/>
                  </a:moveTo>
                  <a:cubicBezTo>
                    <a:pt x="44703" y="0"/>
                    <a:pt x="47787" y="556"/>
                    <a:pt x="50538" y="1667"/>
                  </a:cubicBezTo>
                  <a:cubicBezTo>
                    <a:pt x="53288" y="2778"/>
                    <a:pt x="55650" y="4307"/>
                    <a:pt x="57622" y="6223"/>
                  </a:cubicBezTo>
                  <a:cubicBezTo>
                    <a:pt x="59595" y="8141"/>
                    <a:pt x="61095" y="10391"/>
                    <a:pt x="62123" y="12919"/>
                  </a:cubicBezTo>
                  <a:cubicBezTo>
                    <a:pt x="63151" y="15448"/>
                    <a:pt x="63679" y="18198"/>
                    <a:pt x="63679" y="21115"/>
                  </a:cubicBezTo>
                  <a:cubicBezTo>
                    <a:pt x="63679" y="25616"/>
                    <a:pt x="62734" y="29506"/>
                    <a:pt x="60845" y="32812"/>
                  </a:cubicBezTo>
                  <a:cubicBezTo>
                    <a:pt x="58956" y="36118"/>
                    <a:pt x="55872" y="38619"/>
                    <a:pt x="51566" y="40313"/>
                  </a:cubicBezTo>
                  <a:lnTo>
                    <a:pt x="51566" y="40535"/>
                  </a:lnTo>
                  <a:cubicBezTo>
                    <a:pt x="53649" y="41119"/>
                    <a:pt x="55344" y="41980"/>
                    <a:pt x="56705" y="43175"/>
                  </a:cubicBezTo>
                  <a:cubicBezTo>
                    <a:pt x="58067" y="44370"/>
                    <a:pt x="59178" y="45759"/>
                    <a:pt x="60039" y="47370"/>
                  </a:cubicBezTo>
                  <a:cubicBezTo>
                    <a:pt x="60901" y="48982"/>
                    <a:pt x="61512" y="50760"/>
                    <a:pt x="61929" y="52677"/>
                  </a:cubicBezTo>
                  <a:cubicBezTo>
                    <a:pt x="62318" y="54622"/>
                    <a:pt x="62595" y="56539"/>
                    <a:pt x="62734" y="58456"/>
                  </a:cubicBezTo>
                  <a:cubicBezTo>
                    <a:pt x="62790" y="59678"/>
                    <a:pt x="62873" y="61095"/>
                    <a:pt x="62957" y="62762"/>
                  </a:cubicBezTo>
                  <a:cubicBezTo>
                    <a:pt x="63040" y="64401"/>
                    <a:pt x="63151" y="66096"/>
                    <a:pt x="63318" y="67791"/>
                  </a:cubicBezTo>
                  <a:cubicBezTo>
                    <a:pt x="63484" y="69513"/>
                    <a:pt x="63790" y="71125"/>
                    <a:pt x="64179" y="72681"/>
                  </a:cubicBezTo>
                  <a:cubicBezTo>
                    <a:pt x="64568" y="74236"/>
                    <a:pt x="65152" y="75515"/>
                    <a:pt x="65957" y="76598"/>
                  </a:cubicBezTo>
                  <a:lnTo>
                    <a:pt x="49121" y="76598"/>
                  </a:lnTo>
                  <a:cubicBezTo>
                    <a:pt x="48204" y="74153"/>
                    <a:pt x="47620" y="71264"/>
                    <a:pt x="47398" y="67902"/>
                  </a:cubicBezTo>
                  <a:cubicBezTo>
                    <a:pt x="47176" y="64540"/>
                    <a:pt x="46870" y="61318"/>
                    <a:pt x="46425" y="58261"/>
                  </a:cubicBezTo>
                  <a:cubicBezTo>
                    <a:pt x="45842" y="54260"/>
                    <a:pt x="44648" y="51315"/>
                    <a:pt x="42786" y="49454"/>
                  </a:cubicBezTo>
                  <a:cubicBezTo>
                    <a:pt x="40924" y="47592"/>
                    <a:pt x="37896" y="46676"/>
                    <a:pt x="33673" y="46676"/>
                  </a:cubicBezTo>
                  <a:lnTo>
                    <a:pt x="16837" y="46676"/>
                  </a:lnTo>
                  <a:lnTo>
                    <a:pt x="16837" y="76598"/>
                  </a:lnTo>
                  <a:lnTo>
                    <a:pt x="0" y="76598"/>
                  </a:lnTo>
                  <a:lnTo>
                    <a:pt x="0" y="28"/>
                  </a:lnTo>
                  <a:lnTo>
                    <a:pt x="41286" y="28"/>
                  </a:lnTo>
                  <a:close/>
                  <a:moveTo>
                    <a:pt x="35257" y="34618"/>
                  </a:moveTo>
                  <a:cubicBezTo>
                    <a:pt x="39119" y="34618"/>
                    <a:pt x="42008" y="33757"/>
                    <a:pt x="43953" y="32034"/>
                  </a:cubicBezTo>
                  <a:cubicBezTo>
                    <a:pt x="45898" y="30311"/>
                    <a:pt x="46842" y="27533"/>
                    <a:pt x="46842" y="23671"/>
                  </a:cubicBezTo>
                  <a:cubicBezTo>
                    <a:pt x="46842" y="19809"/>
                    <a:pt x="45870" y="17254"/>
                    <a:pt x="43953" y="15586"/>
                  </a:cubicBezTo>
                  <a:cubicBezTo>
                    <a:pt x="42036" y="13892"/>
                    <a:pt x="39119" y="13058"/>
                    <a:pt x="35257" y="13058"/>
                  </a:cubicBezTo>
                  <a:lnTo>
                    <a:pt x="16809" y="13058"/>
                  </a:lnTo>
                  <a:lnTo>
                    <a:pt x="16809" y="34618"/>
                  </a:lnTo>
                  <a:lnTo>
                    <a:pt x="35257" y="34618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90" name="Gráfico 4"/>
          <p:cNvGrpSpPr/>
          <p:nvPr/>
        </p:nvGrpSpPr>
        <p:grpSpPr bwMode="auto">
          <a:xfrm>
            <a:off x="2840927" y="4285303"/>
            <a:ext cx="156919" cy="80071"/>
            <a:chOff x="5751699" y="4285303"/>
            <a:chExt cx="156919" cy="80071"/>
          </a:xfrm>
          <a:solidFill>
            <a:srgbClr val="231F20"/>
          </a:solidFill>
        </p:grpSpPr>
        <p:sp>
          <p:nvSpPr>
            <p:cNvPr id="91" name="Forma Livre: Forma 90"/>
            <p:cNvSpPr/>
            <p:nvPr/>
          </p:nvSpPr>
          <p:spPr bwMode="auto">
            <a:xfrm>
              <a:off x="5751699" y="4287136"/>
              <a:ext cx="82432" cy="76570"/>
            </a:xfrm>
            <a:custGeom>
              <a:avLst/>
              <a:gdLst>
                <a:gd name="connsiteX0" fmla="*/ 23643 w 82432"/>
                <a:gd name="connsiteY0" fmla="*/ 0 h 76570"/>
                <a:gd name="connsiteX1" fmla="*/ 41564 w 82432"/>
                <a:gd name="connsiteY1" fmla="*/ 52649 h 76570"/>
                <a:gd name="connsiteX2" fmla="*/ 41786 w 82432"/>
                <a:gd name="connsiteY2" fmla="*/ 52649 h 76570"/>
                <a:gd name="connsiteX3" fmla="*/ 58733 w 82432"/>
                <a:gd name="connsiteY3" fmla="*/ 0 h 76570"/>
                <a:gd name="connsiteX4" fmla="*/ 82432 w 82432"/>
                <a:gd name="connsiteY4" fmla="*/ 0 h 76570"/>
                <a:gd name="connsiteX5" fmla="*/ 82432 w 82432"/>
                <a:gd name="connsiteY5" fmla="*/ 76570 h 76570"/>
                <a:gd name="connsiteX6" fmla="*/ 66680 w 82432"/>
                <a:gd name="connsiteY6" fmla="*/ 76570 h 76570"/>
                <a:gd name="connsiteX7" fmla="*/ 66680 w 82432"/>
                <a:gd name="connsiteY7" fmla="*/ 22310 h 76570"/>
                <a:gd name="connsiteX8" fmla="*/ 66457 w 82432"/>
                <a:gd name="connsiteY8" fmla="*/ 22310 h 76570"/>
                <a:gd name="connsiteX9" fmla="*/ 47704 w 82432"/>
                <a:gd name="connsiteY9" fmla="*/ 76570 h 76570"/>
                <a:gd name="connsiteX10" fmla="*/ 34729 w 82432"/>
                <a:gd name="connsiteY10" fmla="*/ 76570 h 76570"/>
                <a:gd name="connsiteX11" fmla="*/ 15975 w 82432"/>
                <a:gd name="connsiteY11" fmla="*/ 22838 h 76570"/>
                <a:gd name="connsiteX12" fmla="*/ 15753 w 82432"/>
                <a:gd name="connsiteY12" fmla="*/ 22838 h 76570"/>
                <a:gd name="connsiteX13" fmla="*/ 15753 w 82432"/>
                <a:gd name="connsiteY13" fmla="*/ 76570 h 76570"/>
                <a:gd name="connsiteX14" fmla="*/ 0 w 82432"/>
                <a:gd name="connsiteY14" fmla="*/ 76570 h 76570"/>
                <a:gd name="connsiteX15" fmla="*/ 0 w 82432"/>
                <a:gd name="connsiteY15" fmla="*/ 0 h 76570"/>
                <a:gd name="connsiteX16" fmla="*/ 23699 w 82432"/>
                <a:gd name="connsiteY16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2432" h="76570" fill="norm" stroke="1" extrusionOk="0">
                  <a:moveTo>
                    <a:pt x="23643" y="0"/>
                  </a:moveTo>
                  <a:lnTo>
                    <a:pt x="41564" y="52649"/>
                  </a:lnTo>
                  <a:lnTo>
                    <a:pt x="41786" y="52649"/>
                  </a:lnTo>
                  <a:lnTo>
                    <a:pt x="58733" y="0"/>
                  </a:lnTo>
                  <a:lnTo>
                    <a:pt x="82432" y="0"/>
                  </a:lnTo>
                  <a:lnTo>
                    <a:pt x="82432" y="76570"/>
                  </a:lnTo>
                  <a:lnTo>
                    <a:pt x="66680" y="76570"/>
                  </a:lnTo>
                  <a:lnTo>
                    <a:pt x="66680" y="22310"/>
                  </a:lnTo>
                  <a:lnTo>
                    <a:pt x="66457" y="22310"/>
                  </a:lnTo>
                  <a:lnTo>
                    <a:pt x="47704" y="76570"/>
                  </a:lnTo>
                  <a:lnTo>
                    <a:pt x="34729" y="76570"/>
                  </a:lnTo>
                  <a:lnTo>
                    <a:pt x="15975" y="22838"/>
                  </a:lnTo>
                  <a:lnTo>
                    <a:pt x="15753" y="22838"/>
                  </a:lnTo>
                  <a:lnTo>
                    <a:pt x="15753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23699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92" name="Forma Livre: Forma 91"/>
            <p:cNvSpPr/>
            <p:nvPr/>
          </p:nvSpPr>
          <p:spPr bwMode="auto">
            <a:xfrm>
              <a:off x="5844158" y="4285303"/>
              <a:ext cx="64459" cy="80071"/>
            </a:xfrm>
            <a:custGeom>
              <a:avLst/>
              <a:gdLst>
                <a:gd name="connsiteX0" fmla="*/ 17617 w 64459"/>
                <a:gd name="connsiteY0" fmla="*/ 59512 h 80071"/>
                <a:gd name="connsiteX1" fmla="*/ 21312 w 64459"/>
                <a:gd name="connsiteY1" fmla="*/ 63846 h 80071"/>
                <a:gd name="connsiteX2" fmla="*/ 26730 w 64459"/>
                <a:gd name="connsiteY2" fmla="*/ 66318 h 80071"/>
                <a:gd name="connsiteX3" fmla="*/ 33176 w 64459"/>
                <a:gd name="connsiteY3" fmla="*/ 67124 h 80071"/>
                <a:gd name="connsiteX4" fmla="*/ 38010 w 64459"/>
                <a:gd name="connsiteY4" fmla="*/ 66763 h 80071"/>
                <a:gd name="connsiteX5" fmla="*/ 42844 w 64459"/>
                <a:gd name="connsiteY5" fmla="*/ 65318 h 80071"/>
                <a:gd name="connsiteX6" fmla="*/ 46595 w 64459"/>
                <a:gd name="connsiteY6" fmla="*/ 62373 h 80071"/>
                <a:gd name="connsiteX7" fmla="*/ 48095 w 64459"/>
                <a:gd name="connsiteY7" fmla="*/ 57594 h 80071"/>
                <a:gd name="connsiteX8" fmla="*/ 46122 w 64459"/>
                <a:gd name="connsiteY8" fmla="*/ 52566 h 80071"/>
                <a:gd name="connsiteX9" fmla="*/ 40927 w 64459"/>
                <a:gd name="connsiteY9" fmla="*/ 49343 h 80071"/>
                <a:gd name="connsiteX10" fmla="*/ 33648 w 64459"/>
                <a:gd name="connsiteY10" fmla="*/ 47093 h 80071"/>
                <a:gd name="connsiteX11" fmla="*/ 25396 w 64459"/>
                <a:gd name="connsiteY11" fmla="*/ 44953 h 80071"/>
                <a:gd name="connsiteX12" fmla="*/ 17034 w 64459"/>
                <a:gd name="connsiteY12" fmla="*/ 42314 h 80071"/>
                <a:gd name="connsiteX13" fmla="*/ 9754 w 64459"/>
                <a:gd name="connsiteY13" fmla="*/ 38285 h 80071"/>
                <a:gd name="connsiteX14" fmla="*/ 4559 w 64459"/>
                <a:gd name="connsiteY14" fmla="*/ 32117 h 80071"/>
                <a:gd name="connsiteX15" fmla="*/ 2587 w 64459"/>
                <a:gd name="connsiteY15" fmla="*/ 23171 h 80071"/>
                <a:gd name="connsiteX16" fmla="*/ 5115 w 64459"/>
                <a:gd name="connsiteY16" fmla="*/ 12919 h 80071"/>
                <a:gd name="connsiteX17" fmla="*/ 11699 w 64459"/>
                <a:gd name="connsiteY17" fmla="*/ 5668 h 80071"/>
                <a:gd name="connsiteX18" fmla="*/ 20923 w 64459"/>
                <a:gd name="connsiteY18" fmla="*/ 1389 h 80071"/>
                <a:gd name="connsiteX19" fmla="*/ 31203 w 64459"/>
                <a:gd name="connsiteY19" fmla="*/ 0 h 80071"/>
                <a:gd name="connsiteX20" fmla="*/ 42733 w 64459"/>
                <a:gd name="connsiteY20" fmla="*/ 1334 h 80071"/>
                <a:gd name="connsiteX21" fmla="*/ 52540 w 64459"/>
                <a:gd name="connsiteY21" fmla="*/ 5668 h 80071"/>
                <a:gd name="connsiteX22" fmla="*/ 59347 w 64459"/>
                <a:gd name="connsiteY22" fmla="*/ 13336 h 80071"/>
                <a:gd name="connsiteX23" fmla="*/ 61876 w 64459"/>
                <a:gd name="connsiteY23" fmla="*/ 24644 h 80071"/>
                <a:gd name="connsiteX24" fmla="*/ 45567 w 64459"/>
                <a:gd name="connsiteY24" fmla="*/ 24644 h 80071"/>
                <a:gd name="connsiteX25" fmla="*/ 44122 w 64459"/>
                <a:gd name="connsiteY25" fmla="*/ 18948 h 80071"/>
                <a:gd name="connsiteX26" fmla="*/ 40844 w 64459"/>
                <a:gd name="connsiteY26" fmla="*/ 15420 h 80071"/>
                <a:gd name="connsiteX27" fmla="*/ 36176 w 64459"/>
                <a:gd name="connsiteY27" fmla="*/ 13586 h 80071"/>
                <a:gd name="connsiteX28" fmla="*/ 30453 w 64459"/>
                <a:gd name="connsiteY28" fmla="*/ 13058 h 80071"/>
                <a:gd name="connsiteX29" fmla="*/ 26369 w 64459"/>
                <a:gd name="connsiteY29" fmla="*/ 13503 h 80071"/>
                <a:gd name="connsiteX30" fmla="*/ 22674 w 64459"/>
                <a:gd name="connsiteY30" fmla="*/ 15003 h 80071"/>
                <a:gd name="connsiteX31" fmla="*/ 19951 w 64459"/>
                <a:gd name="connsiteY31" fmla="*/ 17670 h 80071"/>
                <a:gd name="connsiteX32" fmla="*/ 18867 w 64459"/>
                <a:gd name="connsiteY32" fmla="*/ 21754 h 80071"/>
                <a:gd name="connsiteX33" fmla="*/ 19728 w 64459"/>
                <a:gd name="connsiteY33" fmla="*/ 25394 h 80071"/>
                <a:gd name="connsiteX34" fmla="*/ 23118 w 64459"/>
                <a:gd name="connsiteY34" fmla="*/ 27978 h 80071"/>
                <a:gd name="connsiteX35" fmla="*/ 30092 w 64459"/>
                <a:gd name="connsiteY35" fmla="*/ 30339 h 80071"/>
                <a:gd name="connsiteX36" fmla="*/ 41733 w 64459"/>
                <a:gd name="connsiteY36" fmla="*/ 33340 h 80071"/>
                <a:gd name="connsiteX37" fmla="*/ 47678 w 64459"/>
                <a:gd name="connsiteY37" fmla="*/ 34896 h 80071"/>
                <a:gd name="connsiteX38" fmla="*/ 55235 w 64459"/>
                <a:gd name="connsiteY38" fmla="*/ 38480 h 80071"/>
                <a:gd name="connsiteX39" fmla="*/ 61737 w 64459"/>
                <a:gd name="connsiteY39" fmla="*/ 45064 h 80071"/>
                <a:gd name="connsiteX40" fmla="*/ 64460 w 64459"/>
                <a:gd name="connsiteY40" fmla="*/ 55622 h 80071"/>
                <a:gd name="connsiteX41" fmla="*/ 62431 w 64459"/>
                <a:gd name="connsiteY41" fmla="*/ 65374 h 80071"/>
                <a:gd name="connsiteX42" fmla="*/ 56375 w 64459"/>
                <a:gd name="connsiteY42" fmla="*/ 73153 h 80071"/>
                <a:gd name="connsiteX43" fmla="*/ 46401 w 64459"/>
                <a:gd name="connsiteY43" fmla="*/ 78237 h 80071"/>
                <a:gd name="connsiteX44" fmla="*/ 32620 w 64459"/>
                <a:gd name="connsiteY44" fmla="*/ 80071 h 80071"/>
                <a:gd name="connsiteX45" fmla="*/ 20340 w 64459"/>
                <a:gd name="connsiteY45" fmla="*/ 78515 h 80071"/>
                <a:gd name="connsiteX46" fmla="*/ 9838 w 64459"/>
                <a:gd name="connsiteY46" fmla="*/ 73625 h 80071"/>
                <a:gd name="connsiteX47" fmla="*/ 2587 w 64459"/>
                <a:gd name="connsiteY47" fmla="*/ 65152 h 80071"/>
                <a:gd name="connsiteX48" fmla="*/ 3 w 64459"/>
                <a:gd name="connsiteY48" fmla="*/ 52927 h 80071"/>
                <a:gd name="connsiteX49" fmla="*/ 16311 w 64459"/>
                <a:gd name="connsiteY49" fmla="*/ 52927 h 80071"/>
                <a:gd name="connsiteX50" fmla="*/ 17700 w 64459"/>
                <a:gd name="connsiteY50" fmla="*/ 59456 h 80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4459" h="80071" fill="norm" stroke="1" extrusionOk="0">
                  <a:moveTo>
                    <a:pt x="17617" y="59512"/>
                  </a:moveTo>
                  <a:cubicBezTo>
                    <a:pt x="18534" y="61290"/>
                    <a:pt x="19784" y="62734"/>
                    <a:pt x="21312" y="63846"/>
                  </a:cubicBezTo>
                  <a:cubicBezTo>
                    <a:pt x="22841" y="64957"/>
                    <a:pt x="24646" y="65791"/>
                    <a:pt x="26730" y="66318"/>
                  </a:cubicBezTo>
                  <a:cubicBezTo>
                    <a:pt x="28814" y="66846"/>
                    <a:pt x="30953" y="67124"/>
                    <a:pt x="33176" y="67124"/>
                  </a:cubicBezTo>
                  <a:cubicBezTo>
                    <a:pt x="34676" y="67124"/>
                    <a:pt x="36287" y="66985"/>
                    <a:pt x="38010" y="66763"/>
                  </a:cubicBezTo>
                  <a:cubicBezTo>
                    <a:pt x="39733" y="66541"/>
                    <a:pt x="41344" y="66041"/>
                    <a:pt x="42844" y="65318"/>
                  </a:cubicBezTo>
                  <a:cubicBezTo>
                    <a:pt x="44345" y="64596"/>
                    <a:pt x="45595" y="63623"/>
                    <a:pt x="46595" y="62373"/>
                  </a:cubicBezTo>
                  <a:cubicBezTo>
                    <a:pt x="47595" y="61123"/>
                    <a:pt x="48095" y="59539"/>
                    <a:pt x="48095" y="57594"/>
                  </a:cubicBezTo>
                  <a:cubicBezTo>
                    <a:pt x="48095" y="55511"/>
                    <a:pt x="47428" y="53844"/>
                    <a:pt x="46122" y="52566"/>
                  </a:cubicBezTo>
                  <a:cubicBezTo>
                    <a:pt x="44789" y="51260"/>
                    <a:pt x="43066" y="50204"/>
                    <a:pt x="40927" y="49343"/>
                  </a:cubicBezTo>
                  <a:cubicBezTo>
                    <a:pt x="38788" y="48482"/>
                    <a:pt x="36343" y="47732"/>
                    <a:pt x="33648" y="47093"/>
                  </a:cubicBezTo>
                  <a:cubicBezTo>
                    <a:pt x="30925" y="46454"/>
                    <a:pt x="28175" y="45731"/>
                    <a:pt x="25396" y="44953"/>
                  </a:cubicBezTo>
                  <a:cubicBezTo>
                    <a:pt x="22535" y="44231"/>
                    <a:pt x="19756" y="43369"/>
                    <a:pt x="17034" y="42314"/>
                  </a:cubicBezTo>
                  <a:cubicBezTo>
                    <a:pt x="14311" y="41286"/>
                    <a:pt x="11894" y="39952"/>
                    <a:pt x="9754" y="38285"/>
                  </a:cubicBezTo>
                  <a:cubicBezTo>
                    <a:pt x="7615" y="36646"/>
                    <a:pt x="5865" y="34590"/>
                    <a:pt x="4559" y="32117"/>
                  </a:cubicBezTo>
                  <a:cubicBezTo>
                    <a:pt x="3225" y="29645"/>
                    <a:pt x="2587" y="26672"/>
                    <a:pt x="2587" y="23171"/>
                  </a:cubicBezTo>
                  <a:cubicBezTo>
                    <a:pt x="2587" y="19254"/>
                    <a:pt x="3420" y="15837"/>
                    <a:pt x="5115" y="12919"/>
                  </a:cubicBezTo>
                  <a:cubicBezTo>
                    <a:pt x="6782" y="10030"/>
                    <a:pt x="9004" y="7613"/>
                    <a:pt x="11699" y="5668"/>
                  </a:cubicBezTo>
                  <a:cubicBezTo>
                    <a:pt x="14422" y="3723"/>
                    <a:pt x="17478" y="2306"/>
                    <a:pt x="20923" y="1389"/>
                  </a:cubicBezTo>
                  <a:cubicBezTo>
                    <a:pt x="24368" y="445"/>
                    <a:pt x="27786" y="0"/>
                    <a:pt x="31203" y="0"/>
                  </a:cubicBezTo>
                  <a:cubicBezTo>
                    <a:pt x="35204" y="0"/>
                    <a:pt x="39038" y="445"/>
                    <a:pt x="42733" y="1334"/>
                  </a:cubicBezTo>
                  <a:cubicBezTo>
                    <a:pt x="46428" y="2223"/>
                    <a:pt x="49679" y="3668"/>
                    <a:pt x="52540" y="5668"/>
                  </a:cubicBezTo>
                  <a:cubicBezTo>
                    <a:pt x="55402" y="7668"/>
                    <a:pt x="57680" y="10224"/>
                    <a:pt x="59347" y="13336"/>
                  </a:cubicBezTo>
                  <a:cubicBezTo>
                    <a:pt x="61014" y="16448"/>
                    <a:pt x="61876" y="20226"/>
                    <a:pt x="61876" y="24644"/>
                  </a:cubicBezTo>
                  <a:lnTo>
                    <a:pt x="45567" y="24644"/>
                  </a:lnTo>
                  <a:cubicBezTo>
                    <a:pt x="45428" y="22366"/>
                    <a:pt x="44956" y="20448"/>
                    <a:pt x="44122" y="18948"/>
                  </a:cubicBezTo>
                  <a:cubicBezTo>
                    <a:pt x="43289" y="17448"/>
                    <a:pt x="42205" y="16281"/>
                    <a:pt x="40844" y="15420"/>
                  </a:cubicBezTo>
                  <a:cubicBezTo>
                    <a:pt x="39483" y="14558"/>
                    <a:pt x="37927" y="13947"/>
                    <a:pt x="36176" y="13586"/>
                  </a:cubicBezTo>
                  <a:cubicBezTo>
                    <a:pt x="34426" y="13225"/>
                    <a:pt x="32509" y="13058"/>
                    <a:pt x="30453" y="13058"/>
                  </a:cubicBezTo>
                  <a:cubicBezTo>
                    <a:pt x="29092" y="13058"/>
                    <a:pt x="27730" y="13197"/>
                    <a:pt x="26369" y="13503"/>
                  </a:cubicBezTo>
                  <a:cubicBezTo>
                    <a:pt x="25007" y="13781"/>
                    <a:pt x="23785" y="14281"/>
                    <a:pt x="22674" y="15003"/>
                  </a:cubicBezTo>
                  <a:cubicBezTo>
                    <a:pt x="21562" y="15725"/>
                    <a:pt x="20646" y="16614"/>
                    <a:pt x="19951" y="17670"/>
                  </a:cubicBezTo>
                  <a:cubicBezTo>
                    <a:pt x="19229" y="18754"/>
                    <a:pt x="18867" y="20115"/>
                    <a:pt x="18867" y="21754"/>
                  </a:cubicBezTo>
                  <a:cubicBezTo>
                    <a:pt x="18867" y="23254"/>
                    <a:pt x="19145" y="24477"/>
                    <a:pt x="19728" y="25394"/>
                  </a:cubicBezTo>
                  <a:cubicBezTo>
                    <a:pt x="20284" y="26311"/>
                    <a:pt x="21424" y="27172"/>
                    <a:pt x="23118" y="27978"/>
                  </a:cubicBezTo>
                  <a:cubicBezTo>
                    <a:pt x="24785" y="28756"/>
                    <a:pt x="27119" y="29561"/>
                    <a:pt x="30092" y="30339"/>
                  </a:cubicBezTo>
                  <a:cubicBezTo>
                    <a:pt x="33065" y="31117"/>
                    <a:pt x="36926" y="32117"/>
                    <a:pt x="41733" y="33340"/>
                  </a:cubicBezTo>
                  <a:cubicBezTo>
                    <a:pt x="43150" y="33618"/>
                    <a:pt x="45150" y="34146"/>
                    <a:pt x="47678" y="34896"/>
                  </a:cubicBezTo>
                  <a:cubicBezTo>
                    <a:pt x="50207" y="35646"/>
                    <a:pt x="52735" y="36840"/>
                    <a:pt x="55235" y="38480"/>
                  </a:cubicBezTo>
                  <a:cubicBezTo>
                    <a:pt x="57736" y="40119"/>
                    <a:pt x="59903" y="42314"/>
                    <a:pt x="61737" y="45064"/>
                  </a:cubicBezTo>
                  <a:cubicBezTo>
                    <a:pt x="63570" y="47815"/>
                    <a:pt x="64460" y="51343"/>
                    <a:pt x="64460" y="55622"/>
                  </a:cubicBezTo>
                  <a:cubicBezTo>
                    <a:pt x="64460" y="59123"/>
                    <a:pt x="63793" y="62373"/>
                    <a:pt x="62431" y="65374"/>
                  </a:cubicBezTo>
                  <a:cubicBezTo>
                    <a:pt x="61070" y="68374"/>
                    <a:pt x="59042" y="70958"/>
                    <a:pt x="56375" y="73153"/>
                  </a:cubicBezTo>
                  <a:cubicBezTo>
                    <a:pt x="53708" y="75348"/>
                    <a:pt x="50373" y="77015"/>
                    <a:pt x="46401" y="78237"/>
                  </a:cubicBezTo>
                  <a:cubicBezTo>
                    <a:pt x="42427" y="79460"/>
                    <a:pt x="37843" y="80071"/>
                    <a:pt x="32620" y="80071"/>
                  </a:cubicBezTo>
                  <a:cubicBezTo>
                    <a:pt x="28397" y="80071"/>
                    <a:pt x="24313" y="79543"/>
                    <a:pt x="20340" y="78515"/>
                  </a:cubicBezTo>
                  <a:cubicBezTo>
                    <a:pt x="16367" y="77487"/>
                    <a:pt x="12866" y="75848"/>
                    <a:pt x="9838" y="73625"/>
                  </a:cubicBezTo>
                  <a:cubicBezTo>
                    <a:pt x="6810" y="71403"/>
                    <a:pt x="4392" y="68597"/>
                    <a:pt x="2587" y="65152"/>
                  </a:cubicBezTo>
                  <a:cubicBezTo>
                    <a:pt x="808" y="61734"/>
                    <a:pt x="-53" y="57650"/>
                    <a:pt x="3" y="52927"/>
                  </a:cubicBezTo>
                  <a:lnTo>
                    <a:pt x="16311" y="52927"/>
                  </a:lnTo>
                  <a:cubicBezTo>
                    <a:pt x="16311" y="55511"/>
                    <a:pt x="16784" y="57678"/>
                    <a:pt x="17700" y="59456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93" name="Gráfico 4"/>
          <p:cNvGrpSpPr/>
          <p:nvPr/>
        </p:nvGrpSpPr>
        <p:grpSpPr bwMode="auto">
          <a:xfrm>
            <a:off x="3537336" y="5388264"/>
            <a:ext cx="142335" cy="80154"/>
            <a:chOff x="6448108" y="5388264"/>
            <a:chExt cx="142335" cy="80154"/>
          </a:xfrm>
          <a:solidFill>
            <a:srgbClr val="231F20"/>
          </a:solidFill>
        </p:grpSpPr>
        <p:sp>
          <p:nvSpPr>
            <p:cNvPr id="94" name="Forma Livre: Forma 93"/>
            <p:cNvSpPr/>
            <p:nvPr/>
          </p:nvSpPr>
          <p:spPr bwMode="auto">
            <a:xfrm>
              <a:off x="6448108" y="5388348"/>
              <a:ext cx="64459" cy="80071"/>
            </a:xfrm>
            <a:custGeom>
              <a:avLst/>
              <a:gdLst>
                <a:gd name="connsiteX0" fmla="*/ 17617 w 64459"/>
                <a:gd name="connsiteY0" fmla="*/ 59512 h 80071"/>
                <a:gd name="connsiteX1" fmla="*/ 21312 w 64459"/>
                <a:gd name="connsiteY1" fmla="*/ 63846 h 80071"/>
                <a:gd name="connsiteX2" fmla="*/ 26730 w 64459"/>
                <a:gd name="connsiteY2" fmla="*/ 66318 h 80071"/>
                <a:gd name="connsiteX3" fmla="*/ 33176 w 64459"/>
                <a:gd name="connsiteY3" fmla="*/ 67124 h 80071"/>
                <a:gd name="connsiteX4" fmla="*/ 38010 w 64459"/>
                <a:gd name="connsiteY4" fmla="*/ 66763 h 80071"/>
                <a:gd name="connsiteX5" fmla="*/ 42844 w 64459"/>
                <a:gd name="connsiteY5" fmla="*/ 65318 h 80071"/>
                <a:gd name="connsiteX6" fmla="*/ 46595 w 64459"/>
                <a:gd name="connsiteY6" fmla="*/ 62373 h 80071"/>
                <a:gd name="connsiteX7" fmla="*/ 48095 w 64459"/>
                <a:gd name="connsiteY7" fmla="*/ 57594 h 80071"/>
                <a:gd name="connsiteX8" fmla="*/ 46122 w 64459"/>
                <a:gd name="connsiteY8" fmla="*/ 52566 h 80071"/>
                <a:gd name="connsiteX9" fmla="*/ 40927 w 64459"/>
                <a:gd name="connsiteY9" fmla="*/ 49343 h 80071"/>
                <a:gd name="connsiteX10" fmla="*/ 33648 w 64459"/>
                <a:gd name="connsiteY10" fmla="*/ 47093 h 80071"/>
                <a:gd name="connsiteX11" fmla="*/ 25396 w 64459"/>
                <a:gd name="connsiteY11" fmla="*/ 44953 h 80071"/>
                <a:gd name="connsiteX12" fmla="*/ 17034 w 64459"/>
                <a:gd name="connsiteY12" fmla="*/ 42314 h 80071"/>
                <a:gd name="connsiteX13" fmla="*/ 9754 w 64459"/>
                <a:gd name="connsiteY13" fmla="*/ 38285 h 80071"/>
                <a:gd name="connsiteX14" fmla="*/ 4559 w 64459"/>
                <a:gd name="connsiteY14" fmla="*/ 32117 h 80071"/>
                <a:gd name="connsiteX15" fmla="*/ 2587 w 64459"/>
                <a:gd name="connsiteY15" fmla="*/ 23171 h 80071"/>
                <a:gd name="connsiteX16" fmla="*/ 5115 w 64459"/>
                <a:gd name="connsiteY16" fmla="*/ 12919 h 80071"/>
                <a:gd name="connsiteX17" fmla="*/ 11699 w 64459"/>
                <a:gd name="connsiteY17" fmla="*/ 5668 h 80071"/>
                <a:gd name="connsiteX18" fmla="*/ 20923 w 64459"/>
                <a:gd name="connsiteY18" fmla="*/ 1389 h 80071"/>
                <a:gd name="connsiteX19" fmla="*/ 31203 w 64459"/>
                <a:gd name="connsiteY19" fmla="*/ 0 h 80071"/>
                <a:gd name="connsiteX20" fmla="*/ 42733 w 64459"/>
                <a:gd name="connsiteY20" fmla="*/ 1334 h 80071"/>
                <a:gd name="connsiteX21" fmla="*/ 52540 w 64459"/>
                <a:gd name="connsiteY21" fmla="*/ 5668 h 80071"/>
                <a:gd name="connsiteX22" fmla="*/ 59347 w 64459"/>
                <a:gd name="connsiteY22" fmla="*/ 13336 h 80071"/>
                <a:gd name="connsiteX23" fmla="*/ 61876 w 64459"/>
                <a:gd name="connsiteY23" fmla="*/ 24644 h 80071"/>
                <a:gd name="connsiteX24" fmla="*/ 45567 w 64459"/>
                <a:gd name="connsiteY24" fmla="*/ 24644 h 80071"/>
                <a:gd name="connsiteX25" fmla="*/ 44122 w 64459"/>
                <a:gd name="connsiteY25" fmla="*/ 18948 h 80071"/>
                <a:gd name="connsiteX26" fmla="*/ 40844 w 64459"/>
                <a:gd name="connsiteY26" fmla="*/ 15420 h 80071"/>
                <a:gd name="connsiteX27" fmla="*/ 36176 w 64459"/>
                <a:gd name="connsiteY27" fmla="*/ 13586 h 80071"/>
                <a:gd name="connsiteX28" fmla="*/ 30453 w 64459"/>
                <a:gd name="connsiteY28" fmla="*/ 13058 h 80071"/>
                <a:gd name="connsiteX29" fmla="*/ 26369 w 64459"/>
                <a:gd name="connsiteY29" fmla="*/ 13503 h 80071"/>
                <a:gd name="connsiteX30" fmla="*/ 22674 w 64459"/>
                <a:gd name="connsiteY30" fmla="*/ 15003 h 80071"/>
                <a:gd name="connsiteX31" fmla="*/ 19951 w 64459"/>
                <a:gd name="connsiteY31" fmla="*/ 17670 h 80071"/>
                <a:gd name="connsiteX32" fmla="*/ 18867 w 64459"/>
                <a:gd name="connsiteY32" fmla="*/ 21754 h 80071"/>
                <a:gd name="connsiteX33" fmla="*/ 19728 w 64459"/>
                <a:gd name="connsiteY33" fmla="*/ 25394 h 80071"/>
                <a:gd name="connsiteX34" fmla="*/ 23118 w 64459"/>
                <a:gd name="connsiteY34" fmla="*/ 27978 h 80071"/>
                <a:gd name="connsiteX35" fmla="*/ 30092 w 64459"/>
                <a:gd name="connsiteY35" fmla="*/ 30339 h 80071"/>
                <a:gd name="connsiteX36" fmla="*/ 41733 w 64459"/>
                <a:gd name="connsiteY36" fmla="*/ 33340 h 80071"/>
                <a:gd name="connsiteX37" fmla="*/ 47678 w 64459"/>
                <a:gd name="connsiteY37" fmla="*/ 34896 h 80071"/>
                <a:gd name="connsiteX38" fmla="*/ 55235 w 64459"/>
                <a:gd name="connsiteY38" fmla="*/ 38480 h 80071"/>
                <a:gd name="connsiteX39" fmla="*/ 61737 w 64459"/>
                <a:gd name="connsiteY39" fmla="*/ 45064 h 80071"/>
                <a:gd name="connsiteX40" fmla="*/ 64460 w 64459"/>
                <a:gd name="connsiteY40" fmla="*/ 55622 h 80071"/>
                <a:gd name="connsiteX41" fmla="*/ 62431 w 64459"/>
                <a:gd name="connsiteY41" fmla="*/ 65374 h 80071"/>
                <a:gd name="connsiteX42" fmla="*/ 56375 w 64459"/>
                <a:gd name="connsiteY42" fmla="*/ 73153 h 80071"/>
                <a:gd name="connsiteX43" fmla="*/ 46401 w 64459"/>
                <a:gd name="connsiteY43" fmla="*/ 78237 h 80071"/>
                <a:gd name="connsiteX44" fmla="*/ 32620 w 64459"/>
                <a:gd name="connsiteY44" fmla="*/ 80071 h 80071"/>
                <a:gd name="connsiteX45" fmla="*/ 20340 w 64459"/>
                <a:gd name="connsiteY45" fmla="*/ 78515 h 80071"/>
                <a:gd name="connsiteX46" fmla="*/ 9838 w 64459"/>
                <a:gd name="connsiteY46" fmla="*/ 73625 h 80071"/>
                <a:gd name="connsiteX47" fmla="*/ 2587 w 64459"/>
                <a:gd name="connsiteY47" fmla="*/ 65152 h 80071"/>
                <a:gd name="connsiteX48" fmla="*/ 3 w 64459"/>
                <a:gd name="connsiteY48" fmla="*/ 52927 h 80071"/>
                <a:gd name="connsiteX49" fmla="*/ 16311 w 64459"/>
                <a:gd name="connsiteY49" fmla="*/ 52927 h 80071"/>
                <a:gd name="connsiteX50" fmla="*/ 17700 w 64459"/>
                <a:gd name="connsiteY50" fmla="*/ 59456 h 80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4459" h="80071" fill="norm" stroke="1" extrusionOk="0">
                  <a:moveTo>
                    <a:pt x="17617" y="59512"/>
                  </a:moveTo>
                  <a:cubicBezTo>
                    <a:pt x="18534" y="61290"/>
                    <a:pt x="19784" y="62734"/>
                    <a:pt x="21312" y="63846"/>
                  </a:cubicBezTo>
                  <a:cubicBezTo>
                    <a:pt x="22840" y="64957"/>
                    <a:pt x="24646" y="65791"/>
                    <a:pt x="26730" y="66318"/>
                  </a:cubicBezTo>
                  <a:cubicBezTo>
                    <a:pt x="28814" y="66846"/>
                    <a:pt x="30953" y="67124"/>
                    <a:pt x="33176" y="67124"/>
                  </a:cubicBezTo>
                  <a:cubicBezTo>
                    <a:pt x="34676" y="67124"/>
                    <a:pt x="36287" y="66985"/>
                    <a:pt x="38010" y="66763"/>
                  </a:cubicBezTo>
                  <a:cubicBezTo>
                    <a:pt x="39733" y="66541"/>
                    <a:pt x="41344" y="66041"/>
                    <a:pt x="42844" y="65318"/>
                  </a:cubicBezTo>
                  <a:cubicBezTo>
                    <a:pt x="44345" y="64596"/>
                    <a:pt x="45595" y="63623"/>
                    <a:pt x="46595" y="62373"/>
                  </a:cubicBezTo>
                  <a:cubicBezTo>
                    <a:pt x="47595" y="61123"/>
                    <a:pt x="48095" y="59539"/>
                    <a:pt x="48095" y="57594"/>
                  </a:cubicBezTo>
                  <a:cubicBezTo>
                    <a:pt x="48095" y="55511"/>
                    <a:pt x="47428" y="53844"/>
                    <a:pt x="46122" y="52566"/>
                  </a:cubicBezTo>
                  <a:cubicBezTo>
                    <a:pt x="44789" y="51260"/>
                    <a:pt x="43066" y="50204"/>
                    <a:pt x="40927" y="49343"/>
                  </a:cubicBezTo>
                  <a:cubicBezTo>
                    <a:pt x="38788" y="48482"/>
                    <a:pt x="36343" y="47732"/>
                    <a:pt x="33648" y="47093"/>
                  </a:cubicBezTo>
                  <a:cubicBezTo>
                    <a:pt x="30925" y="46453"/>
                    <a:pt x="28175" y="45731"/>
                    <a:pt x="25396" y="44953"/>
                  </a:cubicBezTo>
                  <a:cubicBezTo>
                    <a:pt x="22535" y="44231"/>
                    <a:pt x="19756" y="43369"/>
                    <a:pt x="17034" y="42314"/>
                  </a:cubicBezTo>
                  <a:cubicBezTo>
                    <a:pt x="14311" y="41286"/>
                    <a:pt x="11894" y="39952"/>
                    <a:pt x="9754" y="38285"/>
                  </a:cubicBezTo>
                  <a:cubicBezTo>
                    <a:pt x="7615" y="36646"/>
                    <a:pt x="5865" y="34590"/>
                    <a:pt x="4559" y="32117"/>
                  </a:cubicBezTo>
                  <a:cubicBezTo>
                    <a:pt x="3225" y="29645"/>
                    <a:pt x="2587" y="26672"/>
                    <a:pt x="2587" y="23171"/>
                  </a:cubicBezTo>
                  <a:cubicBezTo>
                    <a:pt x="2587" y="19254"/>
                    <a:pt x="3420" y="15837"/>
                    <a:pt x="5115" y="12919"/>
                  </a:cubicBezTo>
                  <a:cubicBezTo>
                    <a:pt x="6782" y="10030"/>
                    <a:pt x="9004" y="7613"/>
                    <a:pt x="11699" y="5668"/>
                  </a:cubicBezTo>
                  <a:cubicBezTo>
                    <a:pt x="14422" y="3723"/>
                    <a:pt x="17506" y="2306"/>
                    <a:pt x="20923" y="1389"/>
                  </a:cubicBezTo>
                  <a:cubicBezTo>
                    <a:pt x="24368" y="445"/>
                    <a:pt x="27786" y="0"/>
                    <a:pt x="31203" y="0"/>
                  </a:cubicBezTo>
                  <a:cubicBezTo>
                    <a:pt x="35204" y="0"/>
                    <a:pt x="39038" y="445"/>
                    <a:pt x="42733" y="1334"/>
                  </a:cubicBezTo>
                  <a:cubicBezTo>
                    <a:pt x="46401" y="2223"/>
                    <a:pt x="49679" y="3668"/>
                    <a:pt x="52540" y="5668"/>
                  </a:cubicBezTo>
                  <a:cubicBezTo>
                    <a:pt x="55402" y="7668"/>
                    <a:pt x="57680" y="10224"/>
                    <a:pt x="59347" y="13336"/>
                  </a:cubicBezTo>
                  <a:cubicBezTo>
                    <a:pt x="61014" y="16448"/>
                    <a:pt x="61876" y="20226"/>
                    <a:pt x="61876" y="24644"/>
                  </a:cubicBezTo>
                  <a:lnTo>
                    <a:pt x="45567" y="24644"/>
                  </a:lnTo>
                  <a:cubicBezTo>
                    <a:pt x="45428" y="22366"/>
                    <a:pt x="44956" y="20448"/>
                    <a:pt x="44122" y="18948"/>
                  </a:cubicBezTo>
                  <a:cubicBezTo>
                    <a:pt x="43289" y="17448"/>
                    <a:pt x="42205" y="16281"/>
                    <a:pt x="40844" y="15420"/>
                  </a:cubicBezTo>
                  <a:cubicBezTo>
                    <a:pt x="39483" y="14558"/>
                    <a:pt x="37927" y="13947"/>
                    <a:pt x="36176" y="13586"/>
                  </a:cubicBezTo>
                  <a:cubicBezTo>
                    <a:pt x="34426" y="13225"/>
                    <a:pt x="32509" y="13058"/>
                    <a:pt x="30453" y="13058"/>
                  </a:cubicBezTo>
                  <a:cubicBezTo>
                    <a:pt x="29091" y="13058"/>
                    <a:pt x="27730" y="13197"/>
                    <a:pt x="26369" y="13503"/>
                  </a:cubicBezTo>
                  <a:cubicBezTo>
                    <a:pt x="25007" y="13780"/>
                    <a:pt x="23785" y="14281"/>
                    <a:pt x="22674" y="15003"/>
                  </a:cubicBezTo>
                  <a:cubicBezTo>
                    <a:pt x="21562" y="15725"/>
                    <a:pt x="20646" y="16614"/>
                    <a:pt x="19951" y="17670"/>
                  </a:cubicBezTo>
                  <a:cubicBezTo>
                    <a:pt x="19229" y="18754"/>
                    <a:pt x="18867" y="20115"/>
                    <a:pt x="18867" y="21754"/>
                  </a:cubicBezTo>
                  <a:cubicBezTo>
                    <a:pt x="18867" y="23254"/>
                    <a:pt x="19145" y="24477"/>
                    <a:pt x="19728" y="25394"/>
                  </a:cubicBezTo>
                  <a:cubicBezTo>
                    <a:pt x="20284" y="26311"/>
                    <a:pt x="21424" y="27172"/>
                    <a:pt x="23118" y="27978"/>
                  </a:cubicBezTo>
                  <a:cubicBezTo>
                    <a:pt x="24785" y="28755"/>
                    <a:pt x="27119" y="29561"/>
                    <a:pt x="30092" y="30339"/>
                  </a:cubicBezTo>
                  <a:cubicBezTo>
                    <a:pt x="33065" y="31117"/>
                    <a:pt x="36926" y="32117"/>
                    <a:pt x="41733" y="33340"/>
                  </a:cubicBezTo>
                  <a:cubicBezTo>
                    <a:pt x="43150" y="33617"/>
                    <a:pt x="45150" y="34146"/>
                    <a:pt x="47678" y="34896"/>
                  </a:cubicBezTo>
                  <a:cubicBezTo>
                    <a:pt x="50207" y="35646"/>
                    <a:pt x="52735" y="36840"/>
                    <a:pt x="55235" y="38480"/>
                  </a:cubicBezTo>
                  <a:cubicBezTo>
                    <a:pt x="57736" y="40119"/>
                    <a:pt x="59903" y="42314"/>
                    <a:pt x="61737" y="45064"/>
                  </a:cubicBezTo>
                  <a:cubicBezTo>
                    <a:pt x="63570" y="47815"/>
                    <a:pt x="64460" y="51343"/>
                    <a:pt x="64460" y="55622"/>
                  </a:cubicBezTo>
                  <a:cubicBezTo>
                    <a:pt x="64460" y="59123"/>
                    <a:pt x="63793" y="62373"/>
                    <a:pt x="62431" y="65374"/>
                  </a:cubicBezTo>
                  <a:cubicBezTo>
                    <a:pt x="61070" y="68374"/>
                    <a:pt x="59042" y="70958"/>
                    <a:pt x="56375" y="73153"/>
                  </a:cubicBezTo>
                  <a:cubicBezTo>
                    <a:pt x="53708" y="75348"/>
                    <a:pt x="50373" y="77015"/>
                    <a:pt x="46401" y="78237"/>
                  </a:cubicBezTo>
                  <a:cubicBezTo>
                    <a:pt x="42427" y="79460"/>
                    <a:pt x="37843" y="80071"/>
                    <a:pt x="32620" y="80071"/>
                  </a:cubicBezTo>
                  <a:cubicBezTo>
                    <a:pt x="28397" y="80071"/>
                    <a:pt x="24313" y="79543"/>
                    <a:pt x="20340" y="78515"/>
                  </a:cubicBezTo>
                  <a:cubicBezTo>
                    <a:pt x="16367" y="77487"/>
                    <a:pt x="12866" y="75848"/>
                    <a:pt x="9838" y="73625"/>
                  </a:cubicBezTo>
                  <a:cubicBezTo>
                    <a:pt x="6810" y="71403"/>
                    <a:pt x="4392" y="68597"/>
                    <a:pt x="2587" y="65152"/>
                  </a:cubicBezTo>
                  <a:cubicBezTo>
                    <a:pt x="808" y="61734"/>
                    <a:pt x="-53" y="57650"/>
                    <a:pt x="3" y="52927"/>
                  </a:cubicBezTo>
                  <a:lnTo>
                    <a:pt x="16311" y="52927"/>
                  </a:lnTo>
                  <a:cubicBezTo>
                    <a:pt x="16311" y="55511"/>
                    <a:pt x="16784" y="57678"/>
                    <a:pt x="17700" y="59456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95" name="Forma Livre: Forma 94"/>
            <p:cNvSpPr/>
            <p:nvPr/>
          </p:nvSpPr>
          <p:spPr bwMode="auto">
            <a:xfrm>
              <a:off x="6519124" y="5388264"/>
              <a:ext cx="71319" cy="80126"/>
            </a:xfrm>
            <a:custGeom>
              <a:avLst/>
              <a:gdLst>
                <a:gd name="connsiteX0" fmla="*/ 52427 w 71319"/>
                <a:gd name="connsiteY0" fmla="*/ 22338 h 80126"/>
                <a:gd name="connsiteX1" fmla="*/ 48676 w 71319"/>
                <a:gd name="connsiteY1" fmla="*/ 18087 h 80126"/>
                <a:gd name="connsiteX2" fmla="*/ 43592 w 71319"/>
                <a:gd name="connsiteY2" fmla="*/ 15253 h 80126"/>
                <a:gd name="connsiteX3" fmla="*/ 37646 w 71319"/>
                <a:gd name="connsiteY3" fmla="*/ 14225 h 80126"/>
                <a:gd name="connsiteX4" fmla="*/ 28005 w 71319"/>
                <a:gd name="connsiteY4" fmla="*/ 16420 h 80126"/>
                <a:gd name="connsiteX5" fmla="*/ 21560 w 71319"/>
                <a:gd name="connsiteY5" fmla="*/ 22310 h 80126"/>
                <a:gd name="connsiteX6" fmla="*/ 17976 w 71319"/>
                <a:gd name="connsiteY6" fmla="*/ 30728 h 80126"/>
                <a:gd name="connsiteX7" fmla="*/ 16836 w 71319"/>
                <a:gd name="connsiteY7" fmla="*/ 40480 h 80126"/>
                <a:gd name="connsiteX8" fmla="*/ 17976 w 71319"/>
                <a:gd name="connsiteY8" fmla="*/ 49871 h 80126"/>
                <a:gd name="connsiteX9" fmla="*/ 21560 w 71319"/>
                <a:gd name="connsiteY9" fmla="*/ 58067 h 80126"/>
                <a:gd name="connsiteX10" fmla="*/ 28005 w 71319"/>
                <a:gd name="connsiteY10" fmla="*/ 63901 h 80126"/>
                <a:gd name="connsiteX11" fmla="*/ 37646 w 71319"/>
                <a:gd name="connsiteY11" fmla="*/ 66096 h 80126"/>
                <a:gd name="connsiteX12" fmla="*/ 49704 w 71319"/>
                <a:gd name="connsiteY12" fmla="*/ 61373 h 80126"/>
                <a:gd name="connsiteX13" fmla="*/ 55010 w 71319"/>
                <a:gd name="connsiteY13" fmla="*/ 48926 h 80126"/>
                <a:gd name="connsiteX14" fmla="*/ 71319 w 71319"/>
                <a:gd name="connsiteY14" fmla="*/ 48926 h 80126"/>
                <a:gd name="connsiteX15" fmla="*/ 67985 w 71319"/>
                <a:gd name="connsiteY15" fmla="*/ 61901 h 80126"/>
                <a:gd name="connsiteX16" fmla="*/ 60900 w 71319"/>
                <a:gd name="connsiteY16" fmla="*/ 71764 h 80126"/>
                <a:gd name="connsiteX17" fmla="*/ 50621 w 71319"/>
                <a:gd name="connsiteY17" fmla="*/ 77987 h 80126"/>
                <a:gd name="connsiteX18" fmla="*/ 37646 w 71319"/>
                <a:gd name="connsiteY18" fmla="*/ 80127 h 80126"/>
                <a:gd name="connsiteX19" fmla="*/ 21837 w 71319"/>
                <a:gd name="connsiteY19" fmla="*/ 77070 h 80126"/>
                <a:gd name="connsiteX20" fmla="*/ 9974 w 71319"/>
                <a:gd name="connsiteY20" fmla="*/ 68652 h 80126"/>
                <a:gd name="connsiteX21" fmla="*/ 2584 w 71319"/>
                <a:gd name="connsiteY21" fmla="*/ 56039 h 80126"/>
                <a:gd name="connsiteX22" fmla="*/ 0 w 71319"/>
                <a:gd name="connsiteY22" fmla="*/ 40425 h 80126"/>
                <a:gd name="connsiteX23" fmla="*/ 2584 w 71319"/>
                <a:gd name="connsiteY23" fmla="*/ 24505 h 80126"/>
                <a:gd name="connsiteX24" fmla="*/ 9974 w 71319"/>
                <a:gd name="connsiteY24" fmla="*/ 11697 h 80126"/>
                <a:gd name="connsiteX25" fmla="*/ 21837 w 71319"/>
                <a:gd name="connsiteY25" fmla="*/ 3112 h 80126"/>
                <a:gd name="connsiteX26" fmla="*/ 37646 w 71319"/>
                <a:gd name="connsiteY26" fmla="*/ 0 h 80126"/>
                <a:gd name="connsiteX27" fmla="*/ 49593 w 71319"/>
                <a:gd name="connsiteY27" fmla="*/ 1834 h 80126"/>
                <a:gd name="connsiteX28" fmla="*/ 59678 w 71319"/>
                <a:gd name="connsiteY28" fmla="*/ 7140 h 80126"/>
                <a:gd name="connsiteX29" fmla="*/ 67013 w 71319"/>
                <a:gd name="connsiteY29" fmla="*/ 15781 h 80126"/>
                <a:gd name="connsiteX30" fmla="*/ 70652 w 71319"/>
                <a:gd name="connsiteY30" fmla="*/ 27561 h 80126"/>
                <a:gd name="connsiteX31" fmla="*/ 54344 w 71319"/>
                <a:gd name="connsiteY31" fmla="*/ 27561 h 80126"/>
                <a:gd name="connsiteX32" fmla="*/ 52399 w 71319"/>
                <a:gd name="connsiteY32" fmla="*/ 22254 h 80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71319" h="80126" fill="norm" stroke="1" extrusionOk="0">
                  <a:moveTo>
                    <a:pt x="52427" y="22338"/>
                  </a:moveTo>
                  <a:cubicBezTo>
                    <a:pt x="51427" y="20726"/>
                    <a:pt x="50176" y="19309"/>
                    <a:pt x="48676" y="18087"/>
                  </a:cubicBezTo>
                  <a:cubicBezTo>
                    <a:pt x="47176" y="16865"/>
                    <a:pt x="45481" y="15920"/>
                    <a:pt x="43592" y="15253"/>
                  </a:cubicBezTo>
                  <a:cubicBezTo>
                    <a:pt x="41702" y="14586"/>
                    <a:pt x="39702" y="14225"/>
                    <a:pt x="37646" y="14225"/>
                  </a:cubicBezTo>
                  <a:cubicBezTo>
                    <a:pt x="33867" y="14225"/>
                    <a:pt x="30645" y="14947"/>
                    <a:pt x="28005" y="16420"/>
                  </a:cubicBezTo>
                  <a:cubicBezTo>
                    <a:pt x="25366" y="17893"/>
                    <a:pt x="23227" y="19865"/>
                    <a:pt x="21560" y="22310"/>
                  </a:cubicBezTo>
                  <a:cubicBezTo>
                    <a:pt x="19920" y="24783"/>
                    <a:pt x="18726" y="27589"/>
                    <a:pt x="17976" y="30728"/>
                  </a:cubicBezTo>
                  <a:cubicBezTo>
                    <a:pt x="17225" y="33868"/>
                    <a:pt x="16836" y="37119"/>
                    <a:pt x="16836" y="40480"/>
                  </a:cubicBezTo>
                  <a:cubicBezTo>
                    <a:pt x="16836" y="43842"/>
                    <a:pt x="17198" y="46815"/>
                    <a:pt x="17976" y="49871"/>
                  </a:cubicBezTo>
                  <a:cubicBezTo>
                    <a:pt x="18726" y="52899"/>
                    <a:pt x="19920" y="55650"/>
                    <a:pt x="21560" y="58067"/>
                  </a:cubicBezTo>
                  <a:cubicBezTo>
                    <a:pt x="23199" y="60512"/>
                    <a:pt x="25338" y="62457"/>
                    <a:pt x="28005" y="63901"/>
                  </a:cubicBezTo>
                  <a:cubicBezTo>
                    <a:pt x="30645" y="65374"/>
                    <a:pt x="33867" y="66096"/>
                    <a:pt x="37646" y="66096"/>
                  </a:cubicBezTo>
                  <a:cubicBezTo>
                    <a:pt x="42786" y="66096"/>
                    <a:pt x="46814" y="64540"/>
                    <a:pt x="49704" y="61373"/>
                  </a:cubicBezTo>
                  <a:cubicBezTo>
                    <a:pt x="52593" y="58206"/>
                    <a:pt x="54371" y="54094"/>
                    <a:pt x="55010" y="48926"/>
                  </a:cubicBezTo>
                  <a:lnTo>
                    <a:pt x="71319" y="48926"/>
                  </a:lnTo>
                  <a:cubicBezTo>
                    <a:pt x="70903" y="53705"/>
                    <a:pt x="69791" y="58039"/>
                    <a:pt x="67985" y="61901"/>
                  </a:cubicBezTo>
                  <a:cubicBezTo>
                    <a:pt x="66207" y="65763"/>
                    <a:pt x="63846" y="69041"/>
                    <a:pt x="60900" y="71764"/>
                  </a:cubicBezTo>
                  <a:cubicBezTo>
                    <a:pt x="57983" y="74487"/>
                    <a:pt x="54538" y="76543"/>
                    <a:pt x="50621" y="77987"/>
                  </a:cubicBezTo>
                  <a:cubicBezTo>
                    <a:pt x="46675" y="79404"/>
                    <a:pt x="42369" y="80127"/>
                    <a:pt x="37646" y="80127"/>
                  </a:cubicBezTo>
                  <a:cubicBezTo>
                    <a:pt x="31784" y="80127"/>
                    <a:pt x="26505" y="79099"/>
                    <a:pt x="21837" y="77070"/>
                  </a:cubicBezTo>
                  <a:cubicBezTo>
                    <a:pt x="17142" y="75042"/>
                    <a:pt x="13197" y="72236"/>
                    <a:pt x="9974" y="68652"/>
                  </a:cubicBezTo>
                  <a:cubicBezTo>
                    <a:pt x="6751" y="65068"/>
                    <a:pt x="4278" y="60873"/>
                    <a:pt x="2584" y="56039"/>
                  </a:cubicBezTo>
                  <a:cubicBezTo>
                    <a:pt x="861" y="51204"/>
                    <a:pt x="0" y="46009"/>
                    <a:pt x="0" y="40425"/>
                  </a:cubicBezTo>
                  <a:cubicBezTo>
                    <a:pt x="0" y="34840"/>
                    <a:pt x="861" y="29395"/>
                    <a:pt x="2584" y="24505"/>
                  </a:cubicBezTo>
                  <a:cubicBezTo>
                    <a:pt x="4306" y="19615"/>
                    <a:pt x="6779" y="15336"/>
                    <a:pt x="9974" y="11697"/>
                  </a:cubicBezTo>
                  <a:cubicBezTo>
                    <a:pt x="13197" y="8057"/>
                    <a:pt x="17142" y="5195"/>
                    <a:pt x="21837" y="3112"/>
                  </a:cubicBezTo>
                  <a:cubicBezTo>
                    <a:pt x="26505" y="1028"/>
                    <a:pt x="31784" y="0"/>
                    <a:pt x="37646" y="0"/>
                  </a:cubicBezTo>
                  <a:cubicBezTo>
                    <a:pt x="41869" y="0"/>
                    <a:pt x="45842" y="611"/>
                    <a:pt x="49593" y="1834"/>
                  </a:cubicBezTo>
                  <a:cubicBezTo>
                    <a:pt x="53343" y="3056"/>
                    <a:pt x="56705" y="4807"/>
                    <a:pt x="59678" y="7140"/>
                  </a:cubicBezTo>
                  <a:cubicBezTo>
                    <a:pt x="62651" y="9474"/>
                    <a:pt x="65096" y="12336"/>
                    <a:pt x="67013" y="15781"/>
                  </a:cubicBezTo>
                  <a:cubicBezTo>
                    <a:pt x="68958" y="19198"/>
                    <a:pt x="70152" y="23144"/>
                    <a:pt x="70652" y="27561"/>
                  </a:cubicBezTo>
                  <a:lnTo>
                    <a:pt x="54344" y="27561"/>
                  </a:lnTo>
                  <a:cubicBezTo>
                    <a:pt x="54066" y="25644"/>
                    <a:pt x="53427" y="23866"/>
                    <a:pt x="52399" y="22254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96" name="Gráfico 4"/>
          <p:cNvGrpSpPr/>
          <p:nvPr/>
        </p:nvGrpSpPr>
        <p:grpSpPr bwMode="auto">
          <a:xfrm>
            <a:off x="3109728" y="5737887"/>
            <a:ext cx="137109" cy="80098"/>
            <a:chOff x="6020501" y="5737887"/>
            <a:chExt cx="137109" cy="80098"/>
          </a:xfrm>
          <a:solidFill>
            <a:srgbClr val="231F20"/>
          </a:solidFill>
        </p:grpSpPr>
        <p:sp>
          <p:nvSpPr>
            <p:cNvPr id="97" name="Forma Livre: Forma 96"/>
            <p:cNvSpPr/>
            <p:nvPr/>
          </p:nvSpPr>
          <p:spPr bwMode="auto">
            <a:xfrm>
              <a:off x="6020501" y="5739721"/>
              <a:ext cx="65957" cy="76570"/>
            </a:xfrm>
            <a:custGeom>
              <a:avLst/>
              <a:gdLst>
                <a:gd name="connsiteX0" fmla="*/ 41258 w 65957"/>
                <a:gd name="connsiteY0" fmla="*/ 0 h 76570"/>
                <a:gd name="connsiteX1" fmla="*/ 50537 w 65957"/>
                <a:gd name="connsiteY1" fmla="*/ 1667 h 76570"/>
                <a:gd name="connsiteX2" fmla="*/ 57622 w 65957"/>
                <a:gd name="connsiteY2" fmla="*/ 6223 h 76570"/>
                <a:gd name="connsiteX3" fmla="*/ 62123 w 65957"/>
                <a:gd name="connsiteY3" fmla="*/ 12919 h 76570"/>
                <a:gd name="connsiteX4" fmla="*/ 63679 w 65957"/>
                <a:gd name="connsiteY4" fmla="*/ 21115 h 76570"/>
                <a:gd name="connsiteX5" fmla="*/ 60845 w 65957"/>
                <a:gd name="connsiteY5" fmla="*/ 32784 h 76570"/>
                <a:gd name="connsiteX6" fmla="*/ 51565 w 65957"/>
                <a:gd name="connsiteY6" fmla="*/ 40286 h 76570"/>
                <a:gd name="connsiteX7" fmla="*/ 51565 w 65957"/>
                <a:gd name="connsiteY7" fmla="*/ 40508 h 76570"/>
                <a:gd name="connsiteX8" fmla="*/ 56705 w 65957"/>
                <a:gd name="connsiteY8" fmla="*/ 43147 h 76570"/>
                <a:gd name="connsiteX9" fmla="*/ 60039 w 65957"/>
                <a:gd name="connsiteY9" fmla="*/ 47343 h 76570"/>
                <a:gd name="connsiteX10" fmla="*/ 61928 w 65957"/>
                <a:gd name="connsiteY10" fmla="*/ 52649 h 76570"/>
                <a:gd name="connsiteX11" fmla="*/ 62734 w 65957"/>
                <a:gd name="connsiteY11" fmla="*/ 58428 h 76570"/>
                <a:gd name="connsiteX12" fmla="*/ 62956 w 65957"/>
                <a:gd name="connsiteY12" fmla="*/ 62734 h 76570"/>
                <a:gd name="connsiteX13" fmla="*/ 63317 w 65957"/>
                <a:gd name="connsiteY13" fmla="*/ 67763 h 76570"/>
                <a:gd name="connsiteX14" fmla="*/ 64179 w 65957"/>
                <a:gd name="connsiteY14" fmla="*/ 72653 h 76570"/>
                <a:gd name="connsiteX15" fmla="*/ 65957 w 65957"/>
                <a:gd name="connsiteY15" fmla="*/ 76570 h 76570"/>
                <a:gd name="connsiteX16" fmla="*/ 49120 w 65957"/>
                <a:gd name="connsiteY16" fmla="*/ 76570 h 76570"/>
                <a:gd name="connsiteX17" fmla="*/ 47398 w 65957"/>
                <a:gd name="connsiteY17" fmla="*/ 67874 h 76570"/>
                <a:gd name="connsiteX18" fmla="*/ 46425 w 65957"/>
                <a:gd name="connsiteY18" fmla="*/ 58234 h 76570"/>
                <a:gd name="connsiteX19" fmla="*/ 42786 w 65957"/>
                <a:gd name="connsiteY19" fmla="*/ 49426 h 76570"/>
                <a:gd name="connsiteX20" fmla="*/ 33673 w 65957"/>
                <a:gd name="connsiteY20" fmla="*/ 46648 h 76570"/>
                <a:gd name="connsiteX21" fmla="*/ 16836 w 65957"/>
                <a:gd name="connsiteY21" fmla="*/ 46648 h 76570"/>
                <a:gd name="connsiteX22" fmla="*/ 16836 w 65957"/>
                <a:gd name="connsiteY22" fmla="*/ 76570 h 76570"/>
                <a:gd name="connsiteX23" fmla="*/ 0 w 65957"/>
                <a:gd name="connsiteY23" fmla="*/ 76570 h 76570"/>
                <a:gd name="connsiteX24" fmla="*/ 0 w 65957"/>
                <a:gd name="connsiteY24" fmla="*/ 0 h 76570"/>
                <a:gd name="connsiteX25" fmla="*/ 41286 w 65957"/>
                <a:gd name="connsiteY25" fmla="*/ 0 h 76570"/>
                <a:gd name="connsiteX26" fmla="*/ 35257 w 65957"/>
                <a:gd name="connsiteY26" fmla="*/ 34618 h 76570"/>
                <a:gd name="connsiteX27" fmla="*/ 43953 w 65957"/>
                <a:gd name="connsiteY27" fmla="*/ 32034 h 76570"/>
                <a:gd name="connsiteX28" fmla="*/ 46842 w 65957"/>
                <a:gd name="connsiteY28" fmla="*/ 23671 h 76570"/>
                <a:gd name="connsiteX29" fmla="*/ 43953 w 65957"/>
                <a:gd name="connsiteY29" fmla="*/ 15587 h 76570"/>
                <a:gd name="connsiteX30" fmla="*/ 35257 w 65957"/>
                <a:gd name="connsiteY30" fmla="*/ 13058 h 76570"/>
                <a:gd name="connsiteX31" fmla="*/ 16809 w 65957"/>
                <a:gd name="connsiteY31" fmla="*/ 13058 h 76570"/>
                <a:gd name="connsiteX32" fmla="*/ 16809 w 65957"/>
                <a:gd name="connsiteY32" fmla="*/ 34618 h 76570"/>
                <a:gd name="connsiteX33" fmla="*/ 35257 w 65957"/>
                <a:gd name="connsiteY33" fmla="*/ 34618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5957" h="76570" fill="norm" stroke="1" extrusionOk="0">
                  <a:moveTo>
                    <a:pt x="41258" y="0"/>
                  </a:moveTo>
                  <a:cubicBezTo>
                    <a:pt x="44703" y="0"/>
                    <a:pt x="47787" y="556"/>
                    <a:pt x="50537" y="1667"/>
                  </a:cubicBezTo>
                  <a:cubicBezTo>
                    <a:pt x="53288" y="2778"/>
                    <a:pt x="55649" y="4307"/>
                    <a:pt x="57622" y="6223"/>
                  </a:cubicBezTo>
                  <a:cubicBezTo>
                    <a:pt x="59595" y="8141"/>
                    <a:pt x="61095" y="10391"/>
                    <a:pt x="62123" y="12919"/>
                  </a:cubicBezTo>
                  <a:cubicBezTo>
                    <a:pt x="63151" y="15448"/>
                    <a:pt x="63679" y="18198"/>
                    <a:pt x="63679" y="21115"/>
                  </a:cubicBezTo>
                  <a:cubicBezTo>
                    <a:pt x="63679" y="25616"/>
                    <a:pt x="62734" y="29506"/>
                    <a:pt x="60845" y="32784"/>
                  </a:cubicBezTo>
                  <a:cubicBezTo>
                    <a:pt x="58956" y="36090"/>
                    <a:pt x="55844" y="38591"/>
                    <a:pt x="51565" y="40286"/>
                  </a:cubicBezTo>
                  <a:lnTo>
                    <a:pt x="51565" y="40508"/>
                  </a:lnTo>
                  <a:cubicBezTo>
                    <a:pt x="53649" y="41091"/>
                    <a:pt x="55344" y="41953"/>
                    <a:pt x="56705" y="43147"/>
                  </a:cubicBezTo>
                  <a:cubicBezTo>
                    <a:pt x="58066" y="44342"/>
                    <a:pt x="59178" y="45731"/>
                    <a:pt x="60039" y="47343"/>
                  </a:cubicBezTo>
                  <a:cubicBezTo>
                    <a:pt x="60900" y="48954"/>
                    <a:pt x="61512" y="50732"/>
                    <a:pt x="61928" y="52649"/>
                  </a:cubicBezTo>
                  <a:cubicBezTo>
                    <a:pt x="62317" y="54594"/>
                    <a:pt x="62595" y="56511"/>
                    <a:pt x="62734" y="58428"/>
                  </a:cubicBezTo>
                  <a:cubicBezTo>
                    <a:pt x="62790" y="59651"/>
                    <a:pt x="62873" y="61068"/>
                    <a:pt x="62956" y="62734"/>
                  </a:cubicBezTo>
                  <a:cubicBezTo>
                    <a:pt x="63040" y="64374"/>
                    <a:pt x="63151" y="66068"/>
                    <a:pt x="63317" y="67763"/>
                  </a:cubicBezTo>
                  <a:cubicBezTo>
                    <a:pt x="63484" y="69486"/>
                    <a:pt x="63790" y="71097"/>
                    <a:pt x="64179" y="72653"/>
                  </a:cubicBezTo>
                  <a:cubicBezTo>
                    <a:pt x="64568" y="74209"/>
                    <a:pt x="65151" y="75487"/>
                    <a:pt x="65957" y="76570"/>
                  </a:cubicBezTo>
                  <a:lnTo>
                    <a:pt x="49120" y="76570"/>
                  </a:lnTo>
                  <a:cubicBezTo>
                    <a:pt x="48204" y="74125"/>
                    <a:pt x="47620" y="71236"/>
                    <a:pt x="47398" y="67874"/>
                  </a:cubicBezTo>
                  <a:cubicBezTo>
                    <a:pt x="47176" y="64513"/>
                    <a:pt x="46870" y="61290"/>
                    <a:pt x="46425" y="58234"/>
                  </a:cubicBezTo>
                  <a:cubicBezTo>
                    <a:pt x="45842" y="54233"/>
                    <a:pt x="44647" y="51288"/>
                    <a:pt x="42786" y="49426"/>
                  </a:cubicBezTo>
                  <a:cubicBezTo>
                    <a:pt x="40924" y="47565"/>
                    <a:pt x="37896" y="46648"/>
                    <a:pt x="33673" y="46648"/>
                  </a:cubicBezTo>
                  <a:lnTo>
                    <a:pt x="16836" y="46648"/>
                  </a:lnTo>
                  <a:lnTo>
                    <a:pt x="16836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41286" y="0"/>
                  </a:lnTo>
                  <a:close/>
                  <a:moveTo>
                    <a:pt x="35257" y="34618"/>
                  </a:moveTo>
                  <a:cubicBezTo>
                    <a:pt x="39119" y="34618"/>
                    <a:pt x="42008" y="33757"/>
                    <a:pt x="43953" y="32034"/>
                  </a:cubicBezTo>
                  <a:cubicBezTo>
                    <a:pt x="45897" y="30311"/>
                    <a:pt x="46842" y="27533"/>
                    <a:pt x="46842" y="23671"/>
                  </a:cubicBezTo>
                  <a:cubicBezTo>
                    <a:pt x="46842" y="19809"/>
                    <a:pt x="45870" y="17254"/>
                    <a:pt x="43953" y="15587"/>
                  </a:cubicBezTo>
                  <a:cubicBezTo>
                    <a:pt x="42036" y="13892"/>
                    <a:pt x="39119" y="13058"/>
                    <a:pt x="35257" y="13058"/>
                  </a:cubicBezTo>
                  <a:lnTo>
                    <a:pt x="16809" y="13058"/>
                  </a:lnTo>
                  <a:lnTo>
                    <a:pt x="16809" y="34618"/>
                  </a:lnTo>
                  <a:lnTo>
                    <a:pt x="35257" y="34618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98" name="Forma Livre: Forma 97"/>
            <p:cNvSpPr/>
            <p:nvPr/>
          </p:nvSpPr>
          <p:spPr bwMode="auto">
            <a:xfrm>
              <a:off x="6093151" y="5737887"/>
              <a:ext cx="64459" cy="80098"/>
            </a:xfrm>
            <a:custGeom>
              <a:avLst/>
              <a:gdLst>
                <a:gd name="connsiteX0" fmla="*/ 17617 w 64459"/>
                <a:gd name="connsiteY0" fmla="*/ 59511 h 80098"/>
                <a:gd name="connsiteX1" fmla="*/ 21312 w 64459"/>
                <a:gd name="connsiteY1" fmla="*/ 63846 h 80098"/>
                <a:gd name="connsiteX2" fmla="*/ 26730 w 64459"/>
                <a:gd name="connsiteY2" fmla="*/ 66318 h 80098"/>
                <a:gd name="connsiteX3" fmla="*/ 33176 w 64459"/>
                <a:gd name="connsiteY3" fmla="*/ 67124 h 80098"/>
                <a:gd name="connsiteX4" fmla="*/ 38010 w 64459"/>
                <a:gd name="connsiteY4" fmla="*/ 66763 h 80098"/>
                <a:gd name="connsiteX5" fmla="*/ 42844 w 64459"/>
                <a:gd name="connsiteY5" fmla="*/ 65318 h 80098"/>
                <a:gd name="connsiteX6" fmla="*/ 46595 w 64459"/>
                <a:gd name="connsiteY6" fmla="*/ 62373 h 80098"/>
                <a:gd name="connsiteX7" fmla="*/ 48095 w 64459"/>
                <a:gd name="connsiteY7" fmla="*/ 57594 h 80098"/>
                <a:gd name="connsiteX8" fmla="*/ 46123 w 64459"/>
                <a:gd name="connsiteY8" fmla="*/ 52565 h 80098"/>
                <a:gd name="connsiteX9" fmla="*/ 40927 w 64459"/>
                <a:gd name="connsiteY9" fmla="*/ 49343 h 80098"/>
                <a:gd name="connsiteX10" fmla="*/ 33648 w 64459"/>
                <a:gd name="connsiteY10" fmla="*/ 47092 h 80098"/>
                <a:gd name="connsiteX11" fmla="*/ 25396 w 64459"/>
                <a:gd name="connsiteY11" fmla="*/ 44953 h 80098"/>
                <a:gd name="connsiteX12" fmla="*/ 17034 w 64459"/>
                <a:gd name="connsiteY12" fmla="*/ 42314 h 80098"/>
                <a:gd name="connsiteX13" fmla="*/ 9754 w 64459"/>
                <a:gd name="connsiteY13" fmla="*/ 38285 h 80098"/>
                <a:gd name="connsiteX14" fmla="*/ 4559 w 64459"/>
                <a:gd name="connsiteY14" fmla="*/ 32117 h 80098"/>
                <a:gd name="connsiteX15" fmla="*/ 2587 w 64459"/>
                <a:gd name="connsiteY15" fmla="*/ 23171 h 80098"/>
                <a:gd name="connsiteX16" fmla="*/ 5115 w 64459"/>
                <a:gd name="connsiteY16" fmla="*/ 12919 h 80098"/>
                <a:gd name="connsiteX17" fmla="*/ 11699 w 64459"/>
                <a:gd name="connsiteY17" fmla="*/ 5668 h 80098"/>
                <a:gd name="connsiteX18" fmla="*/ 20923 w 64459"/>
                <a:gd name="connsiteY18" fmla="*/ 1389 h 80098"/>
                <a:gd name="connsiteX19" fmla="*/ 31203 w 64459"/>
                <a:gd name="connsiteY19" fmla="*/ 0 h 80098"/>
                <a:gd name="connsiteX20" fmla="*/ 42733 w 64459"/>
                <a:gd name="connsiteY20" fmla="*/ 1334 h 80098"/>
                <a:gd name="connsiteX21" fmla="*/ 52540 w 64459"/>
                <a:gd name="connsiteY21" fmla="*/ 5668 h 80098"/>
                <a:gd name="connsiteX22" fmla="*/ 59347 w 64459"/>
                <a:gd name="connsiteY22" fmla="*/ 13336 h 80098"/>
                <a:gd name="connsiteX23" fmla="*/ 61876 w 64459"/>
                <a:gd name="connsiteY23" fmla="*/ 24644 h 80098"/>
                <a:gd name="connsiteX24" fmla="*/ 45567 w 64459"/>
                <a:gd name="connsiteY24" fmla="*/ 24644 h 80098"/>
                <a:gd name="connsiteX25" fmla="*/ 44122 w 64459"/>
                <a:gd name="connsiteY25" fmla="*/ 18948 h 80098"/>
                <a:gd name="connsiteX26" fmla="*/ 40844 w 64459"/>
                <a:gd name="connsiteY26" fmla="*/ 15419 h 80098"/>
                <a:gd name="connsiteX27" fmla="*/ 36176 w 64459"/>
                <a:gd name="connsiteY27" fmla="*/ 13586 h 80098"/>
                <a:gd name="connsiteX28" fmla="*/ 30453 w 64459"/>
                <a:gd name="connsiteY28" fmla="*/ 13058 h 80098"/>
                <a:gd name="connsiteX29" fmla="*/ 26369 w 64459"/>
                <a:gd name="connsiteY29" fmla="*/ 13503 h 80098"/>
                <a:gd name="connsiteX30" fmla="*/ 22674 w 64459"/>
                <a:gd name="connsiteY30" fmla="*/ 15003 h 80098"/>
                <a:gd name="connsiteX31" fmla="*/ 19951 w 64459"/>
                <a:gd name="connsiteY31" fmla="*/ 17698 h 80098"/>
                <a:gd name="connsiteX32" fmla="*/ 18867 w 64459"/>
                <a:gd name="connsiteY32" fmla="*/ 21782 h 80098"/>
                <a:gd name="connsiteX33" fmla="*/ 19729 w 64459"/>
                <a:gd name="connsiteY33" fmla="*/ 25421 h 80098"/>
                <a:gd name="connsiteX34" fmla="*/ 23118 w 64459"/>
                <a:gd name="connsiteY34" fmla="*/ 28005 h 80098"/>
                <a:gd name="connsiteX35" fmla="*/ 30092 w 64459"/>
                <a:gd name="connsiteY35" fmla="*/ 30367 h 80098"/>
                <a:gd name="connsiteX36" fmla="*/ 41733 w 64459"/>
                <a:gd name="connsiteY36" fmla="*/ 33368 h 80098"/>
                <a:gd name="connsiteX37" fmla="*/ 47678 w 64459"/>
                <a:gd name="connsiteY37" fmla="*/ 34923 h 80098"/>
                <a:gd name="connsiteX38" fmla="*/ 55235 w 64459"/>
                <a:gd name="connsiteY38" fmla="*/ 38507 h 80098"/>
                <a:gd name="connsiteX39" fmla="*/ 61737 w 64459"/>
                <a:gd name="connsiteY39" fmla="*/ 45092 h 80098"/>
                <a:gd name="connsiteX40" fmla="*/ 64460 w 64459"/>
                <a:gd name="connsiteY40" fmla="*/ 55649 h 80098"/>
                <a:gd name="connsiteX41" fmla="*/ 62431 w 64459"/>
                <a:gd name="connsiteY41" fmla="*/ 65401 h 80098"/>
                <a:gd name="connsiteX42" fmla="*/ 56375 w 64459"/>
                <a:gd name="connsiteY42" fmla="*/ 73181 h 80098"/>
                <a:gd name="connsiteX43" fmla="*/ 46401 w 64459"/>
                <a:gd name="connsiteY43" fmla="*/ 78265 h 80098"/>
                <a:gd name="connsiteX44" fmla="*/ 32620 w 64459"/>
                <a:gd name="connsiteY44" fmla="*/ 80099 h 80098"/>
                <a:gd name="connsiteX45" fmla="*/ 20340 w 64459"/>
                <a:gd name="connsiteY45" fmla="*/ 78543 h 80098"/>
                <a:gd name="connsiteX46" fmla="*/ 9838 w 64459"/>
                <a:gd name="connsiteY46" fmla="*/ 73653 h 80098"/>
                <a:gd name="connsiteX47" fmla="*/ 2587 w 64459"/>
                <a:gd name="connsiteY47" fmla="*/ 65179 h 80098"/>
                <a:gd name="connsiteX48" fmla="*/ 3 w 64459"/>
                <a:gd name="connsiteY48" fmla="*/ 52954 h 80098"/>
                <a:gd name="connsiteX49" fmla="*/ 16311 w 64459"/>
                <a:gd name="connsiteY49" fmla="*/ 52954 h 80098"/>
                <a:gd name="connsiteX50" fmla="*/ 17700 w 64459"/>
                <a:gd name="connsiteY50" fmla="*/ 59483 h 8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4459" h="80098" fill="norm" stroke="1" extrusionOk="0">
                  <a:moveTo>
                    <a:pt x="17617" y="59511"/>
                  </a:moveTo>
                  <a:cubicBezTo>
                    <a:pt x="18534" y="61289"/>
                    <a:pt x="19784" y="62734"/>
                    <a:pt x="21312" y="63846"/>
                  </a:cubicBezTo>
                  <a:cubicBezTo>
                    <a:pt x="22841" y="64957"/>
                    <a:pt x="24646" y="65790"/>
                    <a:pt x="26730" y="66318"/>
                  </a:cubicBezTo>
                  <a:cubicBezTo>
                    <a:pt x="28814" y="66846"/>
                    <a:pt x="30953" y="67124"/>
                    <a:pt x="33176" y="67124"/>
                  </a:cubicBezTo>
                  <a:cubicBezTo>
                    <a:pt x="34676" y="67124"/>
                    <a:pt x="36287" y="67013"/>
                    <a:pt x="38010" y="66763"/>
                  </a:cubicBezTo>
                  <a:cubicBezTo>
                    <a:pt x="39733" y="66513"/>
                    <a:pt x="41344" y="66041"/>
                    <a:pt x="42844" y="65318"/>
                  </a:cubicBezTo>
                  <a:cubicBezTo>
                    <a:pt x="44345" y="64596"/>
                    <a:pt x="45595" y="63623"/>
                    <a:pt x="46595" y="62373"/>
                  </a:cubicBezTo>
                  <a:cubicBezTo>
                    <a:pt x="47595" y="61123"/>
                    <a:pt x="48095" y="59539"/>
                    <a:pt x="48095" y="57594"/>
                  </a:cubicBezTo>
                  <a:cubicBezTo>
                    <a:pt x="48095" y="55511"/>
                    <a:pt x="47428" y="53844"/>
                    <a:pt x="46123" y="52565"/>
                  </a:cubicBezTo>
                  <a:cubicBezTo>
                    <a:pt x="44789" y="51288"/>
                    <a:pt x="43066" y="50204"/>
                    <a:pt x="40927" y="49343"/>
                  </a:cubicBezTo>
                  <a:cubicBezTo>
                    <a:pt x="38788" y="48481"/>
                    <a:pt x="36343" y="47731"/>
                    <a:pt x="33648" y="47092"/>
                  </a:cubicBezTo>
                  <a:cubicBezTo>
                    <a:pt x="30925" y="46453"/>
                    <a:pt x="28175" y="45731"/>
                    <a:pt x="25396" y="44953"/>
                  </a:cubicBezTo>
                  <a:cubicBezTo>
                    <a:pt x="22535" y="44230"/>
                    <a:pt x="19756" y="43369"/>
                    <a:pt x="17034" y="42314"/>
                  </a:cubicBezTo>
                  <a:cubicBezTo>
                    <a:pt x="14311" y="41286"/>
                    <a:pt x="11894" y="39952"/>
                    <a:pt x="9754" y="38285"/>
                  </a:cubicBezTo>
                  <a:cubicBezTo>
                    <a:pt x="7615" y="36646"/>
                    <a:pt x="5865" y="34590"/>
                    <a:pt x="4559" y="32117"/>
                  </a:cubicBezTo>
                  <a:cubicBezTo>
                    <a:pt x="3225" y="29644"/>
                    <a:pt x="2587" y="26672"/>
                    <a:pt x="2587" y="23171"/>
                  </a:cubicBezTo>
                  <a:cubicBezTo>
                    <a:pt x="2587" y="19254"/>
                    <a:pt x="3420" y="15836"/>
                    <a:pt x="5115" y="12919"/>
                  </a:cubicBezTo>
                  <a:cubicBezTo>
                    <a:pt x="6782" y="10030"/>
                    <a:pt x="9004" y="7613"/>
                    <a:pt x="11699" y="5668"/>
                  </a:cubicBezTo>
                  <a:cubicBezTo>
                    <a:pt x="14422" y="3723"/>
                    <a:pt x="17506" y="2306"/>
                    <a:pt x="20923" y="1389"/>
                  </a:cubicBezTo>
                  <a:cubicBezTo>
                    <a:pt x="24368" y="444"/>
                    <a:pt x="27786" y="0"/>
                    <a:pt x="31203" y="0"/>
                  </a:cubicBezTo>
                  <a:cubicBezTo>
                    <a:pt x="35204" y="0"/>
                    <a:pt x="39038" y="444"/>
                    <a:pt x="42733" y="1334"/>
                  </a:cubicBezTo>
                  <a:cubicBezTo>
                    <a:pt x="46428" y="2222"/>
                    <a:pt x="49679" y="3667"/>
                    <a:pt x="52540" y="5668"/>
                  </a:cubicBezTo>
                  <a:cubicBezTo>
                    <a:pt x="55402" y="7668"/>
                    <a:pt x="57680" y="10224"/>
                    <a:pt x="59347" y="13336"/>
                  </a:cubicBezTo>
                  <a:cubicBezTo>
                    <a:pt x="61014" y="16447"/>
                    <a:pt x="61876" y="20226"/>
                    <a:pt x="61876" y="24644"/>
                  </a:cubicBezTo>
                  <a:lnTo>
                    <a:pt x="45567" y="24644"/>
                  </a:lnTo>
                  <a:cubicBezTo>
                    <a:pt x="45428" y="22365"/>
                    <a:pt x="44956" y="20448"/>
                    <a:pt x="44122" y="18948"/>
                  </a:cubicBezTo>
                  <a:cubicBezTo>
                    <a:pt x="43289" y="17448"/>
                    <a:pt x="42205" y="16281"/>
                    <a:pt x="40844" y="15419"/>
                  </a:cubicBezTo>
                  <a:cubicBezTo>
                    <a:pt x="39483" y="14558"/>
                    <a:pt x="37927" y="13947"/>
                    <a:pt x="36176" y="13586"/>
                  </a:cubicBezTo>
                  <a:cubicBezTo>
                    <a:pt x="34426" y="13225"/>
                    <a:pt x="32509" y="13058"/>
                    <a:pt x="30453" y="13058"/>
                  </a:cubicBezTo>
                  <a:cubicBezTo>
                    <a:pt x="29092" y="13058"/>
                    <a:pt x="27730" y="13197"/>
                    <a:pt x="26369" y="13503"/>
                  </a:cubicBezTo>
                  <a:cubicBezTo>
                    <a:pt x="25007" y="13780"/>
                    <a:pt x="23785" y="14281"/>
                    <a:pt x="22674" y="15003"/>
                  </a:cubicBezTo>
                  <a:cubicBezTo>
                    <a:pt x="21562" y="15725"/>
                    <a:pt x="20646" y="16614"/>
                    <a:pt x="19951" y="17698"/>
                  </a:cubicBezTo>
                  <a:cubicBezTo>
                    <a:pt x="19229" y="18781"/>
                    <a:pt x="18867" y="20143"/>
                    <a:pt x="18867" y="21782"/>
                  </a:cubicBezTo>
                  <a:cubicBezTo>
                    <a:pt x="18867" y="23282"/>
                    <a:pt x="19145" y="24505"/>
                    <a:pt x="19729" y="25421"/>
                  </a:cubicBezTo>
                  <a:cubicBezTo>
                    <a:pt x="20284" y="26338"/>
                    <a:pt x="21424" y="27199"/>
                    <a:pt x="23118" y="28005"/>
                  </a:cubicBezTo>
                  <a:cubicBezTo>
                    <a:pt x="24785" y="28783"/>
                    <a:pt x="27119" y="29589"/>
                    <a:pt x="30092" y="30367"/>
                  </a:cubicBezTo>
                  <a:cubicBezTo>
                    <a:pt x="33065" y="31145"/>
                    <a:pt x="36926" y="32145"/>
                    <a:pt x="41733" y="33368"/>
                  </a:cubicBezTo>
                  <a:cubicBezTo>
                    <a:pt x="43150" y="33645"/>
                    <a:pt x="45150" y="34173"/>
                    <a:pt x="47678" y="34923"/>
                  </a:cubicBezTo>
                  <a:cubicBezTo>
                    <a:pt x="50207" y="35673"/>
                    <a:pt x="52735" y="36868"/>
                    <a:pt x="55235" y="38507"/>
                  </a:cubicBezTo>
                  <a:cubicBezTo>
                    <a:pt x="57736" y="40146"/>
                    <a:pt x="59903" y="42341"/>
                    <a:pt x="61737" y="45092"/>
                  </a:cubicBezTo>
                  <a:cubicBezTo>
                    <a:pt x="63570" y="47842"/>
                    <a:pt x="64460" y="51371"/>
                    <a:pt x="64460" y="55649"/>
                  </a:cubicBezTo>
                  <a:cubicBezTo>
                    <a:pt x="64460" y="59150"/>
                    <a:pt x="63793" y="62401"/>
                    <a:pt x="62431" y="65401"/>
                  </a:cubicBezTo>
                  <a:cubicBezTo>
                    <a:pt x="61070" y="68402"/>
                    <a:pt x="59069" y="70986"/>
                    <a:pt x="56375" y="73181"/>
                  </a:cubicBezTo>
                  <a:cubicBezTo>
                    <a:pt x="53708" y="75348"/>
                    <a:pt x="50373" y="77043"/>
                    <a:pt x="46401" y="78265"/>
                  </a:cubicBezTo>
                  <a:cubicBezTo>
                    <a:pt x="42427" y="79487"/>
                    <a:pt x="37843" y="80099"/>
                    <a:pt x="32620" y="80099"/>
                  </a:cubicBezTo>
                  <a:cubicBezTo>
                    <a:pt x="28397" y="80099"/>
                    <a:pt x="24313" y="79571"/>
                    <a:pt x="20340" y="78543"/>
                  </a:cubicBezTo>
                  <a:cubicBezTo>
                    <a:pt x="16367" y="77515"/>
                    <a:pt x="12866" y="75876"/>
                    <a:pt x="9838" y="73653"/>
                  </a:cubicBezTo>
                  <a:cubicBezTo>
                    <a:pt x="6810" y="71430"/>
                    <a:pt x="4392" y="68624"/>
                    <a:pt x="2587" y="65179"/>
                  </a:cubicBezTo>
                  <a:cubicBezTo>
                    <a:pt x="808" y="61762"/>
                    <a:pt x="-53" y="57678"/>
                    <a:pt x="3" y="52954"/>
                  </a:cubicBezTo>
                  <a:lnTo>
                    <a:pt x="16311" y="52954"/>
                  </a:lnTo>
                  <a:cubicBezTo>
                    <a:pt x="16311" y="55538"/>
                    <a:pt x="16784" y="57706"/>
                    <a:pt x="17700" y="59483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99" name="Gráfico 4"/>
          <p:cNvGrpSpPr/>
          <p:nvPr/>
        </p:nvGrpSpPr>
        <p:grpSpPr bwMode="auto">
          <a:xfrm>
            <a:off x="5217717" y="2045123"/>
            <a:ext cx="140915" cy="80098"/>
            <a:chOff x="8128489" y="2045123"/>
            <a:chExt cx="140915" cy="80098"/>
          </a:xfrm>
          <a:solidFill>
            <a:srgbClr val="231F20"/>
          </a:solidFill>
        </p:grpSpPr>
        <p:sp>
          <p:nvSpPr>
            <p:cNvPr id="100" name="Forma Livre: Forma 99"/>
            <p:cNvSpPr/>
            <p:nvPr/>
          </p:nvSpPr>
          <p:spPr bwMode="auto">
            <a:xfrm>
              <a:off x="8128489" y="2045123"/>
              <a:ext cx="71319" cy="80098"/>
            </a:xfrm>
            <a:custGeom>
              <a:avLst/>
              <a:gdLst>
                <a:gd name="connsiteX0" fmla="*/ 52427 w 71319"/>
                <a:gd name="connsiteY0" fmla="*/ 22282 h 80098"/>
                <a:gd name="connsiteX1" fmla="*/ 48676 w 71319"/>
                <a:gd name="connsiteY1" fmla="*/ 18059 h 80098"/>
                <a:gd name="connsiteX2" fmla="*/ 43592 w 71319"/>
                <a:gd name="connsiteY2" fmla="*/ 15225 h 80098"/>
                <a:gd name="connsiteX3" fmla="*/ 37646 w 71319"/>
                <a:gd name="connsiteY3" fmla="*/ 14197 h 80098"/>
                <a:gd name="connsiteX4" fmla="*/ 28005 w 71319"/>
                <a:gd name="connsiteY4" fmla="*/ 16392 h 80098"/>
                <a:gd name="connsiteX5" fmla="*/ 21560 w 71319"/>
                <a:gd name="connsiteY5" fmla="*/ 22282 h 80098"/>
                <a:gd name="connsiteX6" fmla="*/ 17976 w 71319"/>
                <a:gd name="connsiteY6" fmla="*/ 30700 h 80098"/>
                <a:gd name="connsiteX7" fmla="*/ 16836 w 71319"/>
                <a:gd name="connsiteY7" fmla="*/ 40452 h 80098"/>
                <a:gd name="connsiteX8" fmla="*/ 17976 w 71319"/>
                <a:gd name="connsiteY8" fmla="*/ 49843 h 80098"/>
                <a:gd name="connsiteX9" fmla="*/ 21560 w 71319"/>
                <a:gd name="connsiteY9" fmla="*/ 58039 h 80098"/>
                <a:gd name="connsiteX10" fmla="*/ 28005 w 71319"/>
                <a:gd name="connsiteY10" fmla="*/ 63873 h 80098"/>
                <a:gd name="connsiteX11" fmla="*/ 37646 w 71319"/>
                <a:gd name="connsiteY11" fmla="*/ 66068 h 80098"/>
                <a:gd name="connsiteX12" fmla="*/ 49704 w 71319"/>
                <a:gd name="connsiteY12" fmla="*/ 61345 h 80098"/>
                <a:gd name="connsiteX13" fmla="*/ 55010 w 71319"/>
                <a:gd name="connsiteY13" fmla="*/ 48898 h 80098"/>
                <a:gd name="connsiteX14" fmla="*/ 71319 w 71319"/>
                <a:gd name="connsiteY14" fmla="*/ 48898 h 80098"/>
                <a:gd name="connsiteX15" fmla="*/ 67985 w 71319"/>
                <a:gd name="connsiteY15" fmla="*/ 61873 h 80098"/>
                <a:gd name="connsiteX16" fmla="*/ 60900 w 71319"/>
                <a:gd name="connsiteY16" fmla="*/ 71736 h 80098"/>
                <a:gd name="connsiteX17" fmla="*/ 50593 w 71319"/>
                <a:gd name="connsiteY17" fmla="*/ 77959 h 80098"/>
                <a:gd name="connsiteX18" fmla="*/ 37618 w 71319"/>
                <a:gd name="connsiteY18" fmla="*/ 80099 h 80098"/>
                <a:gd name="connsiteX19" fmla="*/ 21810 w 71319"/>
                <a:gd name="connsiteY19" fmla="*/ 77043 h 80098"/>
                <a:gd name="connsiteX20" fmla="*/ 9974 w 71319"/>
                <a:gd name="connsiteY20" fmla="*/ 68624 h 80098"/>
                <a:gd name="connsiteX21" fmla="*/ 2584 w 71319"/>
                <a:gd name="connsiteY21" fmla="*/ 56038 h 80098"/>
                <a:gd name="connsiteX22" fmla="*/ 0 w 71319"/>
                <a:gd name="connsiteY22" fmla="*/ 40424 h 80098"/>
                <a:gd name="connsiteX23" fmla="*/ 2584 w 71319"/>
                <a:gd name="connsiteY23" fmla="*/ 24505 h 80098"/>
                <a:gd name="connsiteX24" fmla="*/ 9974 w 71319"/>
                <a:gd name="connsiteY24" fmla="*/ 11697 h 80098"/>
                <a:gd name="connsiteX25" fmla="*/ 21810 w 71319"/>
                <a:gd name="connsiteY25" fmla="*/ 3112 h 80098"/>
                <a:gd name="connsiteX26" fmla="*/ 37618 w 71319"/>
                <a:gd name="connsiteY26" fmla="*/ 0 h 80098"/>
                <a:gd name="connsiteX27" fmla="*/ 49565 w 71319"/>
                <a:gd name="connsiteY27" fmla="*/ 1834 h 80098"/>
                <a:gd name="connsiteX28" fmla="*/ 59650 w 71319"/>
                <a:gd name="connsiteY28" fmla="*/ 7140 h 80098"/>
                <a:gd name="connsiteX29" fmla="*/ 66985 w 71319"/>
                <a:gd name="connsiteY29" fmla="*/ 15781 h 80098"/>
                <a:gd name="connsiteX30" fmla="*/ 70624 w 71319"/>
                <a:gd name="connsiteY30" fmla="*/ 27561 h 80098"/>
                <a:gd name="connsiteX31" fmla="*/ 54316 w 71319"/>
                <a:gd name="connsiteY31" fmla="*/ 27561 h 80098"/>
                <a:gd name="connsiteX32" fmla="*/ 52371 w 71319"/>
                <a:gd name="connsiteY32" fmla="*/ 22254 h 8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71319" h="80098" fill="norm" stroke="1" extrusionOk="0">
                  <a:moveTo>
                    <a:pt x="52427" y="22282"/>
                  </a:moveTo>
                  <a:cubicBezTo>
                    <a:pt x="51427" y="20671"/>
                    <a:pt x="50176" y="19254"/>
                    <a:pt x="48676" y="18059"/>
                  </a:cubicBezTo>
                  <a:cubicBezTo>
                    <a:pt x="47176" y="16837"/>
                    <a:pt x="45481" y="15892"/>
                    <a:pt x="43592" y="15225"/>
                  </a:cubicBezTo>
                  <a:cubicBezTo>
                    <a:pt x="41702" y="14558"/>
                    <a:pt x="39702" y="14197"/>
                    <a:pt x="37646" y="14197"/>
                  </a:cubicBezTo>
                  <a:cubicBezTo>
                    <a:pt x="33867" y="14197"/>
                    <a:pt x="30645" y="14920"/>
                    <a:pt x="28005" y="16392"/>
                  </a:cubicBezTo>
                  <a:cubicBezTo>
                    <a:pt x="25366" y="17865"/>
                    <a:pt x="23227" y="19837"/>
                    <a:pt x="21560" y="22282"/>
                  </a:cubicBezTo>
                  <a:cubicBezTo>
                    <a:pt x="19920" y="24755"/>
                    <a:pt x="18726" y="27561"/>
                    <a:pt x="17976" y="30700"/>
                  </a:cubicBezTo>
                  <a:cubicBezTo>
                    <a:pt x="17225" y="33840"/>
                    <a:pt x="16836" y="37090"/>
                    <a:pt x="16836" y="40452"/>
                  </a:cubicBezTo>
                  <a:cubicBezTo>
                    <a:pt x="16836" y="43814"/>
                    <a:pt x="17225" y="46787"/>
                    <a:pt x="17976" y="49843"/>
                  </a:cubicBezTo>
                  <a:cubicBezTo>
                    <a:pt x="18726" y="52871"/>
                    <a:pt x="19920" y="55622"/>
                    <a:pt x="21560" y="58039"/>
                  </a:cubicBezTo>
                  <a:cubicBezTo>
                    <a:pt x="23199" y="60456"/>
                    <a:pt x="25338" y="62429"/>
                    <a:pt x="28005" y="63873"/>
                  </a:cubicBezTo>
                  <a:cubicBezTo>
                    <a:pt x="30645" y="65346"/>
                    <a:pt x="33867" y="66068"/>
                    <a:pt x="37646" y="66068"/>
                  </a:cubicBezTo>
                  <a:cubicBezTo>
                    <a:pt x="42786" y="66068"/>
                    <a:pt x="46814" y="64484"/>
                    <a:pt x="49704" y="61345"/>
                  </a:cubicBezTo>
                  <a:cubicBezTo>
                    <a:pt x="52593" y="58205"/>
                    <a:pt x="54371" y="54066"/>
                    <a:pt x="55010" y="48898"/>
                  </a:cubicBezTo>
                  <a:lnTo>
                    <a:pt x="71319" y="48898"/>
                  </a:lnTo>
                  <a:cubicBezTo>
                    <a:pt x="70903" y="53677"/>
                    <a:pt x="69791" y="58011"/>
                    <a:pt x="67985" y="61873"/>
                  </a:cubicBezTo>
                  <a:cubicBezTo>
                    <a:pt x="66207" y="65735"/>
                    <a:pt x="63846" y="69013"/>
                    <a:pt x="60900" y="71736"/>
                  </a:cubicBezTo>
                  <a:cubicBezTo>
                    <a:pt x="57983" y="74459"/>
                    <a:pt x="54538" y="76515"/>
                    <a:pt x="50593" y="77959"/>
                  </a:cubicBezTo>
                  <a:cubicBezTo>
                    <a:pt x="46648" y="79376"/>
                    <a:pt x="42341" y="80099"/>
                    <a:pt x="37618" y="80099"/>
                  </a:cubicBezTo>
                  <a:cubicBezTo>
                    <a:pt x="31756" y="80099"/>
                    <a:pt x="26477" y="79071"/>
                    <a:pt x="21810" y="77043"/>
                  </a:cubicBezTo>
                  <a:cubicBezTo>
                    <a:pt x="17142" y="75014"/>
                    <a:pt x="13169" y="72208"/>
                    <a:pt x="9974" y="68624"/>
                  </a:cubicBezTo>
                  <a:cubicBezTo>
                    <a:pt x="6751" y="65040"/>
                    <a:pt x="4278" y="60845"/>
                    <a:pt x="2584" y="56038"/>
                  </a:cubicBezTo>
                  <a:cubicBezTo>
                    <a:pt x="861" y="51204"/>
                    <a:pt x="0" y="46009"/>
                    <a:pt x="0" y="40424"/>
                  </a:cubicBezTo>
                  <a:cubicBezTo>
                    <a:pt x="0" y="34840"/>
                    <a:pt x="861" y="29394"/>
                    <a:pt x="2584" y="24505"/>
                  </a:cubicBezTo>
                  <a:cubicBezTo>
                    <a:pt x="4306" y="19615"/>
                    <a:pt x="6779" y="15336"/>
                    <a:pt x="9974" y="11697"/>
                  </a:cubicBezTo>
                  <a:cubicBezTo>
                    <a:pt x="13197" y="8057"/>
                    <a:pt x="17142" y="5195"/>
                    <a:pt x="21810" y="3112"/>
                  </a:cubicBezTo>
                  <a:cubicBezTo>
                    <a:pt x="26505" y="1056"/>
                    <a:pt x="31756" y="0"/>
                    <a:pt x="37618" y="0"/>
                  </a:cubicBezTo>
                  <a:cubicBezTo>
                    <a:pt x="41841" y="0"/>
                    <a:pt x="45814" y="611"/>
                    <a:pt x="49565" y="1834"/>
                  </a:cubicBezTo>
                  <a:cubicBezTo>
                    <a:pt x="53316" y="3056"/>
                    <a:pt x="56677" y="4834"/>
                    <a:pt x="59650" y="7140"/>
                  </a:cubicBezTo>
                  <a:cubicBezTo>
                    <a:pt x="62623" y="9474"/>
                    <a:pt x="65068" y="12336"/>
                    <a:pt x="66985" y="15781"/>
                  </a:cubicBezTo>
                  <a:cubicBezTo>
                    <a:pt x="68902" y="19226"/>
                    <a:pt x="70125" y="23143"/>
                    <a:pt x="70624" y="27561"/>
                  </a:cubicBezTo>
                  <a:lnTo>
                    <a:pt x="54316" y="27561"/>
                  </a:lnTo>
                  <a:cubicBezTo>
                    <a:pt x="54038" y="25644"/>
                    <a:pt x="53371" y="23866"/>
                    <a:pt x="52371" y="22254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01" name="Forma Livre: Forma 100"/>
            <p:cNvSpPr/>
            <p:nvPr/>
          </p:nvSpPr>
          <p:spPr bwMode="auto">
            <a:xfrm>
              <a:off x="8211282" y="2046956"/>
              <a:ext cx="58122" cy="76570"/>
            </a:xfrm>
            <a:custGeom>
              <a:avLst/>
              <a:gdLst>
                <a:gd name="connsiteX0" fmla="*/ 57261 w 58122"/>
                <a:gd name="connsiteY0" fmla="*/ 28 h 76570"/>
                <a:gd name="connsiteX1" fmla="*/ 57261 w 58122"/>
                <a:gd name="connsiteY1" fmla="*/ 14169 h 76570"/>
                <a:gd name="connsiteX2" fmla="*/ 16837 w 58122"/>
                <a:gd name="connsiteY2" fmla="*/ 14169 h 76570"/>
                <a:gd name="connsiteX3" fmla="*/ 16837 w 58122"/>
                <a:gd name="connsiteY3" fmla="*/ 30589 h 76570"/>
                <a:gd name="connsiteX4" fmla="*/ 53927 w 58122"/>
                <a:gd name="connsiteY4" fmla="*/ 30589 h 76570"/>
                <a:gd name="connsiteX5" fmla="*/ 53927 w 58122"/>
                <a:gd name="connsiteY5" fmla="*/ 43675 h 76570"/>
                <a:gd name="connsiteX6" fmla="*/ 16837 w 58122"/>
                <a:gd name="connsiteY6" fmla="*/ 43675 h 76570"/>
                <a:gd name="connsiteX7" fmla="*/ 16837 w 58122"/>
                <a:gd name="connsiteY7" fmla="*/ 62429 h 76570"/>
                <a:gd name="connsiteX8" fmla="*/ 58122 w 58122"/>
                <a:gd name="connsiteY8" fmla="*/ 62429 h 76570"/>
                <a:gd name="connsiteX9" fmla="*/ 58122 w 58122"/>
                <a:gd name="connsiteY9" fmla="*/ 76570 h 76570"/>
                <a:gd name="connsiteX10" fmla="*/ 0 w 58122"/>
                <a:gd name="connsiteY10" fmla="*/ 76570 h 76570"/>
                <a:gd name="connsiteX11" fmla="*/ 0 w 58122"/>
                <a:gd name="connsiteY11" fmla="*/ 0 h 76570"/>
                <a:gd name="connsiteX12" fmla="*/ 57261 w 58122"/>
                <a:gd name="connsiteY12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122" h="76570" fill="norm" stroke="1" extrusionOk="0">
                  <a:moveTo>
                    <a:pt x="57261" y="28"/>
                  </a:moveTo>
                  <a:lnTo>
                    <a:pt x="57261" y="14169"/>
                  </a:lnTo>
                  <a:lnTo>
                    <a:pt x="16837" y="14169"/>
                  </a:lnTo>
                  <a:lnTo>
                    <a:pt x="16837" y="30589"/>
                  </a:lnTo>
                  <a:lnTo>
                    <a:pt x="53927" y="30589"/>
                  </a:lnTo>
                  <a:lnTo>
                    <a:pt x="53927" y="43675"/>
                  </a:lnTo>
                  <a:lnTo>
                    <a:pt x="16837" y="43675"/>
                  </a:lnTo>
                  <a:lnTo>
                    <a:pt x="16837" y="62429"/>
                  </a:lnTo>
                  <a:lnTo>
                    <a:pt x="58122" y="62429"/>
                  </a:lnTo>
                  <a:lnTo>
                    <a:pt x="58122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57261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02" name="Gráfico 4"/>
          <p:cNvGrpSpPr/>
          <p:nvPr/>
        </p:nvGrpSpPr>
        <p:grpSpPr bwMode="auto">
          <a:xfrm>
            <a:off x="5742151" y="2356988"/>
            <a:ext cx="135692" cy="76570"/>
            <a:chOff x="8652923" y="2356988"/>
            <a:chExt cx="135692" cy="76570"/>
          </a:xfrm>
          <a:solidFill>
            <a:srgbClr val="231F20"/>
          </a:solidFill>
        </p:grpSpPr>
        <p:sp>
          <p:nvSpPr>
            <p:cNvPr id="103" name="Forma Livre: Forma 102"/>
            <p:cNvSpPr/>
            <p:nvPr/>
          </p:nvSpPr>
          <p:spPr bwMode="auto">
            <a:xfrm>
              <a:off x="8652923" y="2356988"/>
              <a:ext cx="61011" cy="76570"/>
            </a:xfrm>
            <a:custGeom>
              <a:avLst/>
              <a:gdLst>
                <a:gd name="connsiteX0" fmla="*/ 34534 w 61011"/>
                <a:gd name="connsiteY0" fmla="*/ 0 h 76570"/>
                <a:gd name="connsiteX1" fmla="*/ 46759 w 61011"/>
                <a:gd name="connsiteY1" fmla="*/ 2084 h 76570"/>
                <a:gd name="connsiteX2" fmla="*/ 54955 w 61011"/>
                <a:gd name="connsiteY2" fmla="*/ 7613 h 76570"/>
                <a:gd name="connsiteX3" fmla="*/ 59567 w 61011"/>
                <a:gd name="connsiteY3" fmla="*/ 15447 h 76570"/>
                <a:gd name="connsiteX4" fmla="*/ 61012 w 61011"/>
                <a:gd name="connsiteY4" fmla="*/ 24560 h 76570"/>
                <a:gd name="connsiteX5" fmla="*/ 59567 w 61011"/>
                <a:gd name="connsiteY5" fmla="*/ 33617 h 76570"/>
                <a:gd name="connsiteX6" fmla="*/ 54955 w 61011"/>
                <a:gd name="connsiteY6" fmla="*/ 41508 h 76570"/>
                <a:gd name="connsiteX7" fmla="*/ 46759 w 61011"/>
                <a:gd name="connsiteY7" fmla="*/ 47037 h 76570"/>
                <a:gd name="connsiteX8" fmla="*/ 34534 w 61011"/>
                <a:gd name="connsiteY8" fmla="*/ 49121 h 76570"/>
                <a:gd name="connsiteX9" fmla="*/ 16837 w 61011"/>
                <a:gd name="connsiteY9" fmla="*/ 49121 h 76570"/>
                <a:gd name="connsiteX10" fmla="*/ 16837 w 61011"/>
                <a:gd name="connsiteY10" fmla="*/ 76570 h 76570"/>
                <a:gd name="connsiteX11" fmla="*/ 0 w 61011"/>
                <a:gd name="connsiteY11" fmla="*/ 76570 h 76570"/>
                <a:gd name="connsiteX12" fmla="*/ 0 w 61011"/>
                <a:gd name="connsiteY12" fmla="*/ 0 h 76570"/>
                <a:gd name="connsiteX13" fmla="*/ 34534 w 61011"/>
                <a:gd name="connsiteY13" fmla="*/ 0 h 76570"/>
                <a:gd name="connsiteX14" fmla="*/ 29922 w 61011"/>
                <a:gd name="connsiteY14" fmla="*/ 36035 h 76570"/>
                <a:gd name="connsiteX15" fmla="*/ 35507 w 61011"/>
                <a:gd name="connsiteY15" fmla="*/ 35618 h 76570"/>
                <a:gd name="connsiteX16" fmla="*/ 40230 w 61011"/>
                <a:gd name="connsiteY16" fmla="*/ 33951 h 76570"/>
                <a:gd name="connsiteX17" fmla="*/ 43508 w 61011"/>
                <a:gd name="connsiteY17" fmla="*/ 30478 h 76570"/>
                <a:gd name="connsiteX18" fmla="*/ 44730 w 61011"/>
                <a:gd name="connsiteY18" fmla="*/ 24588 h 76570"/>
                <a:gd name="connsiteX19" fmla="*/ 43508 w 61011"/>
                <a:gd name="connsiteY19" fmla="*/ 18698 h 76570"/>
                <a:gd name="connsiteX20" fmla="*/ 40230 w 61011"/>
                <a:gd name="connsiteY20" fmla="*/ 15225 h 76570"/>
                <a:gd name="connsiteX21" fmla="*/ 35507 w 61011"/>
                <a:gd name="connsiteY21" fmla="*/ 13558 h 76570"/>
                <a:gd name="connsiteX22" fmla="*/ 29922 w 61011"/>
                <a:gd name="connsiteY22" fmla="*/ 13141 h 76570"/>
                <a:gd name="connsiteX23" fmla="*/ 16837 w 61011"/>
                <a:gd name="connsiteY23" fmla="*/ 13141 h 76570"/>
                <a:gd name="connsiteX24" fmla="*/ 16837 w 61011"/>
                <a:gd name="connsiteY24" fmla="*/ 36090 h 76570"/>
                <a:gd name="connsiteX25" fmla="*/ 29922 w 61011"/>
                <a:gd name="connsiteY25" fmla="*/ 3609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011" h="76570" fill="norm" stroke="1" extrusionOk="0">
                  <a:moveTo>
                    <a:pt x="34534" y="0"/>
                  </a:moveTo>
                  <a:cubicBezTo>
                    <a:pt x="39313" y="0"/>
                    <a:pt x="43397" y="695"/>
                    <a:pt x="46759" y="2084"/>
                  </a:cubicBezTo>
                  <a:cubicBezTo>
                    <a:pt x="50121" y="3473"/>
                    <a:pt x="52844" y="5306"/>
                    <a:pt x="54955" y="7613"/>
                  </a:cubicBezTo>
                  <a:cubicBezTo>
                    <a:pt x="57067" y="9891"/>
                    <a:pt x="58594" y="12502"/>
                    <a:pt x="59567" y="15447"/>
                  </a:cubicBezTo>
                  <a:cubicBezTo>
                    <a:pt x="60540" y="18392"/>
                    <a:pt x="61012" y="21421"/>
                    <a:pt x="61012" y="24560"/>
                  </a:cubicBezTo>
                  <a:cubicBezTo>
                    <a:pt x="61012" y="27700"/>
                    <a:pt x="60540" y="30645"/>
                    <a:pt x="59567" y="33617"/>
                  </a:cubicBezTo>
                  <a:cubicBezTo>
                    <a:pt x="58594" y="36590"/>
                    <a:pt x="57067" y="39202"/>
                    <a:pt x="54955" y="41508"/>
                  </a:cubicBezTo>
                  <a:cubicBezTo>
                    <a:pt x="52844" y="43786"/>
                    <a:pt x="50121" y="45648"/>
                    <a:pt x="46759" y="47037"/>
                  </a:cubicBezTo>
                  <a:cubicBezTo>
                    <a:pt x="43397" y="48426"/>
                    <a:pt x="39313" y="49121"/>
                    <a:pt x="34534" y="49121"/>
                  </a:cubicBezTo>
                  <a:lnTo>
                    <a:pt x="16837" y="49121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34534" y="0"/>
                  </a:lnTo>
                  <a:close/>
                  <a:moveTo>
                    <a:pt x="29922" y="36035"/>
                  </a:moveTo>
                  <a:cubicBezTo>
                    <a:pt x="31867" y="36035"/>
                    <a:pt x="33701" y="35896"/>
                    <a:pt x="35507" y="35618"/>
                  </a:cubicBezTo>
                  <a:cubicBezTo>
                    <a:pt x="37285" y="35340"/>
                    <a:pt x="38869" y="34784"/>
                    <a:pt x="40230" y="33951"/>
                  </a:cubicBezTo>
                  <a:cubicBezTo>
                    <a:pt x="41591" y="33117"/>
                    <a:pt x="42674" y="31978"/>
                    <a:pt x="43508" y="30478"/>
                  </a:cubicBezTo>
                  <a:cubicBezTo>
                    <a:pt x="44314" y="28978"/>
                    <a:pt x="44730" y="27005"/>
                    <a:pt x="44730" y="24588"/>
                  </a:cubicBezTo>
                  <a:cubicBezTo>
                    <a:pt x="44730" y="22171"/>
                    <a:pt x="44314" y="20198"/>
                    <a:pt x="43508" y="18698"/>
                  </a:cubicBezTo>
                  <a:cubicBezTo>
                    <a:pt x="42674" y="17198"/>
                    <a:pt x="41591" y="16031"/>
                    <a:pt x="40230" y="15225"/>
                  </a:cubicBezTo>
                  <a:cubicBezTo>
                    <a:pt x="38869" y="14392"/>
                    <a:pt x="37313" y="13836"/>
                    <a:pt x="35507" y="13558"/>
                  </a:cubicBezTo>
                  <a:cubicBezTo>
                    <a:pt x="33728" y="13280"/>
                    <a:pt x="31867" y="13141"/>
                    <a:pt x="29922" y="13141"/>
                  </a:cubicBezTo>
                  <a:lnTo>
                    <a:pt x="16837" y="13141"/>
                  </a:lnTo>
                  <a:lnTo>
                    <a:pt x="16837" y="36090"/>
                  </a:lnTo>
                  <a:lnTo>
                    <a:pt x="29922" y="3609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04" name="Forma Livre: Forma 103"/>
            <p:cNvSpPr/>
            <p:nvPr/>
          </p:nvSpPr>
          <p:spPr bwMode="auto">
            <a:xfrm>
              <a:off x="8724520" y="2356988"/>
              <a:ext cx="64095" cy="76570"/>
            </a:xfrm>
            <a:custGeom>
              <a:avLst/>
              <a:gdLst>
                <a:gd name="connsiteX0" fmla="*/ 35979 w 64095"/>
                <a:gd name="connsiteY0" fmla="*/ 0 h 76570"/>
                <a:gd name="connsiteX1" fmla="*/ 45953 w 64095"/>
                <a:gd name="connsiteY1" fmla="*/ 972 h 76570"/>
                <a:gd name="connsiteX2" fmla="*/ 53676 w 64095"/>
                <a:gd name="connsiteY2" fmla="*/ 4140 h 76570"/>
                <a:gd name="connsiteX3" fmla="*/ 58678 w 64095"/>
                <a:gd name="connsiteY3" fmla="*/ 9974 h 76570"/>
                <a:gd name="connsiteX4" fmla="*/ 60456 w 64095"/>
                <a:gd name="connsiteY4" fmla="*/ 18976 h 76570"/>
                <a:gd name="connsiteX5" fmla="*/ 57816 w 64095"/>
                <a:gd name="connsiteY5" fmla="*/ 28617 h 76570"/>
                <a:gd name="connsiteX6" fmla="*/ 50037 w 64095"/>
                <a:gd name="connsiteY6" fmla="*/ 34951 h 76570"/>
                <a:gd name="connsiteX7" fmla="*/ 60594 w 64095"/>
                <a:gd name="connsiteY7" fmla="*/ 42091 h 76570"/>
                <a:gd name="connsiteX8" fmla="*/ 64095 w 64095"/>
                <a:gd name="connsiteY8" fmla="*/ 54371 h 76570"/>
                <a:gd name="connsiteX9" fmla="*/ 61845 w 64095"/>
                <a:gd name="connsiteY9" fmla="*/ 64401 h 76570"/>
                <a:gd name="connsiteX10" fmla="*/ 55788 w 64095"/>
                <a:gd name="connsiteY10" fmla="*/ 71319 h 76570"/>
                <a:gd name="connsiteX11" fmla="*/ 47120 w 64095"/>
                <a:gd name="connsiteY11" fmla="*/ 75292 h 76570"/>
                <a:gd name="connsiteX12" fmla="*/ 37090 w 64095"/>
                <a:gd name="connsiteY12" fmla="*/ 76570 h 76570"/>
                <a:gd name="connsiteX13" fmla="*/ 0 w 64095"/>
                <a:gd name="connsiteY13" fmla="*/ 76570 h 76570"/>
                <a:gd name="connsiteX14" fmla="*/ 0 w 64095"/>
                <a:gd name="connsiteY14" fmla="*/ 0 h 76570"/>
                <a:gd name="connsiteX15" fmla="*/ 36035 w 64095"/>
                <a:gd name="connsiteY15" fmla="*/ 0 h 76570"/>
                <a:gd name="connsiteX16" fmla="*/ 33840 w 64095"/>
                <a:gd name="connsiteY16" fmla="*/ 30978 h 76570"/>
                <a:gd name="connsiteX17" fmla="*/ 41230 w 64095"/>
                <a:gd name="connsiteY17" fmla="*/ 28839 h 76570"/>
                <a:gd name="connsiteX18" fmla="*/ 44119 w 64095"/>
                <a:gd name="connsiteY18" fmla="*/ 21865 h 76570"/>
                <a:gd name="connsiteX19" fmla="*/ 43147 w 64095"/>
                <a:gd name="connsiteY19" fmla="*/ 17476 h 76570"/>
                <a:gd name="connsiteX20" fmla="*/ 40563 w 64095"/>
                <a:gd name="connsiteY20" fmla="*/ 14808 h 76570"/>
                <a:gd name="connsiteX21" fmla="*/ 36868 w 64095"/>
                <a:gd name="connsiteY21" fmla="*/ 13475 h 76570"/>
                <a:gd name="connsiteX22" fmla="*/ 32534 w 64095"/>
                <a:gd name="connsiteY22" fmla="*/ 13114 h 76570"/>
                <a:gd name="connsiteX23" fmla="*/ 16781 w 64095"/>
                <a:gd name="connsiteY23" fmla="*/ 13114 h 76570"/>
                <a:gd name="connsiteX24" fmla="*/ 16781 w 64095"/>
                <a:gd name="connsiteY24" fmla="*/ 31034 h 76570"/>
                <a:gd name="connsiteX25" fmla="*/ 33840 w 64095"/>
                <a:gd name="connsiteY25" fmla="*/ 31034 h 76570"/>
                <a:gd name="connsiteX26" fmla="*/ 34812 w 64095"/>
                <a:gd name="connsiteY26" fmla="*/ 63457 h 76570"/>
                <a:gd name="connsiteX27" fmla="*/ 39535 w 64095"/>
                <a:gd name="connsiteY27" fmla="*/ 62984 h 76570"/>
                <a:gd name="connsiteX28" fmla="*/ 43508 w 64095"/>
                <a:gd name="connsiteY28" fmla="*/ 61373 h 76570"/>
                <a:gd name="connsiteX29" fmla="*/ 46231 w 64095"/>
                <a:gd name="connsiteY29" fmla="*/ 58317 h 76570"/>
                <a:gd name="connsiteX30" fmla="*/ 47259 w 64095"/>
                <a:gd name="connsiteY30" fmla="*/ 53371 h 76570"/>
                <a:gd name="connsiteX31" fmla="*/ 43925 w 64095"/>
                <a:gd name="connsiteY31" fmla="*/ 44953 h 76570"/>
                <a:gd name="connsiteX32" fmla="*/ 35118 w 64095"/>
                <a:gd name="connsiteY32" fmla="*/ 42425 h 76570"/>
                <a:gd name="connsiteX33" fmla="*/ 16781 w 64095"/>
                <a:gd name="connsiteY33" fmla="*/ 42425 h 76570"/>
                <a:gd name="connsiteX34" fmla="*/ 16781 w 64095"/>
                <a:gd name="connsiteY34" fmla="*/ 63429 h 76570"/>
                <a:gd name="connsiteX35" fmla="*/ 34785 w 64095"/>
                <a:gd name="connsiteY35" fmla="*/ 63429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4095" h="76570" fill="norm" stroke="1" extrusionOk="0">
                  <a:moveTo>
                    <a:pt x="35979" y="0"/>
                  </a:moveTo>
                  <a:cubicBezTo>
                    <a:pt x="39619" y="0"/>
                    <a:pt x="42953" y="333"/>
                    <a:pt x="45953" y="972"/>
                  </a:cubicBezTo>
                  <a:cubicBezTo>
                    <a:pt x="48953" y="1611"/>
                    <a:pt x="51538" y="2667"/>
                    <a:pt x="53676" y="4140"/>
                  </a:cubicBezTo>
                  <a:cubicBezTo>
                    <a:pt x="55816" y="5612"/>
                    <a:pt x="57483" y="7557"/>
                    <a:pt x="58678" y="9974"/>
                  </a:cubicBezTo>
                  <a:cubicBezTo>
                    <a:pt x="59845" y="12419"/>
                    <a:pt x="60456" y="15420"/>
                    <a:pt x="60456" y="18976"/>
                  </a:cubicBezTo>
                  <a:cubicBezTo>
                    <a:pt x="60456" y="22838"/>
                    <a:pt x="59567" y="26061"/>
                    <a:pt x="57816" y="28617"/>
                  </a:cubicBezTo>
                  <a:cubicBezTo>
                    <a:pt x="56066" y="31200"/>
                    <a:pt x="53482" y="33312"/>
                    <a:pt x="50037" y="34951"/>
                  </a:cubicBezTo>
                  <a:cubicBezTo>
                    <a:pt x="54760" y="36312"/>
                    <a:pt x="58261" y="38674"/>
                    <a:pt x="60594" y="42091"/>
                  </a:cubicBezTo>
                  <a:cubicBezTo>
                    <a:pt x="62928" y="45481"/>
                    <a:pt x="64095" y="49593"/>
                    <a:pt x="64095" y="54371"/>
                  </a:cubicBezTo>
                  <a:cubicBezTo>
                    <a:pt x="64095" y="58233"/>
                    <a:pt x="63346" y="61567"/>
                    <a:pt x="61845" y="64401"/>
                  </a:cubicBezTo>
                  <a:cubicBezTo>
                    <a:pt x="60345" y="67235"/>
                    <a:pt x="58317" y="69541"/>
                    <a:pt x="55788" y="71319"/>
                  </a:cubicBezTo>
                  <a:cubicBezTo>
                    <a:pt x="53260" y="73097"/>
                    <a:pt x="50343" y="74431"/>
                    <a:pt x="47120" y="75292"/>
                  </a:cubicBezTo>
                  <a:cubicBezTo>
                    <a:pt x="43870" y="76153"/>
                    <a:pt x="40507" y="76570"/>
                    <a:pt x="37090" y="76570"/>
                  </a:cubicBezTo>
                  <a:lnTo>
                    <a:pt x="0" y="76570"/>
                  </a:lnTo>
                  <a:lnTo>
                    <a:pt x="0" y="0"/>
                  </a:lnTo>
                  <a:lnTo>
                    <a:pt x="36035" y="0"/>
                  </a:lnTo>
                  <a:close/>
                  <a:moveTo>
                    <a:pt x="33840" y="30978"/>
                  </a:moveTo>
                  <a:cubicBezTo>
                    <a:pt x="36840" y="30978"/>
                    <a:pt x="39313" y="30256"/>
                    <a:pt x="41230" y="28839"/>
                  </a:cubicBezTo>
                  <a:cubicBezTo>
                    <a:pt x="43147" y="27422"/>
                    <a:pt x="44119" y="25088"/>
                    <a:pt x="44119" y="21865"/>
                  </a:cubicBezTo>
                  <a:cubicBezTo>
                    <a:pt x="44119" y="20087"/>
                    <a:pt x="43786" y="18615"/>
                    <a:pt x="43147" y="17476"/>
                  </a:cubicBezTo>
                  <a:cubicBezTo>
                    <a:pt x="42508" y="16336"/>
                    <a:pt x="41647" y="15447"/>
                    <a:pt x="40563" y="14808"/>
                  </a:cubicBezTo>
                  <a:cubicBezTo>
                    <a:pt x="39480" y="14169"/>
                    <a:pt x="38257" y="13725"/>
                    <a:pt x="36868" y="13475"/>
                  </a:cubicBezTo>
                  <a:cubicBezTo>
                    <a:pt x="35479" y="13225"/>
                    <a:pt x="34034" y="13114"/>
                    <a:pt x="32534" y="13114"/>
                  </a:cubicBezTo>
                  <a:lnTo>
                    <a:pt x="16781" y="13114"/>
                  </a:lnTo>
                  <a:lnTo>
                    <a:pt x="16781" y="31034"/>
                  </a:lnTo>
                  <a:lnTo>
                    <a:pt x="33840" y="31034"/>
                  </a:lnTo>
                  <a:close/>
                  <a:moveTo>
                    <a:pt x="34812" y="63457"/>
                  </a:moveTo>
                  <a:cubicBezTo>
                    <a:pt x="36451" y="63457"/>
                    <a:pt x="38035" y="63290"/>
                    <a:pt x="39535" y="62984"/>
                  </a:cubicBezTo>
                  <a:cubicBezTo>
                    <a:pt x="41036" y="62651"/>
                    <a:pt x="42369" y="62123"/>
                    <a:pt x="43508" y="61373"/>
                  </a:cubicBezTo>
                  <a:cubicBezTo>
                    <a:pt x="44647" y="60623"/>
                    <a:pt x="45564" y="59595"/>
                    <a:pt x="46231" y="58317"/>
                  </a:cubicBezTo>
                  <a:cubicBezTo>
                    <a:pt x="46898" y="57039"/>
                    <a:pt x="47259" y="55400"/>
                    <a:pt x="47259" y="53371"/>
                  </a:cubicBezTo>
                  <a:cubicBezTo>
                    <a:pt x="47259" y="49426"/>
                    <a:pt x="46147" y="46648"/>
                    <a:pt x="43925" y="44953"/>
                  </a:cubicBezTo>
                  <a:cubicBezTo>
                    <a:pt x="41702" y="43286"/>
                    <a:pt x="38785" y="42425"/>
                    <a:pt x="35118" y="42425"/>
                  </a:cubicBezTo>
                  <a:lnTo>
                    <a:pt x="16781" y="42425"/>
                  </a:lnTo>
                  <a:lnTo>
                    <a:pt x="16781" y="63429"/>
                  </a:lnTo>
                  <a:lnTo>
                    <a:pt x="34785" y="63429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05" name="Gráfico 4"/>
          <p:cNvGrpSpPr/>
          <p:nvPr/>
        </p:nvGrpSpPr>
        <p:grpSpPr bwMode="auto">
          <a:xfrm>
            <a:off x="5647104" y="2130472"/>
            <a:ext cx="142027" cy="76570"/>
            <a:chOff x="8557876" y="2130472"/>
            <a:chExt cx="142027" cy="76570"/>
          </a:xfrm>
          <a:solidFill>
            <a:srgbClr val="231F20"/>
          </a:solidFill>
        </p:grpSpPr>
        <p:sp>
          <p:nvSpPr>
            <p:cNvPr id="106" name="Forma Livre: Forma 105"/>
            <p:cNvSpPr/>
            <p:nvPr/>
          </p:nvSpPr>
          <p:spPr bwMode="auto">
            <a:xfrm>
              <a:off x="8557876" y="2130472"/>
              <a:ext cx="65957" cy="76570"/>
            </a:xfrm>
            <a:custGeom>
              <a:avLst/>
              <a:gdLst>
                <a:gd name="connsiteX0" fmla="*/ 41258 w 65957"/>
                <a:gd name="connsiteY0" fmla="*/ 0 h 76570"/>
                <a:gd name="connsiteX1" fmla="*/ 50538 w 65957"/>
                <a:gd name="connsiteY1" fmla="*/ 1667 h 76570"/>
                <a:gd name="connsiteX2" fmla="*/ 57622 w 65957"/>
                <a:gd name="connsiteY2" fmla="*/ 6223 h 76570"/>
                <a:gd name="connsiteX3" fmla="*/ 62123 w 65957"/>
                <a:gd name="connsiteY3" fmla="*/ 12919 h 76570"/>
                <a:gd name="connsiteX4" fmla="*/ 63679 w 65957"/>
                <a:gd name="connsiteY4" fmla="*/ 21115 h 76570"/>
                <a:gd name="connsiteX5" fmla="*/ 60845 w 65957"/>
                <a:gd name="connsiteY5" fmla="*/ 32812 h 76570"/>
                <a:gd name="connsiteX6" fmla="*/ 51566 w 65957"/>
                <a:gd name="connsiteY6" fmla="*/ 40313 h 76570"/>
                <a:gd name="connsiteX7" fmla="*/ 51566 w 65957"/>
                <a:gd name="connsiteY7" fmla="*/ 40536 h 76570"/>
                <a:gd name="connsiteX8" fmla="*/ 56705 w 65957"/>
                <a:gd name="connsiteY8" fmla="*/ 43175 h 76570"/>
                <a:gd name="connsiteX9" fmla="*/ 60039 w 65957"/>
                <a:gd name="connsiteY9" fmla="*/ 47342 h 76570"/>
                <a:gd name="connsiteX10" fmla="*/ 61929 w 65957"/>
                <a:gd name="connsiteY10" fmla="*/ 52649 h 76570"/>
                <a:gd name="connsiteX11" fmla="*/ 62734 w 65957"/>
                <a:gd name="connsiteY11" fmla="*/ 58428 h 76570"/>
                <a:gd name="connsiteX12" fmla="*/ 62957 w 65957"/>
                <a:gd name="connsiteY12" fmla="*/ 62707 h 76570"/>
                <a:gd name="connsiteX13" fmla="*/ 63318 w 65957"/>
                <a:gd name="connsiteY13" fmla="*/ 67735 h 76570"/>
                <a:gd name="connsiteX14" fmla="*/ 64179 w 65957"/>
                <a:gd name="connsiteY14" fmla="*/ 72625 h 76570"/>
                <a:gd name="connsiteX15" fmla="*/ 65957 w 65957"/>
                <a:gd name="connsiteY15" fmla="*/ 76542 h 76570"/>
                <a:gd name="connsiteX16" fmla="*/ 49121 w 65957"/>
                <a:gd name="connsiteY16" fmla="*/ 76542 h 76570"/>
                <a:gd name="connsiteX17" fmla="*/ 47398 w 65957"/>
                <a:gd name="connsiteY17" fmla="*/ 67846 h 76570"/>
                <a:gd name="connsiteX18" fmla="*/ 46426 w 65957"/>
                <a:gd name="connsiteY18" fmla="*/ 58206 h 76570"/>
                <a:gd name="connsiteX19" fmla="*/ 42786 w 65957"/>
                <a:gd name="connsiteY19" fmla="*/ 49426 h 76570"/>
                <a:gd name="connsiteX20" fmla="*/ 33673 w 65957"/>
                <a:gd name="connsiteY20" fmla="*/ 46648 h 76570"/>
                <a:gd name="connsiteX21" fmla="*/ 16837 w 65957"/>
                <a:gd name="connsiteY21" fmla="*/ 46648 h 76570"/>
                <a:gd name="connsiteX22" fmla="*/ 16837 w 65957"/>
                <a:gd name="connsiteY22" fmla="*/ 76570 h 76570"/>
                <a:gd name="connsiteX23" fmla="*/ 0 w 65957"/>
                <a:gd name="connsiteY23" fmla="*/ 76570 h 76570"/>
                <a:gd name="connsiteX24" fmla="*/ 0 w 65957"/>
                <a:gd name="connsiteY24" fmla="*/ 0 h 76570"/>
                <a:gd name="connsiteX25" fmla="*/ 41286 w 65957"/>
                <a:gd name="connsiteY25" fmla="*/ 0 h 76570"/>
                <a:gd name="connsiteX26" fmla="*/ 35257 w 65957"/>
                <a:gd name="connsiteY26" fmla="*/ 34646 h 76570"/>
                <a:gd name="connsiteX27" fmla="*/ 43953 w 65957"/>
                <a:gd name="connsiteY27" fmla="*/ 32062 h 76570"/>
                <a:gd name="connsiteX28" fmla="*/ 46842 w 65957"/>
                <a:gd name="connsiteY28" fmla="*/ 23699 h 76570"/>
                <a:gd name="connsiteX29" fmla="*/ 43953 w 65957"/>
                <a:gd name="connsiteY29" fmla="*/ 15614 h 76570"/>
                <a:gd name="connsiteX30" fmla="*/ 35257 w 65957"/>
                <a:gd name="connsiteY30" fmla="*/ 13086 h 76570"/>
                <a:gd name="connsiteX31" fmla="*/ 16809 w 65957"/>
                <a:gd name="connsiteY31" fmla="*/ 13086 h 76570"/>
                <a:gd name="connsiteX32" fmla="*/ 16809 w 65957"/>
                <a:gd name="connsiteY32" fmla="*/ 34646 h 76570"/>
                <a:gd name="connsiteX33" fmla="*/ 35257 w 65957"/>
                <a:gd name="connsiteY33" fmla="*/ 34646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5957" h="76570" fill="norm" stroke="1" extrusionOk="0">
                  <a:moveTo>
                    <a:pt x="41258" y="0"/>
                  </a:moveTo>
                  <a:cubicBezTo>
                    <a:pt x="44675" y="0"/>
                    <a:pt x="47787" y="556"/>
                    <a:pt x="50538" y="1667"/>
                  </a:cubicBezTo>
                  <a:cubicBezTo>
                    <a:pt x="53288" y="2778"/>
                    <a:pt x="55650" y="4306"/>
                    <a:pt x="57622" y="6223"/>
                  </a:cubicBezTo>
                  <a:cubicBezTo>
                    <a:pt x="59595" y="8168"/>
                    <a:pt x="61095" y="10391"/>
                    <a:pt x="62123" y="12919"/>
                  </a:cubicBezTo>
                  <a:cubicBezTo>
                    <a:pt x="63151" y="15447"/>
                    <a:pt x="63679" y="18198"/>
                    <a:pt x="63679" y="21115"/>
                  </a:cubicBezTo>
                  <a:cubicBezTo>
                    <a:pt x="63679" y="25616"/>
                    <a:pt x="62734" y="29506"/>
                    <a:pt x="60845" y="32812"/>
                  </a:cubicBezTo>
                  <a:cubicBezTo>
                    <a:pt x="58956" y="36090"/>
                    <a:pt x="55844" y="38591"/>
                    <a:pt x="51566" y="40313"/>
                  </a:cubicBezTo>
                  <a:lnTo>
                    <a:pt x="51566" y="40536"/>
                  </a:lnTo>
                  <a:cubicBezTo>
                    <a:pt x="53649" y="41119"/>
                    <a:pt x="55344" y="41980"/>
                    <a:pt x="56705" y="43175"/>
                  </a:cubicBezTo>
                  <a:cubicBezTo>
                    <a:pt x="58067" y="44342"/>
                    <a:pt x="59178" y="45759"/>
                    <a:pt x="60039" y="47342"/>
                  </a:cubicBezTo>
                  <a:cubicBezTo>
                    <a:pt x="60901" y="48926"/>
                    <a:pt x="61512" y="50732"/>
                    <a:pt x="61929" y="52649"/>
                  </a:cubicBezTo>
                  <a:cubicBezTo>
                    <a:pt x="62318" y="54566"/>
                    <a:pt x="62595" y="56511"/>
                    <a:pt x="62734" y="58428"/>
                  </a:cubicBezTo>
                  <a:cubicBezTo>
                    <a:pt x="62818" y="59650"/>
                    <a:pt x="62873" y="61067"/>
                    <a:pt x="62957" y="62707"/>
                  </a:cubicBezTo>
                  <a:cubicBezTo>
                    <a:pt x="63040" y="64346"/>
                    <a:pt x="63151" y="66041"/>
                    <a:pt x="63318" y="67735"/>
                  </a:cubicBezTo>
                  <a:cubicBezTo>
                    <a:pt x="63484" y="69458"/>
                    <a:pt x="63790" y="71069"/>
                    <a:pt x="64179" y="72625"/>
                  </a:cubicBezTo>
                  <a:cubicBezTo>
                    <a:pt x="64568" y="74153"/>
                    <a:pt x="65152" y="75459"/>
                    <a:pt x="65957" y="76542"/>
                  </a:cubicBezTo>
                  <a:lnTo>
                    <a:pt x="49121" y="76542"/>
                  </a:lnTo>
                  <a:cubicBezTo>
                    <a:pt x="48204" y="74125"/>
                    <a:pt x="47620" y="71208"/>
                    <a:pt x="47398" y="67846"/>
                  </a:cubicBezTo>
                  <a:cubicBezTo>
                    <a:pt x="47176" y="64485"/>
                    <a:pt x="46870" y="61262"/>
                    <a:pt x="46426" y="58206"/>
                  </a:cubicBezTo>
                  <a:cubicBezTo>
                    <a:pt x="45842" y="54205"/>
                    <a:pt x="44648" y="51260"/>
                    <a:pt x="42786" y="49426"/>
                  </a:cubicBezTo>
                  <a:cubicBezTo>
                    <a:pt x="40924" y="47565"/>
                    <a:pt x="37896" y="46648"/>
                    <a:pt x="33673" y="46648"/>
                  </a:cubicBezTo>
                  <a:lnTo>
                    <a:pt x="16837" y="46648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41286" y="0"/>
                  </a:lnTo>
                  <a:close/>
                  <a:moveTo>
                    <a:pt x="35257" y="34646"/>
                  </a:moveTo>
                  <a:cubicBezTo>
                    <a:pt x="39119" y="34646"/>
                    <a:pt x="42008" y="33784"/>
                    <a:pt x="43953" y="32062"/>
                  </a:cubicBezTo>
                  <a:cubicBezTo>
                    <a:pt x="45870" y="30339"/>
                    <a:pt x="46842" y="27561"/>
                    <a:pt x="46842" y="23699"/>
                  </a:cubicBezTo>
                  <a:cubicBezTo>
                    <a:pt x="46842" y="19837"/>
                    <a:pt x="45870" y="17281"/>
                    <a:pt x="43953" y="15614"/>
                  </a:cubicBezTo>
                  <a:cubicBezTo>
                    <a:pt x="42008" y="13947"/>
                    <a:pt x="39119" y="13086"/>
                    <a:pt x="35257" y="13086"/>
                  </a:cubicBezTo>
                  <a:lnTo>
                    <a:pt x="16809" y="13086"/>
                  </a:lnTo>
                  <a:lnTo>
                    <a:pt x="16809" y="34646"/>
                  </a:lnTo>
                  <a:lnTo>
                    <a:pt x="35257" y="34646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07" name="Forma Livre: Forma 106"/>
            <p:cNvSpPr/>
            <p:nvPr/>
          </p:nvSpPr>
          <p:spPr bwMode="auto">
            <a:xfrm>
              <a:off x="8635252" y="2130472"/>
              <a:ext cx="64651" cy="76570"/>
            </a:xfrm>
            <a:custGeom>
              <a:avLst/>
              <a:gdLst>
                <a:gd name="connsiteX0" fmla="*/ 16725 w 64651"/>
                <a:gd name="connsiteY0" fmla="*/ 0 h 76570"/>
                <a:gd name="connsiteX1" fmla="*/ 48676 w 64651"/>
                <a:gd name="connsiteY1" fmla="*/ 51371 h 76570"/>
                <a:gd name="connsiteX2" fmla="*/ 48899 w 64651"/>
                <a:gd name="connsiteY2" fmla="*/ 51371 h 76570"/>
                <a:gd name="connsiteX3" fmla="*/ 48899 w 64651"/>
                <a:gd name="connsiteY3" fmla="*/ 0 h 76570"/>
                <a:gd name="connsiteX4" fmla="*/ 64651 w 64651"/>
                <a:gd name="connsiteY4" fmla="*/ 0 h 76570"/>
                <a:gd name="connsiteX5" fmla="*/ 64651 w 64651"/>
                <a:gd name="connsiteY5" fmla="*/ 76570 h 76570"/>
                <a:gd name="connsiteX6" fmla="*/ 47815 w 64651"/>
                <a:gd name="connsiteY6" fmla="*/ 76570 h 76570"/>
                <a:gd name="connsiteX7" fmla="*/ 15975 w 64651"/>
                <a:gd name="connsiteY7" fmla="*/ 25310 h 76570"/>
                <a:gd name="connsiteX8" fmla="*/ 15753 w 64651"/>
                <a:gd name="connsiteY8" fmla="*/ 25310 h 76570"/>
                <a:gd name="connsiteX9" fmla="*/ 15753 w 64651"/>
                <a:gd name="connsiteY9" fmla="*/ 76570 h 76570"/>
                <a:gd name="connsiteX10" fmla="*/ 0 w 64651"/>
                <a:gd name="connsiteY10" fmla="*/ 76570 h 76570"/>
                <a:gd name="connsiteX11" fmla="*/ 0 w 64651"/>
                <a:gd name="connsiteY11" fmla="*/ 0 h 76570"/>
                <a:gd name="connsiteX12" fmla="*/ 16725 w 64651"/>
                <a:gd name="connsiteY12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4651" h="76570" fill="norm" stroke="1" extrusionOk="0">
                  <a:moveTo>
                    <a:pt x="16725" y="0"/>
                  </a:moveTo>
                  <a:lnTo>
                    <a:pt x="48676" y="51371"/>
                  </a:lnTo>
                  <a:lnTo>
                    <a:pt x="48899" y="51371"/>
                  </a:lnTo>
                  <a:lnTo>
                    <a:pt x="48899" y="0"/>
                  </a:lnTo>
                  <a:lnTo>
                    <a:pt x="64651" y="0"/>
                  </a:lnTo>
                  <a:lnTo>
                    <a:pt x="64651" y="76570"/>
                  </a:lnTo>
                  <a:lnTo>
                    <a:pt x="47815" y="76570"/>
                  </a:lnTo>
                  <a:lnTo>
                    <a:pt x="15975" y="25310"/>
                  </a:lnTo>
                  <a:lnTo>
                    <a:pt x="15753" y="25310"/>
                  </a:lnTo>
                  <a:lnTo>
                    <a:pt x="15753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16725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08" name="Gráfico 4"/>
          <p:cNvGrpSpPr/>
          <p:nvPr/>
        </p:nvGrpSpPr>
        <p:grpSpPr bwMode="auto">
          <a:xfrm>
            <a:off x="5406447" y="2536495"/>
            <a:ext cx="129663" cy="76598"/>
            <a:chOff x="8317219" y="2536495"/>
            <a:chExt cx="129663" cy="76598"/>
          </a:xfrm>
          <a:solidFill>
            <a:srgbClr val="231F20"/>
          </a:solidFill>
        </p:grpSpPr>
        <p:sp>
          <p:nvSpPr>
            <p:cNvPr id="109" name="Forma Livre: Forma 108"/>
            <p:cNvSpPr/>
            <p:nvPr/>
          </p:nvSpPr>
          <p:spPr bwMode="auto">
            <a:xfrm>
              <a:off x="8317219" y="2536523"/>
              <a:ext cx="61011" cy="76570"/>
            </a:xfrm>
            <a:custGeom>
              <a:avLst/>
              <a:gdLst>
                <a:gd name="connsiteX0" fmla="*/ 34535 w 61011"/>
                <a:gd name="connsiteY0" fmla="*/ 0 h 76570"/>
                <a:gd name="connsiteX1" fmla="*/ 46759 w 61011"/>
                <a:gd name="connsiteY1" fmla="*/ 2084 h 76570"/>
                <a:gd name="connsiteX2" fmla="*/ 54955 w 61011"/>
                <a:gd name="connsiteY2" fmla="*/ 7613 h 76570"/>
                <a:gd name="connsiteX3" fmla="*/ 59567 w 61011"/>
                <a:gd name="connsiteY3" fmla="*/ 15447 h 76570"/>
                <a:gd name="connsiteX4" fmla="*/ 61012 w 61011"/>
                <a:gd name="connsiteY4" fmla="*/ 24560 h 76570"/>
                <a:gd name="connsiteX5" fmla="*/ 59567 w 61011"/>
                <a:gd name="connsiteY5" fmla="*/ 33617 h 76570"/>
                <a:gd name="connsiteX6" fmla="*/ 54955 w 61011"/>
                <a:gd name="connsiteY6" fmla="*/ 41508 h 76570"/>
                <a:gd name="connsiteX7" fmla="*/ 46759 w 61011"/>
                <a:gd name="connsiteY7" fmla="*/ 47037 h 76570"/>
                <a:gd name="connsiteX8" fmla="*/ 34535 w 61011"/>
                <a:gd name="connsiteY8" fmla="*/ 49121 h 76570"/>
                <a:gd name="connsiteX9" fmla="*/ 16837 w 61011"/>
                <a:gd name="connsiteY9" fmla="*/ 49121 h 76570"/>
                <a:gd name="connsiteX10" fmla="*/ 16837 w 61011"/>
                <a:gd name="connsiteY10" fmla="*/ 76570 h 76570"/>
                <a:gd name="connsiteX11" fmla="*/ 0 w 61011"/>
                <a:gd name="connsiteY11" fmla="*/ 76570 h 76570"/>
                <a:gd name="connsiteX12" fmla="*/ 0 w 61011"/>
                <a:gd name="connsiteY12" fmla="*/ 0 h 76570"/>
                <a:gd name="connsiteX13" fmla="*/ 34535 w 61011"/>
                <a:gd name="connsiteY13" fmla="*/ 0 h 76570"/>
                <a:gd name="connsiteX14" fmla="*/ 29922 w 61011"/>
                <a:gd name="connsiteY14" fmla="*/ 36035 h 76570"/>
                <a:gd name="connsiteX15" fmla="*/ 35507 w 61011"/>
                <a:gd name="connsiteY15" fmla="*/ 35618 h 76570"/>
                <a:gd name="connsiteX16" fmla="*/ 40230 w 61011"/>
                <a:gd name="connsiteY16" fmla="*/ 33951 h 76570"/>
                <a:gd name="connsiteX17" fmla="*/ 43508 w 61011"/>
                <a:gd name="connsiteY17" fmla="*/ 30478 h 76570"/>
                <a:gd name="connsiteX18" fmla="*/ 44731 w 61011"/>
                <a:gd name="connsiteY18" fmla="*/ 24588 h 76570"/>
                <a:gd name="connsiteX19" fmla="*/ 43508 w 61011"/>
                <a:gd name="connsiteY19" fmla="*/ 18698 h 76570"/>
                <a:gd name="connsiteX20" fmla="*/ 40230 w 61011"/>
                <a:gd name="connsiteY20" fmla="*/ 15225 h 76570"/>
                <a:gd name="connsiteX21" fmla="*/ 35507 w 61011"/>
                <a:gd name="connsiteY21" fmla="*/ 13558 h 76570"/>
                <a:gd name="connsiteX22" fmla="*/ 29922 w 61011"/>
                <a:gd name="connsiteY22" fmla="*/ 13141 h 76570"/>
                <a:gd name="connsiteX23" fmla="*/ 16837 w 61011"/>
                <a:gd name="connsiteY23" fmla="*/ 13141 h 76570"/>
                <a:gd name="connsiteX24" fmla="*/ 16837 w 61011"/>
                <a:gd name="connsiteY24" fmla="*/ 36090 h 76570"/>
                <a:gd name="connsiteX25" fmla="*/ 29922 w 61011"/>
                <a:gd name="connsiteY25" fmla="*/ 3609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011" h="76570" fill="norm" stroke="1" extrusionOk="0">
                  <a:moveTo>
                    <a:pt x="34535" y="0"/>
                  </a:moveTo>
                  <a:cubicBezTo>
                    <a:pt x="39313" y="0"/>
                    <a:pt x="43397" y="695"/>
                    <a:pt x="46759" y="2084"/>
                  </a:cubicBezTo>
                  <a:cubicBezTo>
                    <a:pt x="50121" y="3473"/>
                    <a:pt x="52844" y="5306"/>
                    <a:pt x="54955" y="7613"/>
                  </a:cubicBezTo>
                  <a:cubicBezTo>
                    <a:pt x="57067" y="9891"/>
                    <a:pt x="58595" y="12502"/>
                    <a:pt x="59567" y="15447"/>
                  </a:cubicBezTo>
                  <a:cubicBezTo>
                    <a:pt x="60540" y="18392"/>
                    <a:pt x="61012" y="21421"/>
                    <a:pt x="61012" y="24560"/>
                  </a:cubicBezTo>
                  <a:cubicBezTo>
                    <a:pt x="61012" y="27700"/>
                    <a:pt x="60540" y="30645"/>
                    <a:pt x="59567" y="33617"/>
                  </a:cubicBezTo>
                  <a:cubicBezTo>
                    <a:pt x="58595" y="36590"/>
                    <a:pt x="57067" y="39202"/>
                    <a:pt x="54955" y="41508"/>
                  </a:cubicBezTo>
                  <a:cubicBezTo>
                    <a:pt x="52844" y="43786"/>
                    <a:pt x="50121" y="45648"/>
                    <a:pt x="46759" y="47037"/>
                  </a:cubicBezTo>
                  <a:cubicBezTo>
                    <a:pt x="43397" y="48426"/>
                    <a:pt x="39313" y="49121"/>
                    <a:pt x="34535" y="49121"/>
                  </a:cubicBezTo>
                  <a:lnTo>
                    <a:pt x="16837" y="49121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34535" y="0"/>
                  </a:lnTo>
                  <a:close/>
                  <a:moveTo>
                    <a:pt x="29922" y="36035"/>
                  </a:moveTo>
                  <a:cubicBezTo>
                    <a:pt x="31867" y="36035"/>
                    <a:pt x="33701" y="35896"/>
                    <a:pt x="35507" y="35618"/>
                  </a:cubicBezTo>
                  <a:cubicBezTo>
                    <a:pt x="37285" y="35340"/>
                    <a:pt x="38869" y="34784"/>
                    <a:pt x="40230" y="33951"/>
                  </a:cubicBezTo>
                  <a:cubicBezTo>
                    <a:pt x="41591" y="33117"/>
                    <a:pt x="42675" y="31978"/>
                    <a:pt x="43508" y="30478"/>
                  </a:cubicBezTo>
                  <a:cubicBezTo>
                    <a:pt x="44342" y="28978"/>
                    <a:pt x="44731" y="27005"/>
                    <a:pt x="44731" y="24588"/>
                  </a:cubicBezTo>
                  <a:cubicBezTo>
                    <a:pt x="44731" y="22171"/>
                    <a:pt x="44314" y="20198"/>
                    <a:pt x="43508" y="18698"/>
                  </a:cubicBezTo>
                  <a:cubicBezTo>
                    <a:pt x="42675" y="17198"/>
                    <a:pt x="41591" y="16031"/>
                    <a:pt x="40230" y="15225"/>
                  </a:cubicBezTo>
                  <a:cubicBezTo>
                    <a:pt x="38869" y="14392"/>
                    <a:pt x="37313" y="13836"/>
                    <a:pt x="35507" y="13558"/>
                  </a:cubicBezTo>
                  <a:cubicBezTo>
                    <a:pt x="33729" y="13280"/>
                    <a:pt x="31867" y="13141"/>
                    <a:pt x="29922" y="13141"/>
                  </a:cubicBezTo>
                  <a:lnTo>
                    <a:pt x="16837" y="13141"/>
                  </a:lnTo>
                  <a:lnTo>
                    <a:pt x="16837" y="36090"/>
                  </a:lnTo>
                  <a:lnTo>
                    <a:pt x="29922" y="3609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10" name="Forma Livre: Forma 109"/>
            <p:cNvSpPr/>
            <p:nvPr/>
          </p:nvSpPr>
          <p:spPr bwMode="auto">
            <a:xfrm>
              <a:off x="8388761" y="2536495"/>
              <a:ext cx="58122" cy="76570"/>
            </a:xfrm>
            <a:custGeom>
              <a:avLst/>
              <a:gdLst>
                <a:gd name="connsiteX0" fmla="*/ 57261 w 58122"/>
                <a:gd name="connsiteY0" fmla="*/ 28 h 76570"/>
                <a:gd name="connsiteX1" fmla="*/ 57261 w 58122"/>
                <a:gd name="connsiteY1" fmla="*/ 14169 h 76570"/>
                <a:gd name="connsiteX2" fmla="*/ 16837 w 58122"/>
                <a:gd name="connsiteY2" fmla="*/ 14169 h 76570"/>
                <a:gd name="connsiteX3" fmla="*/ 16837 w 58122"/>
                <a:gd name="connsiteY3" fmla="*/ 30589 h 76570"/>
                <a:gd name="connsiteX4" fmla="*/ 53927 w 58122"/>
                <a:gd name="connsiteY4" fmla="*/ 30589 h 76570"/>
                <a:gd name="connsiteX5" fmla="*/ 53927 w 58122"/>
                <a:gd name="connsiteY5" fmla="*/ 43675 h 76570"/>
                <a:gd name="connsiteX6" fmla="*/ 16837 w 58122"/>
                <a:gd name="connsiteY6" fmla="*/ 43675 h 76570"/>
                <a:gd name="connsiteX7" fmla="*/ 16837 w 58122"/>
                <a:gd name="connsiteY7" fmla="*/ 62429 h 76570"/>
                <a:gd name="connsiteX8" fmla="*/ 58122 w 58122"/>
                <a:gd name="connsiteY8" fmla="*/ 62429 h 76570"/>
                <a:gd name="connsiteX9" fmla="*/ 58122 w 58122"/>
                <a:gd name="connsiteY9" fmla="*/ 76570 h 76570"/>
                <a:gd name="connsiteX10" fmla="*/ 0 w 58122"/>
                <a:gd name="connsiteY10" fmla="*/ 76570 h 76570"/>
                <a:gd name="connsiteX11" fmla="*/ 0 w 58122"/>
                <a:gd name="connsiteY11" fmla="*/ 0 h 76570"/>
                <a:gd name="connsiteX12" fmla="*/ 57261 w 58122"/>
                <a:gd name="connsiteY12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122" h="76570" fill="norm" stroke="1" extrusionOk="0">
                  <a:moveTo>
                    <a:pt x="57261" y="28"/>
                  </a:moveTo>
                  <a:lnTo>
                    <a:pt x="57261" y="14169"/>
                  </a:lnTo>
                  <a:lnTo>
                    <a:pt x="16837" y="14169"/>
                  </a:lnTo>
                  <a:lnTo>
                    <a:pt x="16837" y="30589"/>
                  </a:lnTo>
                  <a:lnTo>
                    <a:pt x="53927" y="30589"/>
                  </a:lnTo>
                  <a:lnTo>
                    <a:pt x="53927" y="43675"/>
                  </a:lnTo>
                  <a:lnTo>
                    <a:pt x="16837" y="43675"/>
                  </a:lnTo>
                  <a:lnTo>
                    <a:pt x="16837" y="62429"/>
                  </a:lnTo>
                  <a:lnTo>
                    <a:pt x="58122" y="62429"/>
                  </a:lnTo>
                  <a:lnTo>
                    <a:pt x="58122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57261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11" name="Gráfico 4"/>
          <p:cNvGrpSpPr/>
          <p:nvPr/>
        </p:nvGrpSpPr>
        <p:grpSpPr bwMode="auto">
          <a:xfrm>
            <a:off x="5639047" y="2755676"/>
            <a:ext cx="135609" cy="76597"/>
            <a:chOff x="8549819" y="2755676"/>
            <a:chExt cx="135609" cy="76597"/>
          </a:xfrm>
          <a:solidFill>
            <a:srgbClr val="231F20"/>
          </a:solidFill>
        </p:grpSpPr>
        <p:sp>
          <p:nvSpPr>
            <p:cNvPr id="112" name="Forma Livre: Forma 111"/>
            <p:cNvSpPr/>
            <p:nvPr/>
          </p:nvSpPr>
          <p:spPr bwMode="auto">
            <a:xfrm>
              <a:off x="8549819" y="2755704"/>
              <a:ext cx="74847" cy="76570"/>
            </a:xfrm>
            <a:custGeom>
              <a:avLst/>
              <a:gdLst>
                <a:gd name="connsiteX0" fmla="*/ 46203 w 74847"/>
                <a:gd name="connsiteY0" fmla="*/ 0 h 76570"/>
                <a:gd name="connsiteX1" fmla="*/ 74848 w 74847"/>
                <a:gd name="connsiteY1" fmla="*/ 76570 h 76570"/>
                <a:gd name="connsiteX2" fmla="*/ 57372 w 74847"/>
                <a:gd name="connsiteY2" fmla="*/ 76570 h 76570"/>
                <a:gd name="connsiteX3" fmla="*/ 51593 w 74847"/>
                <a:gd name="connsiteY3" fmla="*/ 59512 h 76570"/>
                <a:gd name="connsiteX4" fmla="*/ 22949 w 74847"/>
                <a:gd name="connsiteY4" fmla="*/ 59512 h 76570"/>
                <a:gd name="connsiteX5" fmla="*/ 16948 w 74847"/>
                <a:gd name="connsiteY5" fmla="*/ 76570 h 76570"/>
                <a:gd name="connsiteX6" fmla="*/ 0 w 74847"/>
                <a:gd name="connsiteY6" fmla="*/ 76570 h 76570"/>
                <a:gd name="connsiteX7" fmla="*/ 28950 w 74847"/>
                <a:gd name="connsiteY7" fmla="*/ 0 h 76570"/>
                <a:gd name="connsiteX8" fmla="*/ 46203 w 74847"/>
                <a:gd name="connsiteY8" fmla="*/ 0 h 76570"/>
                <a:gd name="connsiteX9" fmla="*/ 47176 w 74847"/>
                <a:gd name="connsiteY9" fmla="*/ 46981 h 76570"/>
                <a:gd name="connsiteX10" fmla="*/ 37535 w 74847"/>
                <a:gd name="connsiteY10" fmla="*/ 18893 h 76570"/>
                <a:gd name="connsiteX11" fmla="*/ 37313 w 74847"/>
                <a:gd name="connsiteY11" fmla="*/ 18893 h 76570"/>
                <a:gd name="connsiteX12" fmla="*/ 27339 w 74847"/>
                <a:gd name="connsiteY12" fmla="*/ 46981 h 76570"/>
                <a:gd name="connsiteX13" fmla="*/ 47176 w 74847"/>
                <a:gd name="connsiteY13" fmla="*/ 46981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847" h="76570" fill="norm" stroke="1" extrusionOk="0">
                  <a:moveTo>
                    <a:pt x="46203" y="0"/>
                  </a:moveTo>
                  <a:lnTo>
                    <a:pt x="74848" y="76570"/>
                  </a:lnTo>
                  <a:lnTo>
                    <a:pt x="57372" y="76570"/>
                  </a:lnTo>
                  <a:lnTo>
                    <a:pt x="51593" y="59512"/>
                  </a:lnTo>
                  <a:lnTo>
                    <a:pt x="22949" y="59512"/>
                  </a:lnTo>
                  <a:lnTo>
                    <a:pt x="16948" y="76570"/>
                  </a:lnTo>
                  <a:lnTo>
                    <a:pt x="0" y="76570"/>
                  </a:lnTo>
                  <a:lnTo>
                    <a:pt x="28950" y="0"/>
                  </a:lnTo>
                  <a:lnTo>
                    <a:pt x="46203" y="0"/>
                  </a:lnTo>
                  <a:close/>
                  <a:moveTo>
                    <a:pt x="47176" y="46981"/>
                  </a:moveTo>
                  <a:lnTo>
                    <a:pt x="37535" y="18893"/>
                  </a:lnTo>
                  <a:lnTo>
                    <a:pt x="37313" y="18893"/>
                  </a:lnTo>
                  <a:lnTo>
                    <a:pt x="27339" y="46981"/>
                  </a:lnTo>
                  <a:lnTo>
                    <a:pt x="47176" y="46981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13" name="Forma Livre: Forma 112"/>
            <p:cNvSpPr/>
            <p:nvPr/>
          </p:nvSpPr>
          <p:spPr bwMode="auto">
            <a:xfrm>
              <a:off x="8631280" y="2755676"/>
              <a:ext cx="54149" cy="76570"/>
            </a:xfrm>
            <a:custGeom>
              <a:avLst/>
              <a:gdLst>
                <a:gd name="connsiteX0" fmla="*/ 16836 w 54149"/>
                <a:gd name="connsiteY0" fmla="*/ 28 h 76570"/>
                <a:gd name="connsiteX1" fmla="*/ 16836 w 54149"/>
                <a:gd name="connsiteY1" fmla="*/ 62429 h 76570"/>
                <a:gd name="connsiteX2" fmla="*/ 54149 w 54149"/>
                <a:gd name="connsiteY2" fmla="*/ 62429 h 76570"/>
                <a:gd name="connsiteX3" fmla="*/ 54149 w 54149"/>
                <a:gd name="connsiteY3" fmla="*/ 76570 h 76570"/>
                <a:gd name="connsiteX4" fmla="*/ 0 w 54149"/>
                <a:gd name="connsiteY4" fmla="*/ 76570 h 76570"/>
                <a:gd name="connsiteX5" fmla="*/ 0 w 54149"/>
                <a:gd name="connsiteY5" fmla="*/ 0 h 76570"/>
                <a:gd name="connsiteX6" fmla="*/ 16836 w 54149"/>
                <a:gd name="connsiteY6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149" h="76570" fill="norm" stroke="1" extrusionOk="0">
                  <a:moveTo>
                    <a:pt x="16836" y="28"/>
                  </a:moveTo>
                  <a:lnTo>
                    <a:pt x="16836" y="62429"/>
                  </a:lnTo>
                  <a:lnTo>
                    <a:pt x="54149" y="62429"/>
                  </a:lnTo>
                  <a:lnTo>
                    <a:pt x="54149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16836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14" name="Gráfico 4"/>
          <p:cNvGrpSpPr/>
          <p:nvPr/>
        </p:nvGrpSpPr>
        <p:grpSpPr bwMode="auto">
          <a:xfrm>
            <a:off x="5505964" y="2904149"/>
            <a:ext cx="132472" cy="80070"/>
            <a:chOff x="8416736" y="2904149"/>
            <a:chExt cx="132472" cy="80070"/>
          </a:xfrm>
          <a:solidFill>
            <a:srgbClr val="231F20"/>
          </a:solidFill>
        </p:grpSpPr>
        <p:sp>
          <p:nvSpPr>
            <p:cNvPr id="115" name="Forma Livre: Forma 114"/>
            <p:cNvSpPr/>
            <p:nvPr/>
          </p:nvSpPr>
          <p:spPr bwMode="auto">
            <a:xfrm>
              <a:off x="8416736" y="2904149"/>
              <a:ext cx="64431" cy="80070"/>
            </a:xfrm>
            <a:custGeom>
              <a:avLst/>
              <a:gdLst>
                <a:gd name="connsiteX0" fmla="*/ 17645 w 64431"/>
                <a:gd name="connsiteY0" fmla="*/ 59511 h 80070"/>
                <a:gd name="connsiteX1" fmla="*/ 21340 w 64431"/>
                <a:gd name="connsiteY1" fmla="*/ 63846 h 80070"/>
                <a:gd name="connsiteX2" fmla="*/ 26758 w 64431"/>
                <a:gd name="connsiteY2" fmla="*/ 66318 h 80070"/>
                <a:gd name="connsiteX3" fmla="*/ 33175 w 64431"/>
                <a:gd name="connsiteY3" fmla="*/ 67124 h 80070"/>
                <a:gd name="connsiteX4" fmla="*/ 38010 w 64431"/>
                <a:gd name="connsiteY4" fmla="*/ 66763 h 80070"/>
                <a:gd name="connsiteX5" fmla="*/ 42844 w 64431"/>
                <a:gd name="connsiteY5" fmla="*/ 65318 h 80070"/>
                <a:gd name="connsiteX6" fmla="*/ 46595 w 64431"/>
                <a:gd name="connsiteY6" fmla="*/ 62373 h 80070"/>
                <a:gd name="connsiteX7" fmla="*/ 48095 w 64431"/>
                <a:gd name="connsiteY7" fmla="*/ 57594 h 80070"/>
                <a:gd name="connsiteX8" fmla="*/ 46095 w 64431"/>
                <a:gd name="connsiteY8" fmla="*/ 52566 h 80070"/>
                <a:gd name="connsiteX9" fmla="*/ 40899 w 64431"/>
                <a:gd name="connsiteY9" fmla="*/ 49343 h 80070"/>
                <a:gd name="connsiteX10" fmla="*/ 33620 w 64431"/>
                <a:gd name="connsiteY10" fmla="*/ 47092 h 80070"/>
                <a:gd name="connsiteX11" fmla="*/ 25369 w 64431"/>
                <a:gd name="connsiteY11" fmla="*/ 44953 h 80070"/>
                <a:gd name="connsiteX12" fmla="*/ 17006 w 64431"/>
                <a:gd name="connsiteY12" fmla="*/ 42314 h 80070"/>
                <a:gd name="connsiteX13" fmla="*/ 9727 w 64431"/>
                <a:gd name="connsiteY13" fmla="*/ 38285 h 80070"/>
                <a:gd name="connsiteX14" fmla="*/ 4531 w 64431"/>
                <a:gd name="connsiteY14" fmla="*/ 32117 h 80070"/>
                <a:gd name="connsiteX15" fmla="*/ 2558 w 64431"/>
                <a:gd name="connsiteY15" fmla="*/ 23171 h 80070"/>
                <a:gd name="connsiteX16" fmla="*/ 5087 w 64431"/>
                <a:gd name="connsiteY16" fmla="*/ 12919 h 80070"/>
                <a:gd name="connsiteX17" fmla="*/ 11671 w 64431"/>
                <a:gd name="connsiteY17" fmla="*/ 5668 h 80070"/>
                <a:gd name="connsiteX18" fmla="*/ 20895 w 64431"/>
                <a:gd name="connsiteY18" fmla="*/ 1389 h 80070"/>
                <a:gd name="connsiteX19" fmla="*/ 31203 w 64431"/>
                <a:gd name="connsiteY19" fmla="*/ 0 h 80070"/>
                <a:gd name="connsiteX20" fmla="*/ 42733 w 64431"/>
                <a:gd name="connsiteY20" fmla="*/ 1334 h 80070"/>
                <a:gd name="connsiteX21" fmla="*/ 52540 w 64431"/>
                <a:gd name="connsiteY21" fmla="*/ 5668 h 80070"/>
                <a:gd name="connsiteX22" fmla="*/ 59347 w 64431"/>
                <a:gd name="connsiteY22" fmla="*/ 13336 h 80070"/>
                <a:gd name="connsiteX23" fmla="*/ 61876 w 64431"/>
                <a:gd name="connsiteY23" fmla="*/ 24644 h 80070"/>
                <a:gd name="connsiteX24" fmla="*/ 45567 w 64431"/>
                <a:gd name="connsiteY24" fmla="*/ 24644 h 80070"/>
                <a:gd name="connsiteX25" fmla="*/ 44122 w 64431"/>
                <a:gd name="connsiteY25" fmla="*/ 18976 h 80070"/>
                <a:gd name="connsiteX26" fmla="*/ 40844 w 64431"/>
                <a:gd name="connsiteY26" fmla="*/ 15447 h 80070"/>
                <a:gd name="connsiteX27" fmla="*/ 36176 w 64431"/>
                <a:gd name="connsiteY27" fmla="*/ 13614 h 80070"/>
                <a:gd name="connsiteX28" fmla="*/ 30425 w 64431"/>
                <a:gd name="connsiteY28" fmla="*/ 13086 h 80070"/>
                <a:gd name="connsiteX29" fmla="*/ 26341 w 64431"/>
                <a:gd name="connsiteY29" fmla="*/ 13503 h 80070"/>
                <a:gd name="connsiteX30" fmla="*/ 22645 w 64431"/>
                <a:gd name="connsiteY30" fmla="*/ 15003 h 80070"/>
                <a:gd name="connsiteX31" fmla="*/ 19923 w 64431"/>
                <a:gd name="connsiteY31" fmla="*/ 17670 h 80070"/>
                <a:gd name="connsiteX32" fmla="*/ 18839 w 64431"/>
                <a:gd name="connsiteY32" fmla="*/ 21754 h 80070"/>
                <a:gd name="connsiteX33" fmla="*/ 19701 w 64431"/>
                <a:gd name="connsiteY33" fmla="*/ 25394 h 80070"/>
                <a:gd name="connsiteX34" fmla="*/ 23090 w 64431"/>
                <a:gd name="connsiteY34" fmla="*/ 27977 h 80070"/>
                <a:gd name="connsiteX35" fmla="*/ 30064 w 64431"/>
                <a:gd name="connsiteY35" fmla="*/ 30339 h 80070"/>
                <a:gd name="connsiteX36" fmla="*/ 41705 w 64431"/>
                <a:gd name="connsiteY36" fmla="*/ 33340 h 80070"/>
                <a:gd name="connsiteX37" fmla="*/ 47650 w 64431"/>
                <a:gd name="connsiteY37" fmla="*/ 34896 h 80070"/>
                <a:gd name="connsiteX38" fmla="*/ 55208 w 64431"/>
                <a:gd name="connsiteY38" fmla="*/ 38480 h 80070"/>
                <a:gd name="connsiteX39" fmla="*/ 61709 w 64431"/>
                <a:gd name="connsiteY39" fmla="*/ 45064 h 80070"/>
                <a:gd name="connsiteX40" fmla="*/ 64431 w 64431"/>
                <a:gd name="connsiteY40" fmla="*/ 55622 h 80070"/>
                <a:gd name="connsiteX41" fmla="*/ 62403 w 64431"/>
                <a:gd name="connsiteY41" fmla="*/ 65374 h 80070"/>
                <a:gd name="connsiteX42" fmla="*/ 56346 w 64431"/>
                <a:gd name="connsiteY42" fmla="*/ 73153 h 80070"/>
                <a:gd name="connsiteX43" fmla="*/ 46372 w 64431"/>
                <a:gd name="connsiteY43" fmla="*/ 78237 h 80070"/>
                <a:gd name="connsiteX44" fmla="*/ 32592 w 64431"/>
                <a:gd name="connsiteY44" fmla="*/ 80071 h 80070"/>
                <a:gd name="connsiteX45" fmla="*/ 20312 w 64431"/>
                <a:gd name="connsiteY45" fmla="*/ 78515 h 80070"/>
                <a:gd name="connsiteX46" fmla="*/ 9810 w 64431"/>
                <a:gd name="connsiteY46" fmla="*/ 73625 h 80070"/>
                <a:gd name="connsiteX47" fmla="*/ 2586 w 64431"/>
                <a:gd name="connsiteY47" fmla="*/ 65151 h 80070"/>
                <a:gd name="connsiteX48" fmla="*/ 3 w 64431"/>
                <a:gd name="connsiteY48" fmla="*/ 52927 h 80070"/>
                <a:gd name="connsiteX49" fmla="*/ 16311 w 64431"/>
                <a:gd name="connsiteY49" fmla="*/ 52927 h 80070"/>
                <a:gd name="connsiteX50" fmla="*/ 17700 w 64431"/>
                <a:gd name="connsiteY50" fmla="*/ 59456 h 80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4431" h="80070" fill="norm" stroke="1" extrusionOk="0">
                  <a:moveTo>
                    <a:pt x="17645" y="59511"/>
                  </a:moveTo>
                  <a:cubicBezTo>
                    <a:pt x="18561" y="61290"/>
                    <a:pt x="19812" y="62734"/>
                    <a:pt x="21340" y="63846"/>
                  </a:cubicBezTo>
                  <a:cubicBezTo>
                    <a:pt x="22868" y="64957"/>
                    <a:pt x="24674" y="65763"/>
                    <a:pt x="26758" y="66318"/>
                  </a:cubicBezTo>
                  <a:cubicBezTo>
                    <a:pt x="28814" y="66846"/>
                    <a:pt x="30980" y="67124"/>
                    <a:pt x="33175" y="67124"/>
                  </a:cubicBezTo>
                  <a:cubicBezTo>
                    <a:pt x="34676" y="67124"/>
                    <a:pt x="36287" y="67013"/>
                    <a:pt x="38010" y="66763"/>
                  </a:cubicBezTo>
                  <a:cubicBezTo>
                    <a:pt x="39732" y="66513"/>
                    <a:pt x="41344" y="66040"/>
                    <a:pt x="42844" y="65318"/>
                  </a:cubicBezTo>
                  <a:cubicBezTo>
                    <a:pt x="44344" y="64596"/>
                    <a:pt x="45594" y="63623"/>
                    <a:pt x="46595" y="62373"/>
                  </a:cubicBezTo>
                  <a:cubicBezTo>
                    <a:pt x="47595" y="61123"/>
                    <a:pt x="48095" y="59539"/>
                    <a:pt x="48095" y="57594"/>
                  </a:cubicBezTo>
                  <a:cubicBezTo>
                    <a:pt x="48095" y="55511"/>
                    <a:pt x="47428" y="53844"/>
                    <a:pt x="46095" y="52566"/>
                  </a:cubicBezTo>
                  <a:cubicBezTo>
                    <a:pt x="44761" y="51288"/>
                    <a:pt x="43039" y="50204"/>
                    <a:pt x="40899" y="49343"/>
                  </a:cubicBezTo>
                  <a:cubicBezTo>
                    <a:pt x="38760" y="48481"/>
                    <a:pt x="36315" y="47731"/>
                    <a:pt x="33620" y="47092"/>
                  </a:cubicBezTo>
                  <a:cubicBezTo>
                    <a:pt x="30897" y="46453"/>
                    <a:pt x="28147" y="45731"/>
                    <a:pt x="25369" y="44953"/>
                  </a:cubicBezTo>
                  <a:cubicBezTo>
                    <a:pt x="22507" y="44231"/>
                    <a:pt x="19728" y="43369"/>
                    <a:pt x="17006" y="42314"/>
                  </a:cubicBezTo>
                  <a:cubicBezTo>
                    <a:pt x="14283" y="41286"/>
                    <a:pt x="11866" y="39924"/>
                    <a:pt x="9727" y="38285"/>
                  </a:cubicBezTo>
                  <a:cubicBezTo>
                    <a:pt x="7587" y="36646"/>
                    <a:pt x="5837" y="34590"/>
                    <a:pt x="4531" y="32117"/>
                  </a:cubicBezTo>
                  <a:cubicBezTo>
                    <a:pt x="3197" y="29645"/>
                    <a:pt x="2558" y="26672"/>
                    <a:pt x="2558" y="23171"/>
                  </a:cubicBezTo>
                  <a:cubicBezTo>
                    <a:pt x="2558" y="19254"/>
                    <a:pt x="3392" y="15836"/>
                    <a:pt x="5087" y="12919"/>
                  </a:cubicBezTo>
                  <a:cubicBezTo>
                    <a:pt x="6754" y="10030"/>
                    <a:pt x="8949" y="7613"/>
                    <a:pt x="11671" y="5668"/>
                  </a:cubicBezTo>
                  <a:cubicBezTo>
                    <a:pt x="14394" y="3751"/>
                    <a:pt x="17450" y="2306"/>
                    <a:pt x="20895" y="1389"/>
                  </a:cubicBezTo>
                  <a:cubicBezTo>
                    <a:pt x="24313" y="472"/>
                    <a:pt x="27758" y="0"/>
                    <a:pt x="31203" y="0"/>
                  </a:cubicBezTo>
                  <a:cubicBezTo>
                    <a:pt x="35204" y="0"/>
                    <a:pt x="39038" y="444"/>
                    <a:pt x="42733" y="1334"/>
                  </a:cubicBezTo>
                  <a:cubicBezTo>
                    <a:pt x="46400" y="2223"/>
                    <a:pt x="49679" y="3667"/>
                    <a:pt x="52540" y="5668"/>
                  </a:cubicBezTo>
                  <a:cubicBezTo>
                    <a:pt x="55402" y="7668"/>
                    <a:pt x="57680" y="10224"/>
                    <a:pt x="59347" y="13336"/>
                  </a:cubicBezTo>
                  <a:cubicBezTo>
                    <a:pt x="61014" y="16448"/>
                    <a:pt x="61876" y="20226"/>
                    <a:pt x="61876" y="24644"/>
                  </a:cubicBezTo>
                  <a:lnTo>
                    <a:pt x="45567" y="24644"/>
                  </a:lnTo>
                  <a:cubicBezTo>
                    <a:pt x="45428" y="22365"/>
                    <a:pt x="44928" y="20476"/>
                    <a:pt x="44122" y="18976"/>
                  </a:cubicBezTo>
                  <a:cubicBezTo>
                    <a:pt x="43288" y="17476"/>
                    <a:pt x="42205" y="16309"/>
                    <a:pt x="40844" y="15447"/>
                  </a:cubicBezTo>
                  <a:cubicBezTo>
                    <a:pt x="39482" y="14586"/>
                    <a:pt x="37926" y="13975"/>
                    <a:pt x="36176" y="13614"/>
                  </a:cubicBezTo>
                  <a:cubicBezTo>
                    <a:pt x="34426" y="13252"/>
                    <a:pt x="32509" y="13086"/>
                    <a:pt x="30425" y="13086"/>
                  </a:cubicBezTo>
                  <a:cubicBezTo>
                    <a:pt x="29064" y="13086"/>
                    <a:pt x="27702" y="13225"/>
                    <a:pt x="26341" y="13503"/>
                  </a:cubicBezTo>
                  <a:cubicBezTo>
                    <a:pt x="24980" y="13780"/>
                    <a:pt x="23757" y="14280"/>
                    <a:pt x="22645" y="15003"/>
                  </a:cubicBezTo>
                  <a:cubicBezTo>
                    <a:pt x="21534" y="15725"/>
                    <a:pt x="20617" y="16614"/>
                    <a:pt x="19923" y="17670"/>
                  </a:cubicBezTo>
                  <a:cubicBezTo>
                    <a:pt x="19200" y="18754"/>
                    <a:pt x="18839" y="20115"/>
                    <a:pt x="18839" y="21754"/>
                  </a:cubicBezTo>
                  <a:cubicBezTo>
                    <a:pt x="18839" y="23254"/>
                    <a:pt x="19117" y="24477"/>
                    <a:pt x="19701" y="25394"/>
                  </a:cubicBezTo>
                  <a:cubicBezTo>
                    <a:pt x="20284" y="26338"/>
                    <a:pt x="21395" y="27172"/>
                    <a:pt x="23090" y="27977"/>
                  </a:cubicBezTo>
                  <a:cubicBezTo>
                    <a:pt x="24757" y="28755"/>
                    <a:pt x="27091" y="29561"/>
                    <a:pt x="30064" y="30339"/>
                  </a:cubicBezTo>
                  <a:cubicBezTo>
                    <a:pt x="33037" y="31117"/>
                    <a:pt x="36898" y="32117"/>
                    <a:pt x="41705" y="33340"/>
                  </a:cubicBezTo>
                  <a:cubicBezTo>
                    <a:pt x="43149" y="33617"/>
                    <a:pt x="45122" y="34145"/>
                    <a:pt x="47650" y="34896"/>
                  </a:cubicBezTo>
                  <a:cubicBezTo>
                    <a:pt x="50179" y="35646"/>
                    <a:pt x="52707" y="36840"/>
                    <a:pt x="55208" y="38480"/>
                  </a:cubicBezTo>
                  <a:cubicBezTo>
                    <a:pt x="57708" y="40119"/>
                    <a:pt x="59875" y="42314"/>
                    <a:pt x="61709" y="45064"/>
                  </a:cubicBezTo>
                  <a:cubicBezTo>
                    <a:pt x="63542" y="47815"/>
                    <a:pt x="64431" y="51343"/>
                    <a:pt x="64431" y="55622"/>
                  </a:cubicBezTo>
                  <a:cubicBezTo>
                    <a:pt x="64431" y="59122"/>
                    <a:pt x="63737" y="62373"/>
                    <a:pt x="62403" y="65374"/>
                  </a:cubicBezTo>
                  <a:cubicBezTo>
                    <a:pt x="61042" y="68374"/>
                    <a:pt x="59042" y="70958"/>
                    <a:pt x="56346" y="73153"/>
                  </a:cubicBezTo>
                  <a:cubicBezTo>
                    <a:pt x="53679" y="75320"/>
                    <a:pt x="50346" y="77043"/>
                    <a:pt x="46372" y="78237"/>
                  </a:cubicBezTo>
                  <a:cubicBezTo>
                    <a:pt x="42400" y="79460"/>
                    <a:pt x="37815" y="80071"/>
                    <a:pt x="32592" y="80071"/>
                  </a:cubicBezTo>
                  <a:cubicBezTo>
                    <a:pt x="28369" y="80071"/>
                    <a:pt x="24285" y="79543"/>
                    <a:pt x="20312" y="78515"/>
                  </a:cubicBezTo>
                  <a:cubicBezTo>
                    <a:pt x="16339" y="77487"/>
                    <a:pt x="12838" y="75848"/>
                    <a:pt x="9810" y="73625"/>
                  </a:cubicBezTo>
                  <a:cubicBezTo>
                    <a:pt x="6781" y="71402"/>
                    <a:pt x="4364" y="68597"/>
                    <a:pt x="2586" y="65151"/>
                  </a:cubicBezTo>
                  <a:cubicBezTo>
                    <a:pt x="808" y="61706"/>
                    <a:pt x="-53" y="57650"/>
                    <a:pt x="3" y="52927"/>
                  </a:cubicBezTo>
                  <a:lnTo>
                    <a:pt x="16311" y="52927"/>
                  </a:lnTo>
                  <a:cubicBezTo>
                    <a:pt x="16311" y="55511"/>
                    <a:pt x="16783" y="57678"/>
                    <a:pt x="17700" y="59456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16" name="Forma Livre: Forma 115"/>
            <p:cNvSpPr/>
            <p:nvPr/>
          </p:nvSpPr>
          <p:spPr bwMode="auto">
            <a:xfrm>
              <a:off x="8491086" y="2905927"/>
              <a:ext cx="58122" cy="76570"/>
            </a:xfrm>
            <a:custGeom>
              <a:avLst/>
              <a:gdLst>
                <a:gd name="connsiteX0" fmla="*/ 57261 w 58122"/>
                <a:gd name="connsiteY0" fmla="*/ 28 h 76570"/>
                <a:gd name="connsiteX1" fmla="*/ 57261 w 58122"/>
                <a:gd name="connsiteY1" fmla="*/ 14169 h 76570"/>
                <a:gd name="connsiteX2" fmla="*/ 16836 w 58122"/>
                <a:gd name="connsiteY2" fmla="*/ 14169 h 76570"/>
                <a:gd name="connsiteX3" fmla="*/ 16836 w 58122"/>
                <a:gd name="connsiteY3" fmla="*/ 30589 h 76570"/>
                <a:gd name="connsiteX4" fmla="*/ 53927 w 58122"/>
                <a:gd name="connsiteY4" fmla="*/ 30589 h 76570"/>
                <a:gd name="connsiteX5" fmla="*/ 53927 w 58122"/>
                <a:gd name="connsiteY5" fmla="*/ 43675 h 76570"/>
                <a:gd name="connsiteX6" fmla="*/ 16836 w 58122"/>
                <a:gd name="connsiteY6" fmla="*/ 43675 h 76570"/>
                <a:gd name="connsiteX7" fmla="*/ 16836 w 58122"/>
                <a:gd name="connsiteY7" fmla="*/ 62429 h 76570"/>
                <a:gd name="connsiteX8" fmla="*/ 58122 w 58122"/>
                <a:gd name="connsiteY8" fmla="*/ 62429 h 76570"/>
                <a:gd name="connsiteX9" fmla="*/ 58122 w 58122"/>
                <a:gd name="connsiteY9" fmla="*/ 76570 h 76570"/>
                <a:gd name="connsiteX10" fmla="*/ 0 w 58122"/>
                <a:gd name="connsiteY10" fmla="*/ 76570 h 76570"/>
                <a:gd name="connsiteX11" fmla="*/ 0 w 58122"/>
                <a:gd name="connsiteY11" fmla="*/ 0 h 76570"/>
                <a:gd name="connsiteX12" fmla="*/ 57261 w 58122"/>
                <a:gd name="connsiteY12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122" h="76570" fill="norm" stroke="1" extrusionOk="0">
                  <a:moveTo>
                    <a:pt x="57261" y="28"/>
                  </a:moveTo>
                  <a:lnTo>
                    <a:pt x="57261" y="14169"/>
                  </a:lnTo>
                  <a:lnTo>
                    <a:pt x="16836" y="14169"/>
                  </a:lnTo>
                  <a:lnTo>
                    <a:pt x="16836" y="30589"/>
                  </a:lnTo>
                  <a:lnTo>
                    <a:pt x="53927" y="30589"/>
                  </a:lnTo>
                  <a:lnTo>
                    <a:pt x="53927" y="43675"/>
                  </a:lnTo>
                  <a:lnTo>
                    <a:pt x="16836" y="43675"/>
                  </a:lnTo>
                  <a:lnTo>
                    <a:pt x="16836" y="62429"/>
                  </a:lnTo>
                  <a:lnTo>
                    <a:pt x="58122" y="62429"/>
                  </a:lnTo>
                  <a:lnTo>
                    <a:pt x="58122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57261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sp>
        <p:nvSpPr>
          <p:cNvPr id="117" name="Forma Livre: Forma 116"/>
          <p:cNvSpPr/>
          <p:nvPr/>
        </p:nvSpPr>
        <p:spPr bwMode="auto">
          <a:xfrm>
            <a:off x="10313034" y="1561817"/>
            <a:ext cx="2250" cy="130"/>
          </a:xfrm>
          <a:custGeom>
            <a:avLst/>
            <a:gdLst>
              <a:gd name="connsiteX0" fmla="*/ 0 w 2250"/>
              <a:gd name="connsiteY0" fmla="*/ 83 h 130"/>
              <a:gd name="connsiteX1" fmla="*/ 2251 w 2250"/>
              <a:gd name="connsiteY1" fmla="*/ 0 h 130"/>
              <a:gd name="connsiteX2" fmla="*/ 0 w 2250"/>
              <a:gd name="connsiteY2" fmla="*/ 83 h 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50" h="130" fill="norm" stroke="1" extrusionOk="0">
                <a:moveTo>
                  <a:pt x="0" y="83"/>
                </a:moveTo>
                <a:cubicBezTo>
                  <a:pt x="695" y="167"/>
                  <a:pt x="1473" y="139"/>
                  <a:pt x="2251" y="0"/>
                </a:cubicBezTo>
                <a:cubicBezTo>
                  <a:pt x="1500" y="111"/>
                  <a:pt x="750" y="139"/>
                  <a:pt x="0" y="83"/>
                </a:cubicBezTo>
                <a:close/>
              </a:path>
            </a:pathLst>
          </a:custGeom>
          <a:solidFill>
            <a:srgbClr val="972682"/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18" name="Forma Livre: Forma 117"/>
          <p:cNvSpPr/>
          <p:nvPr/>
        </p:nvSpPr>
        <p:spPr bwMode="auto">
          <a:xfrm>
            <a:off x="10445754" y="4646271"/>
            <a:ext cx="537603" cy="321671"/>
          </a:xfrm>
          <a:custGeom>
            <a:avLst/>
            <a:gdLst>
              <a:gd name="connsiteX0" fmla="*/ 0 w 537603"/>
              <a:gd name="connsiteY0" fmla="*/ 315227 h 321672"/>
              <a:gd name="connsiteX1" fmla="*/ 5890 w 537603"/>
              <a:gd name="connsiteY1" fmla="*/ 321673 h 321672"/>
              <a:gd name="connsiteX2" fmla="*/ 9780 w 537603"/>
              <a:gd name="connsiteY2" fmla="*/ 318172 h 321672"/>
              <a:gd name="connsiteX3" fmla="*/ 15698 w 537603"/>
              <a:gd name="connsiteY3" fmla="*/ 315894 h 321672"/>
              <a:gd name="connsiteX4" fmla="*/ 24366 w 537603"/>
              <a:gd name="connsiteY4" fmla="*/ 315894 h 321672"/>
              <a:gd name="connsiteX5" fmla="*/ 68930 w 537603"/>
              <a:gd name="connsiteY5" fmla="*/ 317616 h 321672"/>
              <a:gd name="connsiteX6" fmla="*/ 69430 w 537603"/>
              <a:gd name="connsiteY6" fmla="*/ 317644 h 321672"/>
              <a:gd name="connsiteX7" fmla="*/ 105020 w 537603"/>
              <a:gd name="connsiteY7" fmla="*/ 321061 h 321672"/>
              <a:gd name="connsiteX8" fmla="*/ 367459 w 537603"/>
              <a:gd name="connsiteY8" fmla="*/ 320589 h 321672"/>
              <a:gd name="connsiteX9" fmla="*/ 377739 w 537603"/>
              <a:gd name="connsiteY9" fmla="*/ 257883 h 321672"/>
              <a:gd name="connsiteX10" fmla="*/ 382546 w 537603"/>
              <a:gd name="connsiteY10" fmla="*/ 251354 h 321672"/>
              <a:gd name="connsiteX11" fmla="*/ 523462 w 537603"/>
              <a:gd name="connsiteY11" fmla="*/ 181368 h 321672"/>
              <a:gd name="connsiteX12" fmla="*/ 537603 w 537603"/>
              <a:gd name="connsiteY12" fmla="*/ 67013 h 321672"/>
              <a:gd name="connsiteX13" fmla="*/ 443418 w 537603"/>
              <a:gd name="connsiteY13" fmla="*/ 40230 h 321672"/>
              <a:gd name="connsiteX14" fmla="*/ 437528 w 537603"/>
              <a:gd name="connsiteY14" fmla="*/ 34785 h 321672"/>
              <a:gd name="connsiteX15" fmla="*/ 425971 w 537603"/>
              <a:gd name="connsiteY15" fmla="*/ 3667 h 321672"/>
              <a:gd name="connsiteX16" fmla="*/ 418386 w 537603"/>
              <a:gd name="connsiteY16" fmla="*/ 0 h 321672"/>
              <a:gd name="connsiteX17" fmla="*/ 406134 w 537603"/>
              <a:gd name="connsiteY17" fmla="*/ 2973 h 321672"/>
              <a:gd name="connsiteX18" fmla="*/ 342010 w 537603"/>
              <a:gd name="connsiteY18" fmla="*/ 126857 h 321672"/>
              <a:gd name="connsiteX19" fmla="*/ 336315 w 537603"/>
              <a:gd name="connsiteY19" fmla="*/ 131386 h 321672"/>
              <a:gd name="connsiteX20" fmla="*/ 7752 w 537603"/>
              <a:gd name="connsiteY20" fmla="*/ 215069 h 321672"/>
              <a:gd name="connsiteX21" fmla="*/ 16392 w 537603"/>
              <a:gd name="connsiteY21" fmla="*/ 230016 h 321672"/>
              <a:gd name="connsiteX22" fmla="*/ 50815 w 537603"/>
              <a:gd name="connsiteY22" fmla="*/ 239657 h 321672"/>
              <a:gd name="connsiteX23" fmla="*/ 70069 w 537603"/>
              <a:gd name="connsiteY23" fmla="*/ 241518 h 321672"/>
              <a:gd name="connsiteX24" fmla="*/ 78098 w 537603"/>
              <a:gd name="connsiteY24" fmla="*/ 250354 h 321672"/>
              <a:gd name="connsiteX25" fmla="*/ 78098 w 537603"/>
              <a:gd name="connsiteY25" fmla="*/ 272330 h 321672"/>
              <a:gd name="connsiteX26" fmla="*/ 72597 w 537603"/>
              <a:gd name="connsiteY26" fmla="*/ 280554 h 321672"/>
              <a:gd name="connsiteX27" fmla="*/ 28 w 537603"/>
              <a:gd name="connsiteY27" fmla="*/ 310448 h 321672"/>
              <a:gd name="connsiteX28" fmla="*/ 28 w 537603"/>
              <a:gd name="connsiteY28" fmla="*/ 315144 h 3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37603" h="321672" fill="norm" stroke="1" extrusionOk="0">
                <a:moveTo>
                  <a:pt x="0" y="315227"/>
                </a:moveTo>
                <a:lnTo>
                  <a:pt x="5890" y="321673"/>
                </a:lnTo>
                <a:lnTo>
                  <a:pt x="9780" y="318172"/>
                </a:lnTo>
                <a:cubicBezTo>
                  <a:pt x="11419" y="316700"/>
                  <a:pt x="13530" y="315894"/>
                  <a:pt x="15698" y="315894"/>
                </a:cubicBezTo>
                <a:lnTo>
                  <a:pt x="24366" y="315894"/>
                </a:lnTo>
                <a:lnTo>
                  <a:pt x="68930" y="317616"/>
                </a:lnTo>
                <a:cubicBezTo>
                  <a:pt x="69097" y="317616"/>
                  <a:pt x="69263" y="317616"/>
                  <a:pt x="69430" y="317644"/>
                </a:cubicBezTo>
                <a:lnTo>
                  <a:pt x="105020" y="321061"/>
                </a:lnTo>
                <a:lnTo>
                  <a:pt x="367459" y="320589"/>
                </a:lnTo>
                <a:lnTo>
                  <a:pt x="377739" y="257883"/>
                </a:lnTo>
                <a:cubicBezTo>
                  <a:pt x="378212" y="255049"/>
                  <a:pt x="379990" y="252632"/>
                  <a:pt x="382546" y="251354"/>
                </a:cubicBezTo>
                <a:lnTo>
                  <a:pt x="523462" y="181368"/>
                </a:lnTo>
                <a:lnTo>
                  <a:pt x="537603" y="67013"/>
                </a:lnTo>
                <a:lnTo>
                  <a:pt x="443418" y="40230"/>
                </a:lnTo>
                <a:cubicBezTo>
                  <a:pt x="440696" y="39452"/>
                  <a:pt x="438501" y="37424"/>
                  <a:pt x="437528" y="34785"/>
                </a:cubicBezTo>
                <a:lnTo>
                  <a:pt x="425971" y="3667"/>
                </a:lnTo>
                <a:lnTo>
                  <a:pt x="418386" y="0"/>
                </a:lnTo>
                <a:lnTo>
                  <a:pt x="406134" y="2973"/>
                </a:lnTo>
                <a:lnTo>
                  <a:pt x="342010" y="126857"/>
                </a:lnTo>
                <a:cubicBezTo>
                  <a:pt x="340843" y="129108"/>
                  <a:pt x="338787" y="130747"/>
                  <a:pt x="336315" y="131386"/>
                </a:cubicBezTo>
                <a:lnTo>
                  <a:pt x="7752" y="215069"/>
                </a:lnTo>
                <a:lnTo>
                  <a:pt x="16392" y="230016"/>
                </a:lnTo>
                <a:lnTo>
                  <a:pt x="50815" y="239657"/>
                </a:lnTo>
                <a:lnTo>
                  <a:pt x="70069" y="241518"/>
                </a:lnTo>
                <a:cubicBezTo>
                  <a:pt x="74625" y="241963"/>
                  <a:pt x="78098" y="245797"/>
                  <a:pt x="78098" y="250354"/>
                </a:cubicBezTo>
                <a:lnTo>
                  <a:pt x="78098" y="272330"/>
                </a:lnTo>
                <a:cubicBezTo>
                  <a:pt x="78098" y="275942"/>
                  <a:pt x="75931" y="279165"/>
                  <a:pt x="72597" y="280554"/>
                </a:cubicBezTo>
                <a:lnTo>
                  <a:pt x="28" y="310448"/>
                </a:lnTo>
                <a:lnTo>
                  <a:pt x="28" y="315144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19" name="Forma Livre: Forma 118"/>
          <p:cNvSpPr/>
          <p:nvPr/>
        </p:nvSpPr>
        <p:spPr bwMode="auto">
          <a:xfrm>
            <a:off x="10875281" y="4201546"/>
            <a:ext cx="324562" cy="494789"/>
          </a:xfrm>
          <a:custGeom>
            <a:avLst/>
            <a:gdLst>
              <a:gd name="connsiteX0" fmla="*/ 23116 w 324562"/>
              <a:gd name="connsiteY0" fmla="*/ 469201 h 494789"/>
              <a:gd name="connsiteX1" fmla="*/ 113133 w 324562"/>
              <a:gd name="connsiteY1" fmla="*/ 494790 h 494789"/>
              <a:gd name="connsiteX2" fmla="*/ 324563 w 324562"/>
              <a:gd name="connsiteY2" fmla="*/ 61428 h 494789"/>
              <a:gd name="connsiteX3" fmla="*/ 253382 w 324562"/>
              <a:gd name="connsiteY3" fmla="*/ 11752 h 494789"/>
              <a:gd name="connsiteX4" fmla="*/ 240046 w 324562"/>
              <a:gd name="connsiteY4" fmla="*/ 8224 h 494789"/>
              <a:gd name="connsiteX5" fmla="*/ 235767 w 324562"/>
              <a:gd name="connsiteY5" fmla="*/ 5640 h 494789"/>
              <a:gd name="connsiteX6" fmla="*/ 230572 w 324562"/>
              <a:gd name="connsiteY6" fmla="*/ 0 h 494789"/>
              <a:gd name="connsiteX7" fmla="*/ 190037 w 324562"/>
              <a:gd name="connsiteY7" fmla="*/ 0 h 494789"/>
              <a:gd name="connsiteX8" fmla="*/ 142472 w 324562"/>
              <a:gd name="connsiteY8" fmla="*/ 50204 h 494789"/>
              <a:gd name="connsiteX9" fmla="*/ 152696 w 324562"/>
              <a:gd name="connsiteY9" fmla="*/ 119718 h 494789"/>
              <a:gd name="connsiteX10" fmla="*/ 146472 w 324562"/>
              <a:gd name="connsiteY10" fmla="*/ 129525 h 494789"/>
              <a:gd name="connsiteX11" fmla="*/ 131303 w 324562"/>
              <a:gd name="connsiteY11" fmla="*/ 134081 h 494789"/>
              <a:gd name="connsiteX12" fmla="*/ 132248 w 324562"/>
              <a:gd name="connsiteY12" fmla="*/ 146751 h 494789"/>
              <a:gd name="connsiteX13" fmla="*/ 153113 w 324562"/>
              <a:gd name="connsiteY13" fmla="*/ 175534 h 494789"/>
              <a:gd name="connsiteX14" fmla="*/ 153641 w 324562"/>
              <a:gd name="connsiteY14" fmla="*/ 185119 h 494789"/>
              <a:gd name="connsiteX15" fmla="*/ 62401 w 324562"/>
              <a:gd name="connsiteY15" fmla="*/ 345872 h 494789"/>
              <a:gd name="connsiteX16" fmla="*/ 55511 w 324562"/>
              <a:gd name="connsiteY16" fmla="*/ 350345 h 494789"/>
              <a:gd name="connsiteX17" fmla="*/ 20337 w 324562"/>
              <a:gd name="connsiteY17" fmla="*/ 353651 h 494789"/>
              <a:gd name="connsiteX18" fmla="*/ 14947 w 324562"/>
              <a:gd name="connsiteY18" fmla="*/ 359041 h 494789"/>
              <a:gd name="connsiteX19" fmla="*/ 0 w 324562"/>
              <a:gd name="connsiteY19" fmla="*/ 430444 h 494789"/>
              <a:gd name="connsiteX20" fmla="*/ 7418 w 324562"/>
              <a:gd name="connsiteY20" fmla="*/ 434028 h 494789"/>
              <a:gd name="connsiteX21" fmla="*/ 11863 w 324562"/>
              <a:gd name="connsiteY21" fmla="*/ 438918 h 494789"/>
              <a:gd name="connsiteX22" fmla="*/ 23088 w 324562"/>
              <a:gd name="connsiteY22" fmla="*/ 469173 h 494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24562" h="494789" fill="norm" stroke="1" extrusionOk="0">
                <a:moveTo>
                  <a:pt x="23116" y="469201"/>
                </a:moveTo>
                <a:lnTo>
                  <a:pt x="113133" y="494790"/>
                </a:lnTo>
                <a:lnTo>
                  <a:pt x="324563" y="61428"/>
                </a:lnTo>
                <a:lnTo>
                  <a:pt x="253382" y="11752"/>
                </a:lnTo>
                <a:lnTo>
                  <a:pt x="240046" y="8224"/>
                </a:lnTo>
                <a:cubicBezTo>
                  <a:pt x="238407" y="7779"/>
                  <a:pt x="236907" y="6890"/>
                  <a:pt x="235767" y="5640"/>
                </a:cubicBezTo>
                <a:lnTo>
                  <a:pt x="230572" y="0"/>
                </a:lnTo>
                <a:lnTo>
                  <a:pt x="190037" y="0"/>
                </a:lnTo>
                <a:lnTo>
                  <a:pt x="142472" y="50204"/>
                </a:lnTo>
                <a:lnTo>
                  <a:pt x="152696" y="119718"/>
                </a:lnTo>
                <a:cubicBezTo>
                  <a:pt x="153335" y="124079"/>
                  <a:pt x="150696" y="128247"/>
                  <a:pt x="146472" y="129525"/>
                </a:cubicBezTo>
                <a:lnTo>
                  <a:pt x="131303" y="134081"/>
                </a:lnTo>
                <a:lnTo>
                  <a:pt x="132248" y="146751"/>
                </a:lnTo>
                <a:lnTo>
                  <a:pt x="153113" y="175534"/>
                </a:lnTo>
                <a:cubicBezTo>
                  <a:pt x="155141" y="178340"/>
                  <a:pt x="155363" y="182091"/>
                  <a:pt x="153641" y="185119"/>
                </a:cubicBezTo>
                <a:lnTo>
                  <a:pt x="62401" y="345872"/>
                </a:lnTo>
                <a:cubicBezTo>
                  <a:pt x="60956" y="348400"/>
                  <a:pt x="58400" y="350067"/>
                  <a:pt x="55511" y="350345"/>
                </a:cubicBezTo>
                <a:lnTo>
                  <a:pt x="20337" y="353651"/>
                </a:lnTo>
                <a:lnTo>
                  <a:pt x="14947" y="359041"/>
                </a:lnTo>
                <a:lnTo>
                  <a:pt x="0" y="430444"/>
                </a:lnTo>
                <a:lnTo>
                  <a:pt x="7418" y="434028"/>
                </a:lnTo>
                <a:cubicBezTo>
                  <a:pt x="9474" y="435028"/>
                  <a:pt x="11085" y="436779"/>
                  <a:pt x="11863" y="438918"/>
                </a:cubicBezTo>
                <a:lnTo>
                  <a:pt x="23088" y="469173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20" name="Forma Livre: Forma 119"/>
          <p:cNvSpPr/>
          <p:nvPr/>
        </p:nvSpPr>
        <p:spPr bwMode="auto">
          <a:xfrm>
            <a:off x="9961717" y="1584432"/>
            <a:ext cx="1020251" cy="1382987"/>
          </a:xfrm>
          <a:custGeom>
            <a:avLst/>
            <a:gdLst>
              <a:gd name="connsiteX0" fmla="*/ 316089 w 1020251"/>
              <a:gd name="connsiteY0" fmla="*/ 1355177 h 1382987"/>
              <a:gd name="connsiteX1" fmla="*/ 374350 w 1020251"/>
              <a:gd name="connsiteY1" fmla="*/ 1382988 h 1382987"/>
              <a:gd name="connsiteX2" fmla="*/ 394409 w 1020251"/>
              <a:gd name="connsiteY2" fmla="*/ 1260075 h 1382987"/>
              <a:gd name="connsiteX3" fmla="*/ 386102 w 1020251"/>
              <a:gd name="connsiteY3" fmla="*/ 1249907 h 1382987"/>
              <a:gd name="connsiteX4" fmla="*/ 384435 w 1020251"/>
              <a:gd name="connsiteY4" fmla="*/ 1241822 h 1382987"/>
              <a:gd name="connsiteX5" fmla="*/ 455754 w 1020251"/>
              <a:gd name="connsiteY5" fmla="*/ 995247 h 1382987"/>
              <a:gd name="connsiteX6" fmla="*/ 459671 w 1020251"/>
              <a:gd name="connsiteY6" fmla="*/ 990134 h 1382987"/>
              <a:gd name="connsiteX7" fmla="*/ 710692 w 1020251"/>
              <a:gd name="connsiteY7" fmla="*/ 837577 h 1382987"/>
              <a:gd name="connsiteX8" fmla="*/ 716721 w 1020251"/>
              <a:gd name="connsiteY8" fmla="*/ 836411 h 1382987"/>
              <a:gd name="connsiteX9" fmla="*/ 819824 w 1020251"/>
              <a:gd name="connsiteY9" fmla="*/ 853164 h 1382987"/>
              <a:gd name="connsiteX10" fmla="*/ 849357 w 1020251"/>
              <a:gd name="connsiteY10" fmla="*/ 835716 h 1382987"/>
              <a:gd name="connsiteX11" fmla="*/ 856692 w 1020251"/>
              <a:gd name="connsiteY11" fmla="*/ 787707 h 1382987"/>
              <a:gd name="connsiteX12" fmla="*/ 824603 w 1020251"/>
              <a:gd name="connsiteY12" fmla="*/ 727334 h 1382987"/>
              <a:gd name="connsiteX13" fmla="*/ 823630 w 1020251"/>
              <a:gd name="connsiteY13" fmla="*/ 722166 h 1382987"/>
              <a:gd name="connsiteX14" fmla="*/ 852580 w 1020251"/>
              <a:gd name="connsiteY14" fmla="*/ 464784 h 1382987"/>
              <a:gd name="connsiteX15" fmla="*/ 855192 w 1020251"/>
              <a:gd name="connsiteY15" fmla="*/ 459422 h 1382987"/>
              <a:gd name="connsiteX16" fmla="*/ 1014556 w 1020251"/>
              <a:gd name="connsiteY16" fmla="*/ 303530 h 1382987"/>
              <a:gd name="connsiteX17" fmla="*/ 1020251 w 1020251"/>
              <a:gd name="connsiteY17" fmla="*/ 265884 h 1382987"/>
              <a:gd name="connsiteX18" fmla="*/ 1020112 w 1020251"/>
              <a:gd name="connsiteY18" fmla="*/ 265968 h 1382987"/>
              <a:gd name="connsiteX19" fmla="*/ 1015167 w 1020251"/>
              <a:gd name="connsiteY19" fmla="*/ 274747 h 1382987"/>
              <a:gd name="connsiteX20" fmla="*/ 1004276 w 1020251"/>
              <a:gd name="connsiteY20" fmla="*/ 278692 h 1382987"/>
              <a:gd name="connsiteX21" fmla="*/ 795403 w 1020251"/>
              <a:gd name="connsiteY21" fmla="*/ 199233 h 1382987"/>
              <a:gd name="connsiteX22" fmla="*/ 693050 w 1020251"/>
              <a:gd name="connsiteY22" fmla="*/ 223876 h 1382987"/>
              <a:gd name="connsiteX23" fmla="*/ 685604 w 1020251"/>
              <a:gd name="connsiteY23" fmla="*/ 222320 h 1382987"/>
              <a:gd name="connsiteX24" fmla="*/ 640762 w 1020251"/>
              <a:gd name="connsiteY24" fmla="*/ 188369 h 1382987"/>
              <a:gd name="connsiteX25" fmla="*/ 638539 w 1020251"/>
              <a:gd name="connsiteY25" fmla="*/ 185897 h 1382987"/>
              <a:gd name="connsiteX26" fmla="*/ 613201 w 1020251"/>
              <a:gd name="connsiteY26" fmla="*/ 144111 h 1382987"/>
              <a:gd name="connsiteX27" fmla="*/ 611979 w 1020251"/>
              <a:gd name="connsiteY27" fmla="*/ 138527 h 1382987"/>
              <a:gd name="connsiteX28" fmla="*/ 615201 w 1020251"/>
              <a:gd name="connsiteY28" fmla="*/ 109715 h 1382987"/>
              <a:gd name="connsiteX29" fmla="*/ 564358 w 1020251"/>
              <a:gd name="connsiteY29" fmla="*/ 65735 h 1382987"/>
              <a:gd name="connsiteX30" fmla="*/ 562886 w 1020251"/>
              <a:gd name="connsiteY30" fmla="*/ 64068 h 1382987"/>
              <a:gd name="connsiteX31" fmla="*/ 557968 w 1020251"/>
              <a:gd name="connsiteY31" fmla="*/ 57011 h 1382987"/>
              <a:gd name="connsiteX32" fmla="*/ 537548 w 1020251"/>
              <a:gd name="connsiteY32" fmla="*/ 50593 h 1382987"/>
              <a:gd name="connsiteX33" fmla="*/ 467729 w 1020251"/>
              <a:gd name="connsiteY33" fmla="*/ 33090 h 1382987"/>
              <a:gd name="connsiteX34" fmla="*/ 466367 w 1020251"/>
              <a:gd name="connsiteY34" fmla="*/ 32617 h 1382987"/>
              <a:gd name="connsiteX35" fmla="*/ 391020 w 1020251"/>
              <a:gd name="connsiteY35" fmla="*/ 0 h 1382987"/>
              <a:gd name="connsiteX36" fmla="*/ 390019 w 1020251"/>
              <a:gd name="connsiteY36" fmla="*/ 417 h 1382987"/>
              <a:gd name="connsiteX37" fmla="*/ 0 w 1020251"/>
              <a:gd name="connsiteY37" fmla="*/ 609172 h 1382987"/>
              <a:gd name="connsiteX38" fmla="*/ 30561 w 1020251"/>
              <a:gd name="connsiteY38" fmla="*/ 594948 h 1382987"/>
              <a:gd name="connsiteX39" fmla="*/ 35507 w 1020251"/>
              <a:gd name="connsiteY39" fmla="*/ 594197 h 1382987"/>
              <a:gd name="connsiteX40" fmla="*/ 100463 w 1020251"/>
              <a:gd name="connsiteY40" fmla="*/ 603060 h 1382987"/>
              <a:gd name="connsiteX41" fmla="*/ 106465 w 1020251"/>
              <a:gd name="connsiteY41" fmla="*/ 606672 h 1382987"/>
              <a:gd name="connsiteX42" fmla="*/ 120134 w 1020251"/>
              <a:gd name="connsiteY42" fmla="*/ 625648 h 1382987"/>
              <a:gd name="connsiteX43" fmla="*/ 146223 w 1020251"/>
              <a:gd name="connsiteY43" fmla="*/ 633899 h 1382987"/>
              <a:gd name="connsiteX44" fmla="*/ 152418 w 1020251"/>
              <a:gd name="connsiteY44" fmla="*/ 641762 h 1382987"/>
              <a:gd name="connsiteX45" fmla="*/ 168505 w 1020251"/>
              <a:gd name="connsiteY45" fmla="*/ 874085 h 1382987"/>
              <a:gd name="connsiteX46" fmla="*/ 164921 w 1020251"/>
              <a:gd name="connsiteY46" fmla="*/ 881836 h 1382987"/>
              <a:gd name="connsiteX47" fmla="*/ 139610 w 1020251"/>
              <a:gd name="connsiteY47" fmla="*/ 900506 h 1382987"/>
              <a:gd name="connsiteX48" fmla="*/ 137137 w 1020251"/>
              <a:gd name="connsiteY48" fmla="*/ 907897 h 1382987"/>
              <a:gd name="connsiteX49" fmla="*/ 141666 w 1020251"/>
              <a:gd name="connsiteY49" fmla="*/ 916065 h 1382987"/>
              <a:gd name="connsiteX50" fmla="*/ 150279 w 1020251"/>
              <a:gd name="connsiteY50" fmla="*/ 918649 h 1382987"/>
              <a:gd name="connsiteX51" fmla="*/ 155030 w 1020251"/>
              <a:gd name="connsiteY51" fmla="*/ 922094 h 1382987"/>
              <a:gd name="connsiteX52" fmla="*/ 219959 w 1020251"/>
              <a:gd name="connsiteY52" fmla="*/ 1015889 h 1382987"/>
              <a:gd name="connsiteX53" fmla="*/ 291889 w 1020251"/>
              <a:gd name="connsiteY53" fmla="*/ 1013806 h 1382987"/>
              <a:gd name="connsiteX54" fmla="*/ 299613 w 1020251"/>
              <a:gd name="connsiteY54" fmla="*/ 1017862 h 1382987"/>
              <a:gd name="connsiteX55" fmla="*/ 315033 w 1020251"/>
              <a:gd name="connsiteY55" fmla="*/ 1041756 h 1382987"/>
              <a:gd name="connsiteX56" fmla="*/ 316450 w 1020251"/>
              <a:gd name="connsiteY56" fmla="*/ 1046479 h 1382987"/>
              <a:gd name="connsiteX57" fmla="*/ 316838 w 1020251"/>
              <a:gd name="connsiteY57" fmla="*/ 1085486 h 1382987"/>
              <a:gd name="connsiteX58" fmla="*/ 311865 w 1020251"/>
              <a:gd name="connsiteY58" fmla="*/ 1093543 h 1382987"/>
              <a:gd name="connsiteX59" fmla="*/ 260022 w 1020251"/>
              <a:gd name="connsiteY59" fmla="*/ 1118854 h 1382987"/>
              <a:gd name="connsiteX60" fmla="*/ 235490 w 1020251"/>
              <a:gd name="connsiteY60" fmla="*/ 1189756 h 1382987"/>
              <a:gd name="connsiteX61" fmla="*/ 239352 w 1020251"/>
              <a:gd name="connsiteY61" fmla="*/ 1195118 h 1382987"/>
              <a:gd name="connsiteX62" fmla="*/ 248937 w 1020251"/>
              <a:gd name="connsiteY62" fmla="*/ 1197313 h 1382987"/>
              <a:gd name="connsiteX63" fmla="*/ 255354 w 1020251"/>
              <a:gd name="connsiteY63" fmla="*/ 1203036 h 1382987"/>
              <a:gd name="connsiteX64" fmla="*/ 272941 w 1020251"/>
              <a:gd name="connsiteY64" fmla="*/ 1253407 h 1382987"/>
              <a:gd name="connsiteX65" fmla="*/ 282526 w 1020251"/>
              <a:gd name="connsiteY65" fmla="*/ 1256658 h 1382987"/>
              <a:gd name="connsiteX66" fmla="*/ 287250 w 1020251"/>
              <a:gd name="connsiteY66" fmla="*/ 1260436 h 1382987"/>
              <a:gd name="connsiteX67" fmla="*/ 294501 w 1020251"/>
              <a:gd name="connsiteY67" fmla="*/ 1272216 h 1382987"/>
              <a:gd name="connsiteX68" fmla="*/ 295251 w 1020251"/>
              <a:gd name="connsiteY68" fmla="*/ 1279968 h 1382987"/>
              <a:gd name="connsiteX69" fmla="*/ 288083 w 1020251"/>
              <a:gd name="connsiteY69" fmla="*/ 1299249 h 1382987"/>
              <a:gd name="connsiteX70" fmla="*/ 316199 w 1020251"/>
              <a:gd name="connsiteY70" fmla="*/ 1355121 h 138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020251" h="1382987" fill="norm" stroke="1" extrusionOk="0">
                <a:moveTo>
                  <a:pt x="316089" y="1355177"/>
                </a:moveTo>
                <a:lnTo>
                  <a:pt x="374350" y="1382988"/>
                </a:lnTo>
                <a:lnTo>
                  <a:pt x="394409" y="1260075"/>
                </a:lnTo>
                <a:lnTo>
                  <a:pt x="386102" y="1249907"/>
                </a:lnTo>
                <a:cubicBezTo>
                  <a:pt x="384268" y="1247656"/>
                  <a:pt x="383629" y="1244628"/>
                  <a:pt x="384435" y="1241822"/>
                </a:cubicBezTo>
                <a:lnTo>
                  <a:pt x="455754" y="995247"/>
                </a:lnTo>
                <a:cubicBezTo>
                  <a:pt x="456365" y="993107"/>
                  <a:pt x="457782" y="991274"/>
                  <a:pt x="459671" y="990134"/>
                </a:cubicBezTo>
                <a:lnTo>
                  <a:pt x="710692" y="837577"/>
                </a:lnTo>
                <a:cubicBezTo>
                  <a:pt x="712498" y="836466"/>
                  <a:pt x="714637" y="836077"/>
                  <a:pt x="716721" y="836411"/>
                </a:cubicBezTo>
                <a:lnTo>
                  <a:pt x="819824" y="853164"/>
                </a:lnTo>
                <a:lnTo>
                  <a:pt x="849357" y="835716"/>
                </a:lnTo>
                <a:lnTo>
                  <a:pt x="856692" y="787707"/>
                </a:lnTo>
                <a:lnTo>
                  <a:pt x="824603" y="727334"/>
                </a:lnTo>
                <a:cubicBezTo>
                  <a:pt x="823769" y="725750"/>
                  <a:pt x="823408" y="723944"/>
                  <a:pt x="823630" y="722166"/>
                </a:cubicBezTo>
                <a:lnTo>
                  <a:pt x="852580" y="464784"/>
                </a:lnTo>
                <a:cubicBezTo>
                  <a:pt x="852803" y="462755"/>
                  <a:pt x="853747" y="460866"/>
                  <a:pt x="855192" y="459422"/>
                </a:cubicBezTo>
                <a:lnTo>
                  <a:pt x="1014556" y="303530"/>
                </a:lnTo>
                <a:lnTo>
                  <a:pt x="1020251" y="265884"/>
                </a:lnTo>
                <a:lnTo>
                  <a:pt x="1020112" y="265968"/>
                </a:lnTo>
                <a:lnTo>
                  <a:pt x="1015167" y="274747"/>
                </a:lnTo>
                <a:cubicBezTo>
                  <a:pt x="1013000" y="278581"/>
                  <a:pt x="1008360" y="280276"/>
                  <a:pt x="1004276" y="278692"/>
                </a:cubicBezTo>
                <a:lnTo>
                  <a:pt x="795403" y="199233"/>
                </a:lnTo>
                <a:lnTo>
                  <a:pt x="693050" y="223876"/>
                </a:lnTo>
                <a:cubicBezTo>
                  <a:pt x="690466" y="224515"/>
                  <a:pt x="687715" y="223932"/>
                  <a:pt x="685604" y="222320"/>
                </a:cubicBezTo>
                <a:lnTo>
                  <a:pt x="640762" y="188369"/>
                </a:lnTo>
                <a:cubicBezTo>
                  <a:pt x="639873" y="187703"/>
                  <a:pt x="639123" y="186841"/>
                  <a:pt x="638539" y="185897"/>
                </a:cubicBezTo>
                <a:lnTo>
                  <a:pt x="613201" y="144111"/>
                </a:lnTo>
                <a:cubicBezTo>
                  <a:pt x="612201" y="142444"/>
                  <a:pt x="611756" y="140471"/>
                  <a:pt x="611979" y="138527"/>
                </a:cubicBezTo>
                <a:lnTo>
                  <a:pt x="615201" y="109715"/>
                </a:lnTo>
                <a:lnTo>
                  <a:pt x="564358" y="65735"/>
                </a:lnTo>
                <a:cubicBezTo>
                  <a:pt x="563803" y="65235"/>
                  <a:pt x="563303" y="64679"/>
                  <a:pt x="562886" y="64068"/>
                </a:cubicBezTo>
                <a:lnTo>
                  <a:pt x="557968" y="57011"/>
                </a:lnTo>
                <a:lnTo>
                  <a:pt x="537548" y="50593"/>
                </a:lnTo>
                <a:lnTo>
                  <a:pt x="467729" y="33090"/>
                </a:lnTo>
                <a:cubicBezTo>
                  <a:pt x="467256" y="32979"/>
                  <a:pt x="466812" y="32812"/>
                  <a:pt x="466367" y="32617"/>
                </a:cubicBezTo>
                <a:lnTo>
                  <a:pt x="391020" y="0"/>
                </a:lnTo>
                <a:lnTo>
                  <a:pt x="390019" y="417"/>
                </a:lnTo>
                <a:lnTo>
                  <a:pt x="0" y="609172"/>
                </a:lnTo>
                <a:lnTo>
                  <a:pt x="30561" y="594948"/>
                </a:lnTo>
                <a:cubicBezTo>
                  <a:pt x="32089" y="594225"/>
                  <a:pt x="33812" y="593975"/>
                  <a:pt x="35507" y="594197"/>
                </a:cubicBezTo>
                <a:lnTo>
                  <a:pt x="100463" y="603060"/>
                </a:lnTo>
                <a:cubicBezTo>
                  <a:pt x="102881" y="603394"/>
                  <a:pt x="105048" y="604699"/>
                  <a:pt x="106465" y="606672"/>
                </a:cubicBezTo>
                <a:lnTo>
                  <a:pt x="120134" y="625648"/>
                </a:lnTo>
                <a:lnTo>
                  <a:pt x="146223" y="633899"/>
                </a:lnTo>
                <a:cubicBezTo>
                  <a:pt x="149695" y="635011"/>
                  <a:pt x="152140" y="638122"/>
                  <a:pt x="152418" y="641762"/>
                </a:cubicBezTo>
                <a:lnTo>
                  <a:pt x="168505" y="874085"/>
                </a:lnTo>
                <a:cubicBezTo>
                  <a:pt x="168699" y="877113"/>
                  <a:pt x="167365" y="880030"/>
                  <a:pt x="164921" y="881836"/>
                </a:cubicBezTo>
                <a:lnTo>
                  <a:pt x="139610" y="900506"/>
                </a:lnTo>
                <a:lnTo>
                  <a:pt x="137137" y="907897"/>
                </a:lnTo>
                <a:lnTo>
                  <a:pt x="141666" y="916065"/>
                </a:lnTo>
                <a:lnTo>
                  <a:pt x="150279" y="918649"/>
                </a:lnTo>
                <a:cubicBezTo>
                  <a:pt x="152196" y="919232"/>
                  <a:pt x="153891" y="920455"/>
                  <a:pt x="155030" y="922094"/>
                </a:cubicBezTo>
                <a:lnTo>
                  <a:pt x="219959" y="1015889"/>
                </a:lnTo>
                <a:lnTo>
                  <a:pt x="291889" y="1013806"/>
                </a:lnTo>
                <a:cubicBezTo>
                  <a:pt x="295001" y="1013750"/>
                  <a:pt x="297918" y="1015250"/>
                  <a:pt x="299613" y="1017862"/>
                </a:cubicBezTo>
                <a:lnTo>
                  <a:pt x="315033" y="1041756"/>
                </a:lnTo>
                <a:cubicBezTo>
                  <a:pt x="315949" y="1043172"/>
                  <a:pt x="316422" y="1044812"/>
                  <a:pt x="316450" y="1046479"/>
                </a:cubicBezTo>
                <a:lnTo>
                  <a:pt x="316838" y="1085486"/>
                </a:lnTo>
                <a:cubicBezTo>
                  <a:pt x="316866" y="1088903"/>
                  <a:pt x="314922" y="1092043"/>
                  <a:pt x="311865" y="1093543"/>
                </a:cubicBezTo>
                <a:lnTo>
                  <a:pt x="260022" y="1118854"/>
                </a:lnTo>
                <a:lnTo>
                  <a:pt x="235490" y="1189756"/>
                </a:lnTo>
                <a:lnTo>
                  <a:pt x="239352" y="1195118"/>
                </a:lnTo>
                <a:lnTo>
                  <a:pt x="248937" y="1197313"/>
                </a:lnTo>
                <a:cubicBezTo>
                  <a:pt x="251909" y="1198008"/>
                  <a:pt x="254326" y="1200147"/>
                  <a:pt x="255354" y="1203036"/>
                </a:cubicBezTo>
                <a:lnTo>
                  <a:pt x="272941" y="1253407"/>
                </a:lnTo>
                <a:lnTo>
                  <a:pt x="282526" y="1256658"/>
                </a:lnTo>
                <a:cubicBezTo>
                  <a:pt x="284499" y="1257325"/>
                  <a:pt x="286166" y="1258658"/>
                  <a:pt x="287250" y="1260436"/>
                </a:cubicBezTo>
                <a:lnTo>
                  <a:pt x="294501" y="1272216"/>
                </a:lnTo>
                <a:cubicBezTo>
                  <a:pt x="295918" y="1274550"/>
                  <a:pt x="296196" y="1277412"/>
                  <a:pt x="295251" y="1279968"/>
                </a:cubicBezTo>
                <a:lnTo>
                  <a:pt x="288083" y="1299249"/>
                </a:lnTo>
                <a:lnTo>
                  <a:pt x="316199" y="135512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21" name="Forma Livre: Forma 120"/>
          <p:cNvSpPr/>
          <p:nvPr/>
        </p:nvSpPr>
        <p:spPr bwMode="auto">
          <a:xfrm>
            <a:off x="11508069" y="2933220"/>
            <a:ext cx="244185" cy="287027"/>
          </a:xfrm>
          <a:custGeom>
            <a:avLst/>
            <a:gdLst>
              <a:gd name="connsiteX0" fmla="*/ 45926 w 244185"/>
              <a:gd name="connsiteY0" fmla="*/ 287027 h 287027"/>
              <a:gd name="connsiteX1" fmla="*/ 88684 w 244185"/>
              <a:gd name="connsiteY1" fmla="*/ 287027 h 287027"/>
              <a:gd name="connsiteX2" fmla="*/ 99491 w 244185"/>
              <a:gd name="connsiteY2" fmla="*/ 278498 h 287027"/>
              <a:gd name="connsiteX3" fmla="*/ 106882 w 244185"/>
              <a:gd name="connsiteY3" fmla="*/ 276803 h 287027"/>
              <a:gd name="connsiteX4" fmla="*/ 110299 w 244185"/>
              <a:gd name="connsiteY4" fmla="*/ 278359 h 287027"/>
              <a:gd name="connsiteX5" fmla="*/ 244186 w 244185"/>
              <a:gd name="connsiteY5" fmla="*/ 154724 h 287027"/>
              <a:gd name="connsiteX6" fmla="*/ 231656 w 244185"/>
              <a:gd name="connsiteY6" fmla="*/ 137776 h 287027"/>
              <a:gd name="connsiteX7" fmla="*/ 231517 w 244185"/>
              <a:gd name="connsiteY7" fmla="*/ 137610 h 287027"/>
              <a:gd name="connsiteX8" fmla="*/ 220570 w 244185"/>
              <a:gd name="connsiteY8" fmla="*/ 122023 h 287027"/>
              <a:gd name="connsiteX9" fmla="*/ 192176 w 244185"/>
              <a:gd name="connsiteY9" fmla="*/ 110577 h 287027"/>
              <a:gd name="connsiteX10" fmla="*/ 187369 w 244185"/>
              <a:gd name="connsiteY10" fmla="*/ 105909 h 287027"/>
              <a:gd name="connsiteX11" fmla="*/ 169672 w 244185"/>
              <a:gd name="connsiteY11" fmla="*/ 65513 h 287027"/>
              <a:gd name="connsiteX12" fmla="*/ 36674 w 244185"/>
              <a:gd name="connsiteY12" fmla="*/ 0 h 287027"/>
              <a:gd name="connsiteX13" fmla="*/ 68791 w 244185"/>
              <a:gd name="connsiteY13" fmla="*/ 96241 h 287027"/>
              <a:gd name="connsiteX14" fmla="*/ 68652 w 244185"/>
              <a:gd name="connsiteY14" fmla="*/ 102270 h 287027"/>
              <a:gd name="connsiteX15" fmla="*/ 45648 w 244185"/>
              <a:gd name="connsiteY15" fmla="*/ 161337 h 287027"/>
              <a:gd name="connsiteX16" fmla="*/ 39480 w 244185"/>
              <a:gd name="connsiteY16" fmla="*/ 166754 h 287027"/>
              <a:gd name="connsiteX17" fmla="*/ 10363 w 244185"/>
              <a:gd name="connsiteY17" fmla="*/ 173839 h 287027"/>
              <a:gd name="connsiteX18" fmla="*/ 0 w 244185"/>
              <a:gd name="connsiteY18" fmla="*/ 187369 h 287027"/>
              <a:gd name="connsiteX19" fmla="*/ 27867 w 244185"/>
              <a:gd name="connsiteY19" fmla="*/ 275136 h 287027"/>
              <a:gd name="connsiteX20" fmla="*/ 45926 w 244185"/>
              <a:gd name="connsiteY20" fmla="*/ 287027 h 287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4185" h="287027" fill="norm" stroke="1" extrusionOk="0">
                <a:moveTo>
                  <a:pt x="45926" y="287027"/>
                </a:moveTo>
                <a:lnTo>
                  <a:pt x="88684" y="287027"/>
                </a:lnTo>
                <a:lnTo>
                  <a:pt x="99491" y="278498"/>
                </a:lnTo>
                <a:cubicBezTo>
                  <a:pt x="101575" y="276859"/>
                  <a:pt x="104270" y="276220"/>
                  <a:pt x="106882" y="276803"/>
                </a:cubicBezTo>
                <a:cubicBezTo>
                  <a:pt x="108132" y="277081"/>
                  <a:pt x="109299" y="277609"/>
                  <a:pt x="110299" y="278359"/>
                </a:cubicBezTo>
                <a:lnTo>
                  <a:pt x="244186" y="154724"/>
                </a:lnTo>
                <a:lnTo>
                  <a:pt x="231656" y="137776"/>
                </a:lnTo>
                <a:cubicBezTo>
                  <a:pt x="231656" y="137776"/>
                  <a:pt x="231572" y="137665"/>
                  <a:pt x="231517" y="137610"/>
                </a:cubicBezTo>
                <a:lnTo>
                  <a:pt x="220570" y="122023"/>
                </a:lnTo>
                <a:lnTo>
                  <a:pt x="192176" y="110577"/>
                </a:lnTo>
                <a:cubicBezTo>
                  <a:pt x="190037" y="109715"/>
                  <a:pt x="188286" y="108021"/>
                  <a:pt x="187369" y="105909"/>
                </a:cubicBezTo>
                <a:lnTo>
                  <a:pt x="169672" y="65513"/>
                </a:lnTo>
                <a:lnTo>
                  <a:pt x="36674" y="0"/>
                </a:lnTo>
                <a:lnTo>
                  <a:pt x="68791" y="96241"/>
                </a:lnTo>
                <a:cubicBezTo>
                  <a:pt x="69458" y="98213"/>
                  <a:pt x="69402" y="100353"/>
                  <a:pt x="68652" y="102270"/>
                </a:cubicBezTo>
                <a:lnTo>
                  <a:pt x="45648" y="161337"/>
                </a:lnTo>
                <a:cubicBezTo>
                  <a:pt x="44592" y="164031"/>
                  <a:pt x="42286" y="166060"/>
                  <a:pt x="39480" y="166754"/>
                </a:cubicBezTo>
                <a:lnTo>
                  <a:pt x="10363" y="173839"/>
                </a:lnTo>
                <a:lnTo>
                  <a:pt x="0" y="187369"/>
                </a:lnTo>
                <a:lnTo>
                  <a:pt x="27867" y="275136"/>
                </a:lnTo>
                <a:lnTo>
                  <a:pt x="45926" y="28702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22" name="Forma Livre: Forma 121"/>
          <p:cNvSpPr/>
          <p:nvPr/>
        </p:nvSpPr>
        <p:spPr bwMode="auto">
          <a:xfrm>
            <a:off x="11069763" y="1878239"/>
            <a:ext cx="597225" cy="757034"/>
          </a:xfrm>
          <a:custGeom>
            <a:avLst/>
            <a:gdLst>
              <a:gd name="connsiteX0" fmla="*/ 321839 w 597225"/>
              <a:gd name="connsiteY0" fmla="*/ 757034 h 757034"/>
              <a:gd name="connsiteX1" fmla="*/ 328285 w 597225"/>
              <a:gd name="connsiteY1" fmla="*/ 757034 h 757034"/>
              <a:gd name="connsiteX2" fmla="*/ 389186 w 597225"/>
              <a:gd name="connsiteY2" fmla="*/ 679519 h 757034"/>
              <a:gd name="connsiteX3" fmla="*/ 372766 w 597225"/>
              <a:gd name="connsiteY3" fmla="*/ 643651 h 757034"/>
              <a:gd name="connsiteX4" fmla="*/ 372266 w 597225"/>
              <a:gd name="connsiteY4" fmla="*/ 637678 h 757034"/>
              <a:gd name="connsiteX5" fmla="*/ 396715 w 597225"/>
              <a:gd name="connsiteY5" fmla="*/ 545466 h 757034"/>
              <a:gd name="connsiteX6" fmla="*/ 398604 w 597225"/>
              <a:gd name="connsiteY6" fmla="*/ 541910 h 757034"/>
              <a:gd name="connsiteX7" fmla="*/ 597226 w 597225"/>
              <a:gd name="connsiteY7" fmla="*/ 314560 h 757034"/>
              <a:gd name="connsiteX8" fmla="*/ 201344 w 597225"/>
              <a:gd name="connsiteY8" fmla="*/ 667 h 757034"/>
              <a:gd name="connsiteX9" fmla="*/ 25366 w 597225"/>
              <a:gd name="connsiteY9" fmla="*/ 0 h 757034"/>
              <a:gd name="connsiteX10" fmla="*/ 22476 w 597225"/>
              <a:gd name="connsiteY10" fmla="*/ 5195 h 757034"/>
              <a:gd name="connsiteX11" fmla="*/ 17476 w 597225"/>
              <a:gd name="connsiteY11" fmla="*/ 9335 h 757034"/>
              <a:gd name="connsiteX12" fmla="*/ 0 w 597225"/>
              <a:gd name="connsiteY12" fmla="*/ 46426 h 757034"/>
              <a:gd name="connsiteX13" fmla="*/ 79349 w 597225"/>
              <a:gd name="connsiteY13" fmla="*/ 539492 h 757034"/>
              <a:gd name="connsiteX14" fmla="*/ 110049 w 597225"/>
              <a:gd name="connsiteY14" fmla="*/ 565914 h 757034"/>
              <a:gd name="connsiteX15" fmla="*/ 112911 w 597225"/>
              <a:gd name="connsiteY15" fmla="*/ 570665 h 757034"/>
              <a:gd name="connsiteX16" fmla="*/ 122107 w 597225"/>
              <a:gd name="connsiteY16" fmla="*/ 611034 h 757034"/>
              <a:gd name="connsiteX17" fmla="*/ 121607 w 597225"/>
              <a:gd name="connsiteY17" fmla="*/ 616535 h 757034"/>
              <a:gd name="connsiteX18" fmla="*/ 97852 w 597225"/>
              <a:gd name="connsiteY18" fmla="*/ 671601 h 757034"/>
              <a:gd name="connsiteX19" fmla="*/ 228877 w 597225"/>
              <a:gd name="connsiteY19" fmla="*/ 673324 h 757034"/>
              <a:gd name="connsiteX20" fmla="*/ 234823 w 597225"/>
              <a:gd name="connsiteY20" fmla="*/ 675713 h 757034"/>
              <a:gd name="connsiteX21" fmla="*/ 321839 w 597225"/>
              <a:gd name="connsiteY21" fmla="*/ 757006 h 757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97225" h="757034" fill="norm" stroke="1" extrusionOk="0">
                <a:moveTo>
                  <a:pt x="321839" y="757034"/>
                </a:moveTo>
                <a:lnTo>
                  <a:pt x="328285" y="757034"/>
                </a:lnTo>
                <a:lnTo>
                  <a:pt x="389186" y="679519"/>
                </a:lnTo>
                <a:lnTo>
                  <a:pt x="372766" y="643651"/>
                </a:lnTo>
                <a:cubicBezTo>
                  <a:pt x="371905" y="641790"/>
                  <a:pt x="371738" y="639678"/>
                  <a:pt x="372266" y="637678"/>
                </a:cubicBezTo>
                <a:lnTo>
                  <a:pt x="396715" y="545466"/>
                </a:lnTo>
                <a:cubicBezTo>
                  <a:pt x="397076" y="544160"/>
                  <a:pt x="397715" y="542938"/>
                  <a:pt x="398604" y="541910"/>
                </a:cubicBezTo>
                <a:lnTo>
                  <a:pt x="597226" y="314560"/>
                </a:lnTo>
                <a:lnTo>
                  <a:pt x="201344" y="667"/>
                </a:lnTo>
                <a:lnTo>
                  <a:pt x="25366" y="0"/>
                </a:lnTo>
                <a:lnTo>
                  <a:pt x="22476" y="5195"/>
                </a:lnTo>
                <a:cubicBezTo>
                  <a:pt x="21365" y="7168"/>
                  <a:pt x="19587" y="8641"/>
                  <a:pt x="17476" y="9335"/>
                </a:cubicBezTo>
                <a:lnTo>
                  <a:pt x="0" y="46426"/>
                </a:lnTo>
                <a:lnTo>
                  <a:pt x="79349" y="539492"/>
                </a:lnTo>
                <a:lnTo>
                  <a:pt x="110049" y="565914"/>
                </a:lnTo>
                <a:cubicBezTo>
                  <a:pt x="111494" y="567164"/>
                  <a:pt x="112494" y="568831"/>
                  <a:pt x="112911" y="570665"/>
                </a:cubicBezTo>
                <a:lnTo>
                  <a:pt x="122107" y="611034"/>
                </a:lnTo>
                <a:cubicBezTo>
                  <a:pt x="122523" y="612868"/>
                  <a:pt x="122357" y="614785"/>
                  <a:pt x="121607" y="616535"/>
                </a:cubicBezTo>
                <a:lnTo>
                  <a:pt x="97852" y="671601"/>
                </a:lnTo>
                <a:lnTo>
                  <a:pt x="228877" y="673324"/>
                </a:lnTo>
                <a:cubicBezTo>
                  <a:pt x="231100" y="673352"/>
                  <a:pt x="233212" y="674213"/>
                  <a:pt x="234823" y="675713"/>
                </a:cubicBezTo>
                <a:lnTo>
                  <a:pt x="321839" y="75700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23" name="Forma Livre: Forma 122"/>
          <p:cNvSpPr/>
          <p:nvPr/>
        </p:nvSpPr>
        <p:spPr bwMode="auto">
          <a:xfrm>
            <a:off x="6143928" y="1071084"/>
            <a:ext cx="2603694" cy="1869942"/>
          </a:xfrm>
          <a:custGeom>
            <a:avLst/>
            <a:gdLst>
              <a:gd name="connsiteX0" fmla="*/ 2056 w 2603694"/>
              <a:gd name="connsiteY0" fmla="*/ 1509179 h 1869942"/>
              <a:gd name="connsiteX1" fmla="*/ 1053258 w 2603694"/>
              <a:gd name="connsiteY1" fmla="*/ 1869942 h 1869942"/>
              <a:gd name="connsiteX2" fmla="*/ 1053147 w 2603694"/>
              <a:gd name="connsiteY2" fmla="*/ 1863830 h 1869942"/>
              <a:gd name="connsiteX3" fmla="*/ 1055481 w 2603694"/>
              <a:gd name="connsiteY3" fmla="*/ 1857662 h 1869942"/>
              <a:gd name="connsiteX4" fmla="*/ 1110991 w 2603694"/>
              <a:gd name="connsiteY4" fmla="*/ 1797039 h 1869942"/>
              <a:gd name="connsiteX5" fmla="*/ 1118631 w 2603694"/>
              <a:gd name="connsiteY5" fmla="*/ 1794233 h 1869942"/>
              <a:gd name="connsiteX6" fmla="*/ 1208982 w 2603694"/>
              <a:gd name="connsiteY6" fmla="*/ 1805430 h 1869942"/>
              <a:gd name="connsiteX7" fmla="*/ 1254324 w 2603694"/>
              <a:gd name="connsiteY7" fmla="*/ 1785398 h 1869942"/>
              <a:gd name="connsiteX8" fmla="*/ 1256602 w 2603694"/>
              <a:gd name="connsiteY8" fmla="*/ 1784732 h 1869942"/>
              <a:gd name="connsiteX9" fmla="*/ 1308196 w 2603694"/>
              <a:gd name="connsiteY9" fmla="*/ 1777036 h 1869942"/>
              <a:gd name="connsiteX10" fmla="*/ 1318670 w 2603694"/>
              <a:gd name="connsiteY10" fmla="*/ 1773146 h 1869942"/>
              <a:gd name="connsiteX11" fmla="*/ 1336229 w 2603694"/>
              <a:gd name="connsiteY11" fmla="*/ 1728582 h 1869942"/>
              <a:gd name="connsiteX12" fmla="*/ 1341452 w 2603694"/>
              <a:gd name="connsiteY12" fmla="*/ 1723497 h 1869942"/>
              <a:gd name="connsiteX13" fmla="*/ 1472366 w 2603694"/>
              <a:gd name="connsiteY13" fmla="*/ 1676072 h 1869942"/>
              <a:gd name="connsiteX14" fmla="*/ 1465170 w 2603694"/>
              <a:gd name="connsiteY14" fmla="*/ 1648483 h 1869942"/>
              <a:gd name="connsiteX15" fmla="*/ 1465281 w 2603694"/>
              <a:gd name="connsiteY15" fmla="*/ 1643649 h 1869942"/>
              <a:gd name="connsiteX16" fmla="*/ 1472561 w 2603694"/>
              <a:gd name="connsiteY16" fmla="*/ 1619978 h 1869942"/>
              <a:gd name="connsiteX17" fmla="*/ 1475089 w 2603694"/>
              <a:gd name="connsiteY17" fmla="*/ 1616005 h 1869942"/>
              <a:gd name="connsiteX18" fmla="*/ 1541629 w 2603694"/>
              <a:gd name="connsiteY18" fmla="*/ 1555715 h 1869942"/>
              <a:gd name="connsiteX19" fmla="*/ 1548492 w 2603694"/>
              <a:gd name="connsiteY19" fmla="*/ 1553465 h 1869942"/>
              <a:gd name="connsiteX20" fmla="*/ 1657068 w 2603694"/>
              <a:gd name="connsiteY20" fmla="*/ 1564606 h 1869942"/>
              <a:gd name="connsiteX21" fmla="*/ 1662653 w 2603694"/>
              <a:gd name="connsiteY21" fmla="*/ 1567356 h 1869942"/>
              <a:gd name="connsiteX22" fmla="*/ 1725026 w 2603694"/>
              <a:gd name="connsiteY22" fmla="*/ 1633953 h 1869942"/>
              <a:gd name="connsiteX23" fmla="*/ 1779981 w 2603694"/>
              <a:gd name="connsiteY23" fmla="*/ 1673405 h 1869942"/>
              <a:gd name="connsiteX24" fmla="*/ 1798290 w 2603694"/>
              <a:gd name="connsiteY24" fmla="*/ 1656624 h 1869942"/>
              <a:gd name="connsiteX25" fmla="*/ 1805930 w 2603694"/>
              <a:gd name="connsiteY25" fmla="*/ 1654429 h 1869942"/>
              <a:gd name="connsiteX26" fmla="*/ 1846104 w 2603694"/>
              <a:gd name="connsiteY26" fmla="*/ 1661986 h 1869942"/>
              <a:gd name="connsiteX27" fmla="*/ 2298441 w 2603694"/>
              <a:gd name="connsiteY27" fmla="*/ 1637564 h 1869942"/>
              <a:gd name="connsiteX28" fmla="*/ 2318390 w 2603694"/>
              <a:gd name="connsiteY28" fmla="*/ 1505095 h 1869942"/>
              <a:gd name="connsiteX29" fmla="*/ 2318529 w 2603694"/>
              <a:gd name="connsiteY29" fmla="*/ 1504344 h 1869942"/>
              <a:gd name="connsiteX30" fmla="*/ 2330337 w 2603694"/>
              <a:gd name="connsiteY30" fmla="*/ 1455141 h 1869942"/>
              <a:gd name="connsiteX31" fmla="*/ 2332059 w 2603694"/>
              <a:gd name="connsiteY31" fmla="*/ 1451640 h 1869942"/>
              <a:gd name="connsiteX32" fmla="*/ 2348923 w 2603694"/>
              <a:gd name="connsiteY32" fmla="*/ 1430775 h 1869942"/>
              <a:gd name="connsiteX33" fmla="*/ 2303554 w 2603694"/>
              <a:gd name="connsiteY33" fmla="*/ 1345508 h 1869942"/>
              <a:gd name="connsiteX34" fmla="*/ 2303276 w 2603694"/>
              <a:gd name="connsiteY34" fmla="*/ 1337729 h 1869942"/>
              <a:gd name="connsiteX35" fmla="*/ 2603694 w 2603694"/>
              <a:gd name="connsiteY35" fmla="*/ 663627 h 1869942"/>
              <a:gd name="connsiteX36" fmla="*/ 2597443 w 2603694"/>
              <a:gd name="connsiteY36" fmla="*/ 646902 h 1869942"/>
              <a:gd name="connsiteX37" fmla="*/ 2306693 w 2603694"/>
              <a:gd name="connsiteY37" fmla="*/ 480453 h 1869942"/>
              <a:gd name="connsiteX38" fmla="*/ 2302942 w 2603694"/>
              <a:gd name="connsiteY38" fmla="*/ 476230 h 1869942"/>
              <a:gd name="connsiteX39" fmla="*/ 2222983 w 2603694"/>
              <a:gd name="connsiteY39" fmla="*/ 287944 h 1869942"/>
              <a:gd name="connsiteX40" fmla="*/ 2042865 w 2603694"/>
              <a:gd name="connsiteY40" fmla="*/ 316644 h 1869942"/>
              <a:gd name="connsiteX41" fmla="*/ 1999078 w 2603694"/>
              <a:gd name="connsiteY41" fmla="*/ 435417 h 1869942"/>
              <a:gd name="connsiteX42" fmla="*/ 1993160 w 2603694"/>
              <a:gd name="connsiteY42" fmla="*/ 440890 h 1869942"/>
              <a:gd name="connsiteX43" fmla="*/ 1973157 w 2603694"/>
              <a:gd name="connsiteY43" fmla="*/ 446530 h 1869942"/>
              <a:gd name="connsiteX44" fmla="*/ 1966266 w 2603694"/>
              <a:gd name="connsiteY44" fmla="*/ 445669 h 1869942"/>
              <a:gd name="connsiteX45" fmla="*/ 1902977 w 2603694"/>
              <a:gd name="connsiteY45" fmla="*/ 408828 h 1869942"/>
              <a:gd name="connsiteX46" fmla="*/ 1842326 w 2603694"/>
              <a:gd name="connsiteY46" fmla="*/ 426971 h 1869942"/>
              <a:gd name="connsiteX47" fmla="*/ 1818266 w 2603694"/>
              <a:gd name="connsiteY47" fmla="*/ 522156 h 1869942"/>
              <a:gd name="connsiteX48" fmla="*/ 1814987 w 2603694"/>
              <a:gd name="connsiteY48" fmla="*/ 527073 h 1869942"/>
              <a:gd name="connsiteX49" fmla="*/ 1801846 w 2603694"/>
              <a:gd name="connsiteY49" fmla="*/ 536909 h 1869942"/>
              <a:gd name="connsiteX50" fmla="*/ 1790149 w 2603694"/>
              <a:gd name="connsiteY50" fmla="*/ 535992 h 1869942"/>
              <a:gd name="connsiteX51" fmla="*/ 1693714 w 2603694"/>
              <a:gd name="connsiteY51" fmla="*/ 436612 h 1869942"/>
              <a:gd name="connsiteX52" fmla="*/ 1691325 w 2603694"/>
              <a:gd name="connsiteY52" fmla="*/ 431944 h 1869942"/>
              <a:gd name="connsiteX53" fmla="*/ 1622034 w 2603694"/>
              <a:gd name="connsiteY53" fmla="*/ 30561 h 1869942"/>
              <a:gd name="connsiteX54" fmla="*/ 1578664 w 2603694"/>
              <a:gd name="connsiteY54" fmla="*/ 15253 h 1869942"/>
              <a:gd name="connsiteX55" fmla="*/ 1574441 w 2603694"/>
              <a:gd name="connsiteY55" fmla="*/ 12113 h 1869942"/>
              <a:gd name="connsiteX56" fmla="*/ 1569274 w 2603694"/>
              <a:gd name="connsiteY56" fmla="*/ 5057 h 1869942"/>
              <a:gd name="connsiteX57" fmla="*/ 1543935 w 2603694"/>
              <a:gd name="connsiteY57" fmla="*/ 0 h 1869942"/>
              <a:gd name="connsiteX58" fmla="*/ 1450584 w 2603694"/>
              <a:gd name="connsiteY58" fmla="*/ 45120 h 1869942"/>
              <a:gd name="connsiteX59" fmla="*/ 1433470 w 2603694"/>
              <a:gd name="connsiteY59" fmla="*/ 92546 h 1869942"/>
              <a:gd name="connsiteX60" fmla="*/ 1429858 w 2603694"/>
              <a:gd name="connsiteY60" fmla="*/ 97046 h 1869942"/>
              <a:gd name="connsiteX61" fmla="*/ 1343258 w 2603694"/>
              <a:gd name="connsiteY61" fmla="*/ 151529 h 1869942"/>
              <a:gd name="connsiteX62" fmla="*/ 1340702 w 2603694"/>
              <a:gd name="connsiteY62" fmla="*/ 152613 h 1869942"/>
              <a:gd name="connsiteX63" fmla="*/ 1296805 w 2603694"/>
              <a:gd name="connsiteY63" fmla="*/ 163698 h 1869942"/>
              <a:gd name="connsiteX64" fmla="*/ 1222151 w 2603694"/>
              <a:gd name="connsiteY64" fmla="*/ 248937 h 1869942"/>
              <a:gd name="connsiteX65" fmla="*/ 1214400 w 2603694"/>
              <a:gd name="connsiteY65" fmla="*/ 251909 h 1869942"/>
              <a:gd name="connsiteX66" fmla="*/ 1122521 w 2603694"/>
              <a:gd name="connsiteY66" fmla="*/ 240741 h 1869942"/>
              <a:gd name="connsiteX67" fmla="*/ 1120048 w 2603694"/>
              <a:gd name="connsiteY67" fmla="*/ 240074 h 1869942"/>
              <a:gd name="connsiteX68" fmla="*/ 970520 w 2603694"/>
              <a:gd name="connsiteY68" fmla="*/ 174784 h 1869942"/>
              <a:gd name="connsiteX69" fmla="*/ 965185 w 2603694"/>
              <a:gd name="connsiteY69" fmla="*/ 166865 h 1869942"/>
              <a:gd name="connsiteX70" fmla="*/ 963574 w 2603694"/>
              <a:gd name="connsiteY70" fmla="*/ 101325 h 1869942"/>
              <a:gd name="connsiteX71" fmla="*/ 920149 w 2603694"/>
              <a:gd name="connsiteY71" fmla="*/ 47398 h 1869942"/>
              <a:gd name="connsiteX72" fmla="*/ 902812 w 2603694"/>
              <a:gd name="connsiteY72" fmla="*/ 45259 h 1869942"/>
              <a:gd name="connsiteX73" fmla="*/ 827631 w 2603694"/>
              <a:gd name="connsiteY73" fmla="*/ 90323 h 1869942"/>
              <a:gd name="connsiteX74" fmla="*/ 825714 w 2603694"/>
              <a:gd name="connsiteY74" fmla="*/ 91184 h 1869942"/>
              <a:gd name="connsiteX75" fmla="*/ 785734 w 2603694"/>
              <a:gd name="connsiteY75" fmla="*/ 103659 h 1869942"/>
              <a:gd name="connsiteX76" fmla="*/ 783512 w 2603694"/>
              <a:gd name="connsiteY76" fmla="*/ 104048 h 1869942"/>
              <a:gd name="connsiteX77" fmla="*/ 567498 w 2603694"/>
              <a:gd name="connsiteY77" fmla="*/ 114244 h 1869942"/>
              <a:gd name="connsiteX78" fmla="*/ 552301 w 2603694"/>
              <a:gd name="connsiteY78" fmla="*/ 187508 h 1869942"/>
              <a:gd name="connsiteX79" fmla="*/ 562414 w 2603694"/>
              <a:gd name="connsiteY79" fmla="*/ 194954 h 1869942"/>
              <a:gd name="connsiteX80" fmla="*/ 621953 w 2603694"/>
              <a:gd name="connsiteY80" fmla="*/ 199705 h 1869942"/>
              <a:gd name="connsiteX81" fmla="*/ 626982 w 2603694"/>
              <a:gd name="connsiteY81" fmla="*/ 201789 h 1869942"/>
              <a:gd name="connsiteX82" fmla="*/ 636817 w 2603694"/>
              <a:gd name="connsiteY82" fmla="*/ 210124 h 1869942"/>
              <a:gd name="connsiteX83" fmla="*/ 639484 w 2603694"/>
              <a:gd name="connsiteY83" fmla="*/ 214041 h 1869942"/>
              <a:gd name="connsiteX84" fmla="*/ 651708 w 2603694"/>
              <a:gd name="connsiteY84" fmla="*/ 249992 h 1869942"/>
              <a:gd name="connsiteX85" fmla="*/ 651264 w 2603694"/>
              <a:gd name="connsiteY85" fmla="*/ 256799 h 1869942"/>
              <a:gd name="connsiteX86" fmla="*/ 645430 w 2603694"/>
              <a:gd name="connsiteY86" fmla="*/ 268607 h 1869942"/>
              <a:gd name="connsiteX87" fmla="*/ 639095 w 2603694"/>
              <a:gd name="connsiteY87" fmla="*/ 273414 h 1869942"/>
              <a:gd name="connsiteX88" fmla="*/ 527768 w 2603694"/>
              <a:gd name="connsiteY88" fmla="*/ 294251 h 1869942"/>
              <a:gd name="connsiteX89" fmla="*/ 522239 w 2603694"/>
              <a:gd name="connsiteY89" fmla="*/ 383574 h 1869942"/>
              <a:gd name="connsiteX90" fmla="*/ 597837 w 2603694"/>
              <a:gd name="connsiteY90" fmla="*/ 499207 h 1869942"/>
              <a:gd name="connsiteX91" fmla="*/ 599226 w 2603694"/>
              <a:gd name="connsiteY91" fmla="*/ 505041 h 1869942"/>
              <a:gd name="connsiteX92" fmla="*/ 539659 w 2603694"/>
              <a:gd name="connsiteY92" fmla="*/ 1037449 h 1869942"/>
              <a:gd name="connsiteX93" fmla="*/ 535575 w 2603694"/>
              <a:gd name="connsiteY93" fmla="*/ 1043978 h 1869942"/>
              <a:gd name="connsiteX94" fmla="*/ 527935 w 2603694"/>
              <a:gd name="connsiteY94" fmla="*/ 1044867 h 1869942"/>
              <a:gd name="connsiteX95" fmla="*/ 479564 w 2603694"/>
              <a:gd name="connsiteY95" fmla="*/ 1028058 h 1869942"/>
              <a:gd name="connsiteX96" fmla="*/ 109521 w 2603694"/>
              <a:gd name="connsiteY96" fmla="*/ 1211649 h 1869942"/>
              <a:gd name="connsiteX97" fmla="*/ 81266 w 2603694"/>
              <a:gd name="connsiteY97" fmla="*/ 1408159 h 1869942"/>
              <a:gd name="connsiteX98" fmla="*/ 78543 w 2603694"/>
              <a:gd name="connsiteY98" fmla="*/ 1413382 h 1869942"/>
              <a:gd name="connsiteX99" fmla="*/ 0 w 2603694"/>
              <a:gd name="connsiteY99" fmla="*/ 1487174 h 1869942"/>
              <a:gd name="connsiteX100" fmla="*/ 1889 w 2603694"/>
              <a:gd name="connsiteY100" fmla="*/ 1509318 h 1869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2603694" h="1869942" fill="norm" stroke="1" extrusionOk="0">
                <a:moveTo>
                  <a:pt x="2056" y="1509179"/>
                </a:moveTo>
                <a:lnTo>
                  <a:pt x="1053258" y="1869942"/>
                </a:lnTo>
                <a:lnTo>
                  <a:pt x="1053147" y="1863830"/>
                </a:lnTo>
                <a:cubicBezTo>
                  <a:pt x="1053091" y="1861552"/>
                  <a:pt x="1053925" y="1859329"/>
                  <a:pt x="1055481" y="1857662"/>
                </a:cubicBezTo>
                <a:lnTo>
                  <a:pt x="1110991" y="1797039"/>
                </a:lnTo>
                <a:cubicBezTo>
                  <a:pt x="1112936" y="1794928"/>
                  <a:pt x="1115770" y="1793844"/>
                  <a:pt x="1118631" y="1794233"/>
                </a:cubicBezTo>
                <a:lnTo>
                  <a:pt x="1208982" y="1805430"/>
                </a:lnTo>
                <a:lnTo>
                  <a:pt x="1254324" y="1785398"/>
                </a:lnTo>
                <a:cubicBezTo>
                  <a:pt x="1255047" y="1785093"/>
                  <a:pt x="1255825" y="1784870"/>
                  <a:pt x="1256602" y="1784732"/>
                </a:cubicBezTo>
                <a:lnTo>
                  <a:pt x="1308196" y="1777036"/>
                </a:lnTo>
                <a:lnTo>
                  <a:pt x="1318670" y="1773146"/>
                </a:lnTo>
                <a:lnTo>
                  <a:pt x="1336229" y="1728582"/>
                </a:lnTo>
                <a:cubicBezTo>
                  <a:pt x="1337173" y="1726220"/>
                  <a:pt x="1339063" y="1724359"/>
                  <a:pt x="1341452" y="1723497"/>
                </a:cubicBezTo>
                <a:lnTo>
                  <a:pt x="1472366" y="1676072"/>
                </a:lnTo>
                <a:lnTo>
                  <a:pt x="1465170" y="1648483"/>
                </a:lnTo>
                <a:cubicBezTo>
                  <a:pt x="1464753" y="1646899"/>
                  <a:pt x="1464781" y="1645205"/>
                  <a:pt x="1465281" y="1643649"/>
                </a:cubicBezTo>
                <a:lnTo>
                  <a:pt x="1472561" y="1619978"/>
                </a:lnTo>
                <a:cubicBezTo>
                  <a:pt x="1473033" y="1618450"/>
                  <a:pt x="1473894" y="1617088"/>
                  <a:pt x="1475089" y="1616005"/>
                </a:cubicBezTo>
                <a:lnTo>
                  <a:pt x="1541629" y="1555715"/>
                </a:lnTo>
                <a:cubicBezTo>
                  <a:pt x="1543491" y="1554021"/>
                  <a:pt x="1545991" y="1553187"/>
                  <a:pt x="1548492" y="1553465"/>
                </a:cubicBezTo>
                <a:lnTo>
                  <a:pt x="1657068" y="1564606"/>
                </a:lnTo>
                <a:cubicBezTo>
                  <a:pt x="1659207" y="1564828"/>
                  <a:pt x="1661180" y="1565801"/>
                  <a:pt x="1662653" y="1567356"/>
                </a:cubicBezTo>
                <a:lnTo>
                  <a:pt x="1725026" y="1633953"/>
                </a:lnTo>
                <a:lnTo>
                  <a:pt x="1779981" y="1673405"/>
                </a:lnTo>
                <a:lnTo>
                  <a:pt x="1798290" y="1656624"/>
                </a:lnTo>
                <a:cubicBezTo>
                  <a:pt x="1800346" y="1654734"/>
                  <a:pt x="1803180" y="1653929"/>
                  <a:pt x="1805930" y="1654429"/>
                </a:cubicBezTo>
                <a:lnTo>
                  <a:pt x="1846104" y="1661986"/>
                </a:lnTo>
                <a:lnTo>
                  <a:pt x="2298441" y="1637564"/>
                </a:lnTo>
                <a:lnTo>
                  <a:pt x="2318390" y="1505095"/>
                </a:lnTo>
                <a:cubicBezTo>
                  <a:pt x="2318417" y="1504844"/>
                  <a:pt x="2318473" y="1504594"/>
                  <a:pt x="2318529" y="1504344"/>
                </a:cubicBezTo>
                <a:lnTo>
                  <a:pt x="2330337" y="1455141"/>
                </a:lnTo>
                <a:cubicBezTo>
                  <a:pt x="2330642" y="1453862"/>
                  <a:pt x="2331225" y="1452668"/>
                  <a:pt x="2332059" y="1451640"/>
                </a:cubicBezTo>
                <a:lnTo>
                  <a:pt x="2348923" y="1430775"/>
                </a:lnTo>
                <a:lnTo>
                  <a:pt x="2303554" y="1345508"/>
                </a:lnTo>
                <a:cubicBezTo>
                  <a:pt x="2302275" y="1343091"/>
                  <a:pt x="2302164" y="1340229"/>
                  <a:pt x="2303276" y="1337729"/>
                </a:cubicBezTo>
                <a:lnTo>
                  <a:pt x="2603694" y="663627"/>
                </a:lnTo>
                <a:lnTo>
                  <a:pt x="2597443" y="646902"/>
                </a:lnTo>
                <a:lnTo>
                  <a:pt x="2306693" y="480453"/>
                </a:lnTo>
                <a:cubicBezTo>
                  <a:pt x="2305026" y="479481"/>
                  <a:pt x="2303692" y="478008"/>
                  <a:pt x="2302942" y="476230"/>
                </a:cubicBezTo>
                <a:lnTo>
                  <a:pt x="2222983" y="287944"/>
                </a:lnTo>
                <a:lnTo>
                  <a:pt x="2042865" y="316644"/>
                </a:lnTo>
                <a:lnTo>
                  <a:pt x="1999078" y="435417"/>
                </a:lnTo>
                <a:cubicBezTo>
                  <a:pt x="1998106" y="438084"/>
                  <a:pt x="1995883" y="440112"/>
                  <a:pt x="1993160" y="440890"/>
                </a:cubicBezTo>
                <a:lnTo>
                  <a:pt x="1973157" y="446530"/>
                </a:lnTo>
                <a:cubicBezTo>
                  <a:pt x="1970851" y="447169"/>
                  <a:pt x="1968350" y="446864"/>
                  <a:pt x="1966266" y="445669"/>
                </a:cubicBezTo>
                <a:lnTo>
                  <a:pt x="1902977" y="408828"/>
                </a:lnTo>
                <a:lnTo>
                  <a:pt x="1842326" y="426971"/>
                </a:lnTo>
                <a:lnTo>
                  <a:pt x="1818266" y="522156"/>
                </a:lnTo>
                <a:cubicBezTo>
                  <a:pt x="1817766" y="524128"/>
                  <a:pt x="1816599" y="525879"/>
                  <a:pt x="1814987" y="527073"/>
                </a:cubicBezTo>
                <a:lnTo>
                  <a:pt x="1801846" y="536909"/>
                </a:lnTo>
                <a:cubicBezTo>
                  <a:pt x="1798262" y="539604"/>
                  <a:pt x="1793261" y="539187"/>
                  <a:pt x="1790149" y="535992"/>
                </a:cubicBezTo>
                <a:lnTo>
                  <a:pt x="1693714" y="436612"/>
                </a:lnTo>
                <a:cubicBezTo>
                  <a:pt x="1692464" y="435334"/>
                  <a:pt x="1691630" y="433694"/>
                  <a:pt x="1691325" y="431944"/>
                </a:cubicBezTo>
                <a:lnTo>
                  <a:pt x="1622034" y="30561"/>
                </a:lnTo>
                <a:lnTo>
                  <a:pt x="1578664" y="15253"/>
                </a:lnTo>
                <a:cubicBezTo>
                  <a:pt x="1576969" y="14669"/>
                  <a:pt x="1575497" y="13558"/>
                  <a:pt x="1574441" y="12113"/>
                </a:cubicBezTo>
                <a:lnTo>
                  <a:pt x="1569274" y="5057"/>
                </a:lnTo>
                <a:lnTo>
                  <a:pt x="1543935" y="0"/>
                </a:lnTo>
                <a:lnTo>
                  <a:pt x="1450584" y="45120"/>
                </a:lnTo>
                <a:lnTo>
                  <a:pt x="1433470" y="92546"/>
                </a:lnTo>
                <a:cubicBezTo>
                  <a:pt x="1432803" y="94407"/>
                  <a:pt x="1431525" y="95991"/>
                  <a:pt x="1429858" y="97046"/>
                </a:cubicBezTo>
                <a:lnTo>
                  <a:pt x="1343258" y="151529"/>
                </a:lnTo>
                <a:cubicBezTo>
                  <a:pt x="1342480" y="152029"/>
                  <a:pt x="1341619" y="152390"/>
                  <a:pt x="1340702" y="152613"/>
                </a:cubicBezTo>
                <a:lnTo>
                  <a:pt x="1296805" y="163698"/>
                </a:lnTo>
                <a:lnTo>
                  <a:pt x="1222151" y="248937"/>
                </a:lnTo>
                <a:cubicBezTo>
                  <a:pt x="1220207" y="251159"/>
                  <a:pt x="1217317" y="252243"/>
                  <a:pt x="1214400" y="251909"/>
                </a:cubicBezTo>
                <a:lnTo>
                  <a:pt x="1122521" y="240741"/>
                </a:lnTo>
                <a:cubicBezTo>
                  <a:pt x="1121660" y="240630"/>
                  <a:pt x="1120826" y="240407"/>
                  <a:pt x="1120048" y="240074"/>
                </a:cubicBezTo>
                <a:lnTo>
                  <a:pt x="970520" y="174784"/>
                </a:lnTo>
                <a:cubicBezTo>
                  <a:pt x="967352" y="173394"/>
                  <a:pt x="965269" y="170310"/>
                  <a:pt x="965185" y="166865"/>
                </a:cubicBezTo>
                <a:lnTo>
                  <a:pt x="963574" y="101325"/>
                </a:lnTo>
                <a:lnTo>
                  <a:pt x="920149" y="47398"/>
                </a:lnTo>
                <a:lnTo>
                  <a:pt x="902812" y="45259"/>
                </a:lnTo>
                <a:lnTo>
                  <a:pt x="827631" y="90323"/>
                </a:lnTo>
                <a:cubicBezTo>
                  <a:pt x="827020" y="90684"/>
                  <a:pt x="826381" y="90962"/>
                  <a:pt x="825714" y="91184"/>
                </a:cubicBezTo>
                <a:lnTo>
                  <a:pt x="785734" y="103659"/>
                </a:lnTo>
                <a:cubicBezTo>
                  <a:pt x="785012" y="103881"/>
                  <a:pt x="784262" y="104020"/>
                  <a:pt x="783512" y="104048"/>
                </a:cubicBezTo>
                <a:lnTo>
                  <a:pt x="567498" y="114244"/>
                </a:lnTo>
                <a:lnTo>
                  <a:pt x="552301" y="187508"/>
                </a:lnTo>
                <a:lnTo>
                  <a:pt x="562414" y="194954"/>
                </a:lnTo>
                <a:lnTo>
                  <a:pt x="621953" y="199705"/>
                </a:lnTo>
                <a:cubicBezTo>
                  <a:pt x="623814" y="199844"/>
                  <a:pt x="625565" y="200566"/>
                  <a:pt x="626982" y="201789"/>
                </a:cubicBezTo>
                <a:lnTo>
                  <a:pt x="636817" y="210124"/>
                </a:lnTo>
                <a:cubicBezTo>
                  <a:pt x="638039" y="211152"/>
                  <a:pt x="638956" y="212513"/>
                  <a:pt x="639484" y="214041"/>
                </a:cubicBezTo>
                <a:lnTo>
                  <a:pt x="651708" y="249992"/>
                </a:lnTo>
                <a:cubicBezTo>
                  <a:pt x="652459" y="252215"/>
                  <a:pt x="652320" y="254660"/>
                  <a:pt x="651264" y="256799"/>
                </a:cubicBezTo>
                <a:lnTo>
                  <a:pt x="645430" y="268607"/>
                </a:lnTo>
                <a:cubicBezTo>
                  <a:pt x="644179" y="271108"/>
                  <a:pt x="641845" y="272886"/>
                  <a:pt x="639095" y="273414"/>
                </a:cubicBezTo>
                <a:lnTo>
                  <a:pt x="527768" y="294251"/>
                </a:lnTo>
                <a:lnTo>
                  <a:pt x="522239" y="383574"/>
                </a:lnTo>
                <a:lnTo>
                  <a:pt x="597837" y="499207"/>
                </a:lnTo>
                <a:cubicBezTo>
                  <a:pt x="598976" y="500930"/>
                  <a:pt x="599448" y="503013"/>
                  <a:pt x="599226" y="505041"/>
                </a:cubicBezTo>
                <a:lnTo>
                  <a:pt x="539659" y="1037449"/>
                </a:lnTo>
                <a:cubicBezTo>
                  <a:pt x="539354" y="1040144"/>
                  <a:pt x="537853" y="1042533"/>
                  <a:pt x="535575" y="1043978"/>
                </a:cubicBezTo>
                <a:cubicBezTo>
                  <a:pt x="533297" y="1045423"/>
                  <a:pt x="530463" y="1045728"/>
                  <a:pt x="527935" y="1044867"/>
                </a:cubicBezTo>
                <a:lnTo>
                  <a:pt x="479564" y="1028058"/>
                </a:lnTo>
                <a:lnTo>
                  <a:pt x="109521" y="1211649"/>
                </a:lnTo>
                <a:lnTo>
                  <a:pt x="81266" y="1408159"/>
                </a:lnTo>
                <a:cubicBezTo>
                  <a:pt x="80988" y="1410160"/>
                  <a:pt x="80015" y="1411993"/>
                  <a:pt x="78543" y="1413382"/>
                </a:cubicBezTo>
                <a:lnTo>
                  <a:pt x="0" y="1487174"/>
                </a:lnTo>
                <a:lnTo>
                  <a:pt x="1889" y="150931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24" name="Forma Livre: Forma 123"/>
          <p:cNvSpPr/>
          <p:nvPr/>
        </p:nvSpPr>
        <p:spPr bwMode="auto">
          <a:xfrm>
            <a:off x="9019342" y="737270"/>
            <a:ext cx="726290" cy="805015"/>
          </a:xfrm>
          <a:custGeom>
            <a:avLst/>
            <a:gdLst>
              <a:gd name="connsiteX0" fmla="*/ 379323 w 726290"/>
              <a:gd name="connsiteY0" fmla="*/ 799126 h 805015"/>
              <a:gd name="connsiteX1" fmla="*/ 416497 w 726290"/>
              <a:gd name="connsiteY1" fmla="*/ 805016 h 805015"/>
              <a:gd name="connsiteX2" fmla="*/ 428888 w 726290"/>
              <a:gd name="connsiteY2" fmla="*/ 795514 h 805015"/>
              <a:gd name="connsiteX3" fmla="*/ 433278 w 726290"/>
              <a:gd name="connsiteY3" fmla="*/ 793736 h 805015"/>
              <a:gd name="connsiteX4" fmla="*/ 450503 w 726290"/>
              <a:gd name="connsiteY4" fmla="*/ 791763 h 805015"/>
              <a:gd name="connsiteX5" fmla="*/ 653320 w 726290"/>
              <a:gd name="connsiteY5" fmla="*/ 535908 h 805015"/>
              <a:gd name="connsiteX6" fmla="*/ 655209 w 726290"/>
              <a:gd name="connsiteY6" fmla="*/ 534130 h 805015"/>
              <a:gd name="connsiteX7" fmla="*/ 681742 w 726290"/>
              <a:gd name="connsiteY7" fmla="*/ 515627 h 805015"/>
              <a:gd name="connsiteX8" fmla="*/ 688077 w 726290"/>
              <a:gd name="connsiteY8" fmla="*/ 508875 h 805015"/>
              <a:gd name="connsiteX9" fmla="*/ 724361 w 726290"/>
              <a:gd name="connsiteY9" fmla="*/ 469118 h 805015"/>
              <a:gd name="connsiteX10" fmla="*/ 721333 w 726290"/>
              <a:gd name="connsiteY10" fmla="*/ 432333 h 805015"/>
              <a:gd name="connsiteX11" fmla="*/ 692161 w 726290"/>
              <a:gd name="connsiteY11" fmla="*/ 409968 h 805015"/>
              <a:gd name="connsiteX12" fmla="*/ 648847 w 726290"/>
              <a:gd name="connsiteY12" fmla="*/ 375989 h 805015"/>
              <a:gd name="connsiteX13" fmla="*/ 627120 w 726290"/>
              <a:gd name="connsiteY13" fmla="*/ 346483 h 805015"/>
              <a:gd name="connsiteX14" fmla="*/ 603838 w 726290"/>
              <a:gd name="connsiteY14" fmla="*/ 330897 h 805015"/>
              <a:gd name="connsiteX15" fmla="*/ 600032 w 726290"/>
              <a:gd name="connsiteY15" fmla="*/ 325090 h 805015"/>
              <a:gd name="connsiteX16" fmla="*/ 601560 w 726290"/>
              <a:gd name="connsiteY16" fmla="*/ 318339 h 805015"/>
              <a:gd name="connsiteX17" fmla="*/ 610478 w 726290"/>
              <a:gd name="connsiteY17" fmla="*/ 305920 h 805015"/>
              <a:gd name="connsiteX18" fmla="*/ 516433 w 726290"/>
              <a:gd name="connsiteY18" fmla="*/ 10113 h 805015"/>
              <a:gd name="connsiteX19" fmla="*/ 496707 w 726290"/>
              <a:gd name="connsiteY19" fmla="*/ 0 h 805015"/>
              <a:gd name="connsiteX20" fmla="*/ 402605 w 726290"/>
              <a:gd name="connsiteY20" fmla="*/ 167782 h 805015"/>
              <a:gd name="connsiteX21" fmla="*/ 282832 w 726290"/>
              <a:gd name="connsiteY21" fmla="*/ 311699 h 805015"/>
              <a:gd name="connsiteX22" fmla="*/ 282832 w 726290"/>
              <a:gd name="connsiteY22" fmla="*/ 311699 h 805015"/>
              <a:gd name="connsiteX23" fmla="*/ 60428 w 726290"/>
              <a:gd name="connsiteY23" fmla="*/ 325507 h 805015"/>
              <a:gd name="connsiteX24" fmla="*/ 54955 w 726290"/>
              <a:gd name="connsiteY24" fmla="*/ 324034 h 805015"/>
              <a:gd name="connsiteX25" fmla="*/ 10724 w 726290"/>
              <a:gd name="connsiteY25" fmla="*/ 294695 h 805015"/>
              <a:gd name="connsiteX26" fmla="*/ 0 w 726290"/>
              <a:gd name="connsiteY26" fmla="*/ 310198 h 805015"/>
              <a:gd name="connsiteX27" fmla="*/ 6223 w 726290"/>
              <a:gd name="connsiteY27" fmla="*/ 347206 h 805015"/>
              <a:gd name="connsiteX28" fmla="*/ 173117 w 726290"/>
              <a:gd name="connsiteY28" fmla="*/ 422664 h 805015"/>
              <a:gd name="connsiteX29" fmla="*/ 177256 w 726290"/>
              <a:gd name="connsiteY29" fmla="*/ 426526 h 805015"/>
              <a:gd name="connsiteX30" fmla="*/ 379212 w 726290"/>
              <a:gd name="connsiteY30" fmla="*/ 799042 h 80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726290" h="805015" fill="norm" stroke="1" extrusionOk="0">
                <a:moveTo>
                  <a:pt x="379323" y="799126"/>
                </a:moveTo>
                <a:lnTo>
                  <a:pt x="416497" y="805016"/>
                </a:lnTo>
                <a:lnTo>
                  <a:pt x="428888" y="795514"/>
                </a:lnTo>
                <a:cubicBezTo>
                  <a:pt x="430166" y="794541"/>
                  <a:pt x="431666" y="793930"/>
                  <a:pt x="433278" y="793736"/>
                </a:cubicBezTo>
                <a:lnTo>
                  <a:pt x="450503" y="791763"/>
                </a:lnTo>
                <a:lnTo>
                  <a:pt x="653320" y="535908"/>
                </a:lnTo>
                <a:cubicBezTo>
                  <a:pt x="653848" y="535242"/>
                  <a:pt x="654487" y="534630"/>
                  <a:pt x="655209" y="534130"/>
                </a:cubicBezTo>
                <a:lnTo>
                  <a:pt x="681742" y="515627"/>
                </a:lnTo>
                <a:lnTo>
                  <a:pt x="688077" y="508875"/>
                </a:lnTo>
                <a:cubicBezTo>
                  <a:pt x="700329" y="495873"/>
                  <a:pt x="712998" y="482426"/>
                  <a:pt x="724361" y="469118"/>
                </a:cubicBezTo>
                <a:cubicBezTo>
                  <a:pt x="727695" y="452920"/>
                  <a:pt x="726723" y="441168"/>
                  <a:pt x="721333" y="432333"/>
                </a:cubicBezTo>
                <a:cubicBezTo>
                  <a:pt x="715526" y="422831"/>
                  <a:pt x="704691" y="416886"/>
                  <a:pt x="692161" y="409968"/>
                </a:cubicBezTo>
                <a:cubicBezTo>
                  <a:pt x="677686" y="401994"/>
                  <a:pt x="661266" y="392937"/>
                  <a:pt x="648847" y="375989"/>
                </a:cubicBezTo>
                <a:cubicBezTo>
                  <a:pt x="648291" y="375239"/>
                  <a:pt x="631316" y="352151"/>
                  <a:pt x="627120" y="346483"/>
                </a:cubicBezTo>
                <a:lnTo>
                  <a:pt x="603838" y="330897"/>
                </a:lnTo>
                <a:cubicBezTo>
                  <a:pt x="601838" y="329563"/>
                  <a:pt x="600476" y="327452"/>
                  <a:pt x="600032" y="325090"/>
                </a:cubicBezTo>
                <a:cubicBezTo>
                  <a:pt x="599615" y="322729"/>
                  <a:pt x="600143" y="320284"/>
                  <a:pt x="601560" y="318339"/>
                </a:cubicBezTo>
                <a:lnTo>
                  <a:pt x="610478" y="305920"/>
                </a:lnTo>
                <a:lnTo>
                  <a:pt x="516433" y="10113"/>
                </a:lnTo>
                <a:cubicBezTo>
                  <a:pt x="510348" y="5195"/>
                  <a:pt x="503847" y="1861"/>
                  <a:pt x="496707" y="0"/>
                </a:cubicBezTo>
                <a:cubicBezTo>
                  <a:pt x="481926" y="29089"/>
                  <a:pt x="443807" y="100214"/>
                  <a:pt x="402605" y="167782"/>
                </a:cubicBezTo>
                <a:cubicBezTo>
                  <a:pt x="316116" y="309643"/>
                  <a:pt x="291945" y="311143"/>
                  <a:pt x="282832" y="311699"/>
                </a:cubicBezTo>
                <a:lnTo>
                  <a:pt x="282832" y="311699"/>
                </a:lnTo>
                <a:cubicBezTo>
                  <a:pt x="279387" y="311921"/>
                  <a:pt x="254521" y="313477"/>
                  <a:pt x="60428" y="325507"/>
                </a:cubicBezTo>
                <a:cubicBezTo>
                  <a:pt x="58511" y="325618"/>
                  <a:pt x="56566" y="325118"/>
                  <a:pt x="54955" y="324034"/>
                </a:cubicBezTo>
                <a:lnTo>
                  <a:pt x="10724" y="294695"/>
                </a:lnTo>
                <a:lnTo>
                  <a:pt x="0" y="310198"/>
                </a:lnTo>
                <a:lnTo>
                  <a:pt x="6223" y="347206"/>
                </a:lnTo>
                <a:lnTo>
                  <a:pt x="173117" y="422664"/>
                </a:lnTo>
                <a:cubicBezTo>
                  <a:pt x="174895" y="423470"/>
                  <a:pt x="176339" y="424832"/>
                  <a:pt x="177256" y="426526"/>
                </a:cubicBezTo>
                <a:lnTo>
                  <a:pt x="379212" y="79904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25" name="Forma Livre: Forma 124"/>
          <p:cNvSpPr/>
          <p:nvPr/>
        </p:nvSpPr>
        <p:spPr bwMode="auto">
          <a:xfrm>
            <a:off x="9654408" y="2196606"/>
            <a:ext cx="689271" cy="1229708"/>
          </a:xfrm>
          <a:custGeom>
            <a:avLst/>
            <a:gdLst>
              <a:gd name="connsiteX0" fmla="*/ 350734 w 689271"/>
              <a:gd name="connsiteY0" fmla="*/ 1199786 h 1229708"/>
              <a:gd name="connsiteX1" fmla="*/ 355068 w 689271"/>
              <a:gd name="connsiteY1" fmla="*/ 1200925 h 1229708"/>
              <a:gd name="connsiteX2" fmla="*/ 406495 w 689271"/>
              <a:gd name="connsiteY2" fmla="*/ 1229708 h 1229708"/>
              <a:gd name="connsiteX3" fmla="*/ 409606 w 689271"/>
              <a:gd name="connsiteY3" fmla="*/ 1228458 h 1229708"/>
              <a:gd name="connsiteX4" fmla="*/ 413190 w 689271"/>
              <a:gd name="connsiteY4" fmla="*/ 1211455 h 1229708"/>
              <a:gd name="connsiteX5" fmla="*/ 418997 w 689271"/>
              <a:gd name="connsiteY5" fmla="*/ 1204898 h 1229708"/>
              <a:gd name="connsiteX6" fmla="*/ 428471 w 689271"/>
              <a:gd name="connsiteY6" fmla="*/ 1201647 h 1229708"/>
              <a:gd name="connsiteX7" fmla="*/ 435528 w 689271"/>
              <a:gd name="connsiteY7" fmla="*/ 1202203 h 1229708"/>
              <a:gd name="connsiteX8" fmla="*/ 459727 w 689271"/>
              <a:gd name="connsiteY8" fmla="*/ 1215067 h 1229708"/>
              <a:gd name="connsiteX9" fmla="*/ 629760 w 689271"/>
              <a:gd name="connsiteY9" fmla="*/ 1155166 h 1229708"/>
              <a:gd name="connsiteX10" fmla="*/ 624953 w 689271"/>
              <a:gd name="connsiteY10" fmla="*/ 1122521 h 1229708"/>
              <a:gd name="connsiteX11" fmla="*/ 618396 w 689271"/>
              <a:gd name="connsiteY11" fmla="*/ 1059620 h 1229708"/>
              <a:gd name="connsiteX12" fmla="*/ 619147 w 689271"/>
              <a:gd name="connsiteY12" fmla="*/ 1055036 h 1229708"/>
              <a:gd name="connsiteX13" fmla="*/ 635150 w 689271"/>
              <a:gd name="connsiteY13" fmla="*/ 1019585 h 1229708"/>
              <a:gd name="connsiteX14" fmla="*/ 639845 w 689271"/>
              <a:gd name="connsiteY14" fmla="*/ 981049 h 1229708"/>
              <a:gd name="connsiteX15" fmla="*/ 593669 w 689271"/>
              <a:gd name="connsiteY15" fmla="*/ 954572 h 1229708"/>
              <a:gd name="connsiteX16" fmla="*/ 589835 w 689271"/>
              <a:gd name="connsiteY16" fmla="*/ 943542 h 1229708"/>
              <a:gd name="connsiteX17" fmla="*/ 624314 w 689271"/>
              <a:gd name="connsiteY17" fmla="*/ 857748 h 1229708"/>
              <a:gd name="connsiteX18" fmla="*/ 626342 w 689271"/>
              <a:gd name="connsiteY18" fmla="*/ 854720 h 1229708"/>
              <a:gd name="connsiteX19" fmla="*/ 689271 w 689271"/>
              <a:gd name="connsiteY19" fmla="*/ 792902 h 1229708"/>
              <a:gd name="connsiteX20" fmla="*/ 687660 w 689271"/>
              <a:gd name="connsiteY20" fmla="*/ 792736 h 1229708"/>
              <a:gd name="connsiteX21" fmla="*/ 684687 w 689271"/>
              <a:gd name="connsiteY21" fmla="*/ 791902 h 1229708"/>
              <a:gd name="connsiteX22" fmla="*/ 613006 w 689271"/>
              <a:gd name="connsiteY22" fmla="*/ 757673 h 1229708"/>
              <a:gd name="connsiteX23" fmla="*/ 608894 w 689271"/>
              <a:gd name="connsiteY23" fmla="*/ 753645 h 1229708"/>
              <a:gd name="connsiteX24" fmla="*/ 577666 w 689271"/>
              <a:gd name="connsiteY24" fmla="*/ 691577 h 1229708"/>
              <a:gd name="connsiteX25" fmla="*/ 577277 w 689271"/>
              <a:gd name="connsiteY25" fmla="*/ 684493 h 1229708"/>
              <a:gd name="connsiteX26" fmla="*/ 584306 w 689271"/>
              <a:gd name="connsiteY26" fmla="*/ 665628 h 1229708"/>
              <a:gd name="connsiteX27" fmla="*/ 581000 w 689271"/>
              <a:gd name="connsiteY27" fmla="*/ 660266 h 1229708"/>
              <a:gd name="connsiteX28" fmla="*/ 570331 w 689271"/>
              <a:gd name="connsiteY28" fmla="*/ 656654 h 1229708"/>
              <a:gd name="connsiteX29" fmla="*/ 564803 w 689271"/>
              <a:gd name="connsiteY29" fmla="*/ 651181 h 1229708"/>
              <a:gd name="connsiteX30" fmla="*/ 547410 w 689271"/>
              <a:gd name="connsiteY30" fmla="*/ 601365 h 1229708"/>
              <a:gd name="connsiteX31" fmla="*/ 539326 w 689271"/>
              <a:gd name="connsiteY31" fmla="*/ 599532 h 1229708"/>
              <a:gd name="connsiteX32" fmla="*/ 534075 w 689271"/>
              <a:gd name="connsiteY32" fmla="*/ 596059 h 1229708"/>
              <a:gd name="connsiteX33" fmla="*/ 525573 w 689271"/>
              <a:gd name="connsiteY33" fmla="*/ 584223 h 1229708"/>
              <a:gd name="connsiteX34" fmla="*/ 524406 w 689271"/>
              <a:gd name="connsiteY34" fmla="*/ 576138 h 1229708"/>
              <a:gd name="connsiteX35" fmla="*/ 551634 w 689271"/>
              <a:gd name="connsiteY35" fmla="*/ 497429 h 1229708"/>
              <a:gd name="connsiteX36" fmla="*/ 556134 w 689271"/>
              <a:gd name="connsiteY36" fmla="*/ 492345 h 1229708"/>
              <a:gd name="connsiteX37" fmla="*/ 606227 w 689271"/>
              <a:gd name="connsiteY37" fmla="*/ 467867 h 1229708"/>
              <a:gd name="connsiteX38" fmla="*/ 605922 w 689271"/>
              <a:gd name="connsiteY38" fmla="*/ 437056 h 1229708"/>
              <a:gd name="connsiteX39" fmla="*/ 594614 w 689271"/>
              <a:gd name="connsiteY39" fmla="*/ 419525 h 1229708"/>
              <a:gd name="connsiteX40" fmla="*/ 522878 w 689271"/>
              <a:gd name="connsiteY40" fmla="*/ 421609 h 1229708"/>
              <a:gd name="connsiteX41" fmla="*/ 515321 w 689271"/>
              <a:gd name="connsiteY41" fmla="*/ 417775 h 1229708"/>
              <a:gd name="connsiteX42" fmla="*/ 449420 w 689271"/>
              <a:gd name="connsiteY42" fmla="*/ 322590 h 1229708"/>
              <a:gd name="connsiteX43" fmla="*/ 440307 w 689271"/>
              <a:gd name="connsiteY43" fmla="*/ 319867 h 1229708"/>
              <a:gd name="connsiteX44" fmla="*/ 435083 w 689271"/>
              <a:gd name="connsiteY44" fmla="*/ 315672 h 1229708"/>
              <a:gd name="connsiteX45" fmla="*/ 426915 w 689271"/>
              <a:gd name="connsiteY45" fmla="*/ 300919 h 1229708"/>
              <a:gd name="connsiteX46" fmla="*/ 426248 w 689271"/>
              <a:gd name="connsiteY46" fmla="*/ 293806 h 1229708"/>
              <a:gd name="connsiteX47" fmla="*/ 430833 w 689271"/>
              <a:gd name="connsiteY47" fmla="*/ 280054 h 1229708"/>
              <a:gd name="connsiteX48" fmla="*/ 433972 w 689271"/>
              <a:gd name="connsiteY48" fmla="*/ 275720 h 1229708"/>
              <a:gd name="connsiteX49" fmla="*/ 457616 w 689271"/>
              <a:gd name="connsiteY49" fmla="*/ 258272 h 1229708"/>
              <a:gd name="connsiteX50" fmla="*/ 442279 w 689271"/>
              <a:gd name="connsiteY50" fmla="*/ 36868 h 1229708"/>
              <a:gd name="connsiteX51" fmla="*/ 419136 w 689271"/>
              <a:gd name="connsiteY51" fmla="*/ 29561 h 1229708"/>
              <a:gd name="connsiteX52" fmla="*/ 414607 w 689271"/>
              <a:gd name="connsiteY52" fmla="*/ 26283 h 1229708"/>
              <a:gd name="connsiteX53" fmla="*/ 401438 w 689271"/>
              <a:gd name="connsiteY53" fmla="*/ 8002 h 1229708"/>
              <a:gd name="connsiteX54" fmla="*/ 342843 w 689271"/>
              <a:gd name="connsiteY54" fmla="*/ 0 h 1229708"/>
              <a:gd name="connsiteX55" fmla="*/ 316283 w 689271"/>
              <a:gd name="connsiteY55" fmla="*/ 12364 h 1229708"/>
              <a:gd name="connsiteX56" fmla="*/ 366209 w 689271"/>
              <a:gd name="connsiteY56" fmla="*/ 40535 h 1229708"/>
              <a:gd name="connsiteX57" fmla="*/ 369877 w 689271"/>
              <a:gd name="connsiteY57" fmla="*/ 52066 h 1229708"/>
              <a:gd name="connsiteX58" fmla="*/ 297362 w 689271"/>
              <a:gd name="connsiteY58" fmla="*/ 206262 h 1229708"/>
              <a:gd name="connsiteX59" fmla="*/ 293362 w 689271"/>
              <a:gd name="connsiteY59" fmla="*/ 210401 h 1229708"/>
              <a:gd name="connsiteX60" fmla="*/ 230211 w 689271"/>
              <a:gd name="connsiteY60" fmla="*/ 242574 h 1229708"/>
              <a:gd name="connsiteX61" fmla="*/ 193176 w 689271"/>
              <a:gd name="connsiteY61" fmla="*/ 347650 h 1229708"/>
              <a:gd name="connsiteX62" fmla="*/ 217514 w 689271"/>
              <a:gd name="connsiteY62" fmla="*/ 409912 h 1229708"/>
              <a:gd name="connsiteX63" fmla="*/ 216680 w 689271"/>
              <a:gd name="connsiteY63" fmla="*/ 417997 h 1229708"/>
              <a:gd name="connsiteX64" fmla="*/ 205512 w 689271"/>
              <a:gd name="connsiteY64" fmla="*/ 435167 h 1229708"/>
              <a:gd name="connsiteX65" fmla="*/ 207234 w 689271"/>
              <a:gd name="connsiteY65" fmla="*/ 457699 h 1229708"/>
              <a:gd name="connsiteX66" fmla="*/ 205845 w 689271"/>
              <a:gd name="connsiteY66" fmla="*/ 463200 h 1229708"/>
              <a:gd name="connsiteX67" fmla="*/ 51148 w 689271"/>
              <a:gd name="connsiteY67" fmla="*/ 702718 h 1229708"/>
              <a:gd name="connsiteX68" fmla="*/ 0 w 689271"/>
              <a:gd name="connsiteY68" fmla="*/ 1139635 h 1229708"/>
              <a:gd name="connsiteX69" fmla="*/ 10141 w 689271"/>
              <a:gd name="connsiteY69" fmla="*/ 1108185 h 1229708"/>
              <a:gd name="connsiteX70" fmla="*/ 12891 w 689271"/>
              <a:gd name="connsiteY70" fmla="*/ 1104101 h 1229708"/>
              <a:gd name="connsiteX71" fmla="*/ 25366 w 689271"/>
              <a:gd name="connsiteY71" fmla="*/ 1093627 h 1229708"/>
              <a:gd name="connsiteX72" fmla="*/ 29533 w 689271"/>
              <a:gd name="connsiteY72" fmla="*/ 1091682 h 1229708"/>
              <a:gd name="connsiteX73" fmla="*/ 40702 w 689271"/>
              <a:gd name="connsiteY73" fmla="*/ 1089709 h 1229708"/>
              <a:gd name="connsiteX74" fmla="*/ 46370 w 689271"/>
              <a:gd name="connsiteY74" fmla="*/ 1090570 h 1229708"/>
              <a:gd name="connsiteX75" fmla="*/ 52565 w 689271"/>
              <a:gd name="connsiteY75" fmla="*/ 1093793 h 1229708"/>
              <a:gd name="connsiteX76" fmla="*/ 57233 w 689271"/>
              <a:gd name="connsiteY76" fmla="*/ 1103073 h 1229708"/>
              <a:gd name="connsiteX77" fmla="*/ 48704 w 689271"/>
              <a:gd name="connsiteY77" fmla="*/ 1156139 h 1229708"/>
              <a:gd name="connsiteX78" fmla="*/ 138749 w 689271"/>
              <a:gd name="connsiteY78" fmla="*/ 1208426 h 1229708"/>
              <a:gd name="connsiteX79" fmla="*/ 159058 w 689271"/>
              <a:gd name="connsiteY79" fmla="*/ 1206704 h 1229708"/>
              <a:gd name="connsiteX80" fmla="*/ 199260 w 689271"/>
              <a:gd name="connsiteY80" fmla="*/ 1148165 h 1229708"/>
              <a:gd name="connsiteX81" fmla="*/ 206595 w 689271"/>
              <a:gd name="connsiteY81" fmla="*/ 1144303 h 1229708"/>
              <a:gd name="connsiteX82" fmla="*/ 222376 w 689271"/>
              <a:gd name="connsiteY82" fmla="*/ 1144303 h 1229708"/>
              <a:gd name="connsiteX83" fmla="*/ 228960 w 689271"/>
              <a:gd name="connsiteY83" fmla="*/ 1147220 h 1229708"/>
              <a:gd name="connsiteX84" fmla="*/ 254577 w 689271"/>
              <a:gd name="connsiteY84" fmla="*/ 1175448 h 1229708"/>
              <a:gd name="connsiteX85" fmla="*/ 256716 w 689271"/>
              <a:gd name="connsiteY85" fmla="*/ 1179699 h 1229708"/>
              <a:gd name="connsiteX86" fmla="*/ 265440 w 689271"/>
              <a:gd name="connsiteY86" fmla="*/ 1224041 h 1229708"/>
              <a:gd name="connsiteX87" fmla="*/ 266412 w 689271"/>
              <a:gd name="connsiteY87" fmla="*/ 1224624 h 1229708"/>
              <a:gd name="connsiteX88" fmla="*/ 275775 w 689271"/>
              <a:gd name="connsiteY88" fmla="*/ 1211121 h 1229708"/>
              <a:gd name="connsiteX89" fmla="*/ 282082 w 689271"/>
              <a:gd name="connsiteY89" fmla="*/ 1207343 h 1229708"/>
              <a:gd name="connsiteX90" fmla="*/ 349678 w 689271"/>
              <a:gd name="connsiteY90" fmla="*/ 1199786 h 1229708"/>
              <a:gd name="connsiteX91" fmla="*/ 350651 w 689271"/>
              <a:gd name="connsiteY91" fmla="*/ 1199730 h 1229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689271" h="1229708" fill="norm" stroke="1" extrusionOk="0">
                <a:moveTo>
                  <a:pt x="350734" y="1199786"/>
                </a:moveTo>
                <a:cubicBezTo>
                  <a:pt x="352234" y="1199786"/>
                  <a:pt x="353734" y="1200175"/>
                  <a:pt x="355068" y="1200925"/>
                </a:cubicBezTo>
                <a:lnTo>
                  <a:pt x="406495" y="1229708"/>
                </a:lnTo>
                <a:lnTo>
                  <a:pt x="409606" y="1228458"/>
                </a:lnTo>
                <a:lnTo>
                  <a:pt x="413190" y="1211455"/>
                </a:lnTo>
                <a:cubicBezTo>
                  <a:pt x="413829" y="1208399"/>
                  <a:pt x="416052" y="1205898"/>
                  <a:pt x="418997" y="1204898"/>
                </a:cubicBezTo>
                <a:lnTo>
                  <a:pt x="428471" y="1201647"/>
                </a:lnTo>
                <a:cubicBezTo>
                  <a:pt x="430777" y="1200842"/>
                  <a:pt x="433361" y="1201036"/>
                  <a:pt x="435528" y="1202203"/>
                </a:cubicBezTo>
                <a:lnTo>
                  <a:pt x="459727" y="1215067"/>
                </a:lnTo>
                <a:lnTo>
                  <a:pt x="629760" y="1155166"/>
                </a:lnTo>
                <a:cubicBezTo>
                  <a:pt x="627482" y="1141386"/>
                  <a:pt x="625064" y="1123438"/>
                  <a:pt x="624953" y="1122521"/>
                </a:cubicBezTo>
                <a:lnTo>
                  <a:pt x="618396" y="1059620"/>
                </a:lnTo>
                <a:cubicBezTo>
                  <a:pt x="618230" y="1058064"/>
                  <a:pt x="618480" y="1056481"/>
                  <a:pt x="619147" y="1055036"/>
                </a:cubicBezTo>
                <a:lnTo>
                  <a:pt x="635150" y="1019585"/>
                </a:lnTo>
                <a:lnTo>
                  <a:pt x="639845" y="981049"/>
                </a:lnTo>
                <a:lnTo>
                  <a:pt x="593669" y="954572"/>
                </a:lnTo>
                <a:cubicBezTo>
                  <a:pt x="589835" y="952377"/>
                  <a:pt x="588196" y="947654"/>
                  <a:pt x="589835" y="943542"/>
                </a:cubicBezTo>
                <a:lnTo>
                  <a:pt x="624314" y="857748"/>
                </a:lnTo>
                <a:cubicBezTo>
                  <a:pt x="624787" y="856609"/>
                  <a:pt x="625453" y="855581"/>
                  <a:pt x="626342" y="854720"/>
                </a:cubicBezTo>
                <a:lnTo>
                  <a:pt x="689271" y="792902"/>
                </a:lnTo>
                <a:lnTo>
                  <a:pt x="687660" y="792736"/>
                </a:lnTo>
                <a:cubicBezTo>
                  <a:pt x="686632" y="792624"/>
                  <a:pt x="685631" y="792347"/>
                  <a:pt x="684687" y="791902"/>
                </a:cubicBezTo>
                <a:lnTo>
                  <a:pt x="613006" y="757673"/>
                </a:lnTo>
                <a:cubicBezTo>
                  <a:pt x="611228" y="756812"/>
                  <a:pt x="609784" y="755395"/>
                  <a:pt x="608894" y="753645"/>
                </a:cubicBezTo>
                <a:lnTo>
                  <a:pt x="577666" y="691577"/>
                </a:lnTo>
                <a:cubicBezTo>
                  <a:pt x="576555" y="689382"/>
                  <a:pt x="576416" y="686799"/>
                  <a:pt x="577277" y="684493"/>
                </a:cubicBezTo>
                <a:lnTo>
                  <a:pt x="584306" y="665628"/>
                </a:lnTo>
                <a:lnTo>
                  <a:pt x="581000" y="660266"/>
                </a:lnTo>
                <a:lnTo>
                  <a:pt x="570331" y="656654"/>
                </a:lnTo>
                <a:cubicBezTo>
                  <a:pt x="567748" y="655765"/>
                  <a:pt x="565692" y="653764"/>
                  <a:pt x="564803" y="651181"/>
                </a:cubicBezTo>
                <a:lnTo>
                  <a:pt x="547410" y="601365"/>
                </a:lnTo>
                <a:lnTo>
                  <a:pt x="539326" y="599532"/>
                </a:lnTo>
                <a:cubicBezTo>
                  <a:pt x="537214" y="599059"/>
                  <a:pt x="535353" y="597809"/>
                  <a:pt x="534075" y="596059"/>
                </a:cubicBezTo>
                <a:lnTo>
                  <a:pt x="525573" y="584223"/>
                </a:lnTo>
                <a:cubicBezTo>
                  <a:pt x="523906" y="581890"/>
                  <a:pt x="523461" y="578861"/>
                  <a:pt x="524406" y="576138"/>
                </a:cubicBezTo>
                <a:lnTo>
                  <a:pt x="551634" y="497429"/>
                </a:lnTo>
                <a:cubicBezTo>
                  <a:pt x="552412" y="495206"/>
                  <a:pt x="554023" y="493373"/>
                  <a:pt x="556134" y="492345"/>
                </a:cubicBezTo>
                <a:lnTo>
                  <a:pt x="606227" y="467867"/>
                </a:lnTo>
                <a:lnTo>
                  <a:pt x="605922" y="437056"/>
                </a:lnTo>
                <a:lnTo>
                  <a:pt x="594614" y="419525"/>
                </a:lnTo>
                <a:lnTo>
                  <a:pt x="522878" y="421609"/>
                </a:lnTo>
                <a:cubicBezTo>
                  <a:pt x="519822" y="421748"/>
                  <a:pt x="517016" y="420247"/>
                  <a:pt x="515321" y="417775"/>
                </a:cubicBezTo>
                <a:lnTo>
                  <a:pt x="449420" y="322590"/>
                </a:lnTo>
                <a:lnTo>
                  <a:pt x="440307" y="319867"/>
                </a:lnTo>
                <a:cubicBezTo>
                  <a:pt x="438084" y="319200"/>
                  <a:pt x="436223" y="317700"/>
                  <a:pt x="435083" y="315672"/>
                </a:cubicBezTo>
                <a:lnTo>
                  <a:pt x="426915" y="300919"/>
                </a:lnTo>
                <a:cubicBezTo>
                  <a:pt x="425721" y="298752"/>
                  <a:pt x="425470" y="296168"/>
                  <a:pt x="426248" y="293806"/>
                </a:cubicBezTo>
                <a:lnTo>
                  <a:pt x="430833" y="280054"/>
                </a:lnTo>
                <a:cubicBezTo>
                  <a:pt x="431416" y="278331"/>
                  <a:pt x="432500" y="276803"/>
                  <a:pt x="433972" y="275720"/>
                </a:cubicBezTo>
                <a:lnTo>
                  <a:pt x="457616" y="258272"/>
                </a:lnTo>
                <a:lnTo>
                  <a:pt x="442279" y="36868"/>
                </a:lnTo>
                <a:lnTo>
                  <a:pt x="419136" y="29561"/>
                </a:lnTo>
                <a:cubicBezTo>
                  <a:pt x="417302" y="28978"/>
                  <a:pt x="415719" y="27839"/>
                  <a:pt x="414607" y="26283"/>
                </a:cubicBezTo>
                <a:lnTo>
                  <a:pt x="401438" y="8002"/>
                </a:lnTo>
                <a:lnTo>
                  <a:pt x="342843" y="0"/>
                </a:lnTo>
                <a:lnTo>
                  <a:pt x="316283" y="12364"/>
                </a:lnTo>
                <a:lnTo>
                  <a:pt x="366209" y="40535"/>
                </a:lnTo>
                <a:cubicBezTo>
                  <a:pt x="370265" y="42814"/>
                  <a:pt x="371849" y="47842"/>
                  <a:pt x="369877" y="52066"/>
                </a:cubicBezTo>
                <a:lnTo>
                  <a:pt x="297362" y="206262"/>
                </a:lnTo>
                <a:cubicBezTo>
                  <a:pt x="296529" y="208040"/>
                  <a:pt x="295112" y="209512"/>
                  <a:pt x="293362" y="210401"/>
                </a:cubicBezTo>
                <a:lnTo>
                  <a:pt x="230211" y="242574"/>
                </a:lnTo>
                <a:lnTo>
                  <a:pt x="193176" y="347650"/>
                </a:lnTo>
                <a:lnTo>
                  <a:pt x="217514" y="409912"/>
                </a:lnTo>
                <a:cubicBezTo>
                  <a:pt x="218542" y="412579"/>
                  <a:pt x="218236" y="415580"/>
                  <a:pt x="216680" y="417997"/>
                </a:cubicBezTo>
                <a:lnTo>
                  <a:pt x="205512" y="435167"/>
                </a:lnTo>
                <a:lnTo>
                  <a:pt x="207234" y="457699"/>
                </a:lnTo>
                <a:cubicBezTo>
                  <a:pt x="207373" y="459644"/>
                  <a:pt x="206901" y="461561"/>
                  <a:pt x="205845" y="463200"/>
                </a:cubicBezTo>
                <a:lnTo>
                  <a:pt x="51148" y="702718"/>
                </a:lnTo>
                <a:lnTo>
                  <a:pt x="0" y="1139635"/>
                </a:lnTo>
                <a:lnTo>
                  <a:pt x="10141" y="1108185"/>
                </a:lnTo>
                <a:cubicBezTo>
                  <a:pt x="10641" y="1106601"/>
                  <a:pt x="11613" y="1105184"/>
                  <a:pt x="12891" y="1104101"/>
                </a:cubicBezTo>
                <a:lnTo>
                  <a:pt x="25366" y="1093627"/>
                </a:lnTo>
                <a:cubicBezTo>
                  <a:pt x="26560" y="1092627"/>
                  <a:pt x="28005" y="1091960"/>
                  <a:pt x="29533" y="1091682"/>
                </a:cubicBezTo>
                <a:lnTo>
                  <a:pt x="40702" y="1089709"/>
                </a:lnTo>
                <a:cubicBezTo>
                  <a:pt x="42619" y="1089376"/>
                  <a:pt x="44620" y="1089682"/>
                  <a:pt x="46370" y="1090570"/>
                </a:cubicBezTo>
                <a:lnTo>
                  <a:pt x="52565" y="1093793"/>
                </a:lnTo>
                <a:cubicBezTo>
                  <a:pt x="55955" y="1095572"/>
                  <a:pt x="57816" y="1099294"/>
                  <a:pt x="57233" y="1103073"/>
                </a:cubicBezTo>
                <a:lnTo>
                  <a:pt x="48704" y="1156139"/>
                </a:lnTo>
                <a:lnTo>
                  <a:pt x="138749" y="1208426"/>
                </a:lnTo>
                <a:lnTo>
                  <a:pt x="159058" y="1206704"/>
                </a:lnTo>
                <a:lnTo>
                  <a:pt x="199260" y="1148165"/>
                </a:lnTo>
                <a:cubicBezTo>
                  <a:pt x="200927" y="1145748"/>
                  <a:pt x="203650" y="1144303"/>
                  <a:pt x="206595" y="1144303"/>
                </a:cubicBezTo>
                <a:lnTo>
                  <a:pt x="222376" y="1144303"/>
                </a:lnTo>
                <a:cubicBezTo>
                  <a:pt x="224876" y="1144303"/>
                  <a:pt x="227266" y="1145359"/>
                  <a:pt x="228960" y="1147220"/>
                </a:cubicBezTo>
                <a:lnTo>
                  <a:pt x="254577" y="1175448"/>
                </a:lnTo>
                <a:cubicBezTo>
                  <a:pt x="255660" y="1176643"/>
                  <a:pt x="256410" y="1178115"/>
                  <a:pt x="256716" y="1179699"/>
                </a:cubicBezTo>
                <a:lnTo>
                  <a:pt x="265440" y="1224041"/>
                </a:lnTo>
                <a:lnTo>
                  <a:pt x="266412" y="1224624"/>
                </a:lnTo>
                <a:lnTo>
                  <a:pt x="275775" y="1211121"/>
                </a:lnTo>
                <a:cubicBezTo>
                  <a:pt x="277247" y="1209010"/>
                  <a:pt x="279526" y="1207648"/>
                  <a:pt x="282082" y="1207343"/>
                </a:cubicBezTo>
                <a:lnTo>
                  <a:pt x="349678" y="1199786"/>
                </a:lnTo>
                <a:cubicBezTo>
                  <a:pt x="350012" y="1199758"/>
                  <a:pt x="350345" y="1199730"/>
                  <a:pt x="350651" y="119973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26" name="Forma Livre: Forma 125"/>
          <p:cNvSpPr/>
          <p:nvPr/>
        </p:nvSpPr>
        <p:spPr bwMode="auto">
          <a:xfrm>
            <a:off x="10353264" y="1854818"/>
            <a:ext cx="820685" cy="1196229"/>
          </a:xfrm>
          <a:custGeom>
            <a:avLst/>
            <a:gdLst>
              <a:gd name="connsiteX0" fmla="*/ 66735 w 820685"/>
              <a:gd name="connsiteY0" fmla="*/ 1161640 h 1196229"/>
              <a:gd name="connsiteX1" fmla="*/ 119051 w 820685"/>
              <a:gd name="connsiteY1" fmla="*/ 1196230 h 1196229"/>
              <a:gd name="connsiteX2" fmla="*/ 252049 w 820685"/>
              <a:gd name="connsiteY2" fmla="*/ 1159084 h 1196229"/>
              <a:gd name="connsiteX3" fmla="*/ 305837 w 820685"/>
              <a:gd name="connsiteY3" fmla="*/ 1022946 h 1196229"/>
              <a:gd name="connsiteX4" fmla="*/ 311199 w 820685"/>
              <a:gd name="connsiteY4" fmla="*/ 1017807 h 1196229"/>
              <a:gd name="connsiteX5" fmla="*/ 383963 w 820685"/>
              <a:gd name="connsiteY5" fmla="*/ 992774 h 1196229"/>
              <a:gd name="connsiteX6" fmla="*/ 386908 w 820685"/>
              <a:gd name="connsiteY6" fmla="*/ 992302 h 1196229"/>
              <a:gd name="connsiteX7" fmla="*/ 504125 w 820685"/>
              <a:gd name="connsiteY7" fmla="*/ 992857 h 1196229"/>
              <a:gd name="connsiteX8" fmla="*/ 692550 w 820685"/>
              <a:gd name="connsiteY8" fmla="*/ 898478 h 1196229"/>
              <a:gd name="connsiteX9" fmla="*/ 801987 w 820685"/>
              <a:gd name="connsiteY9" fmla="*/ 800876 h 1196229"/>
              <a:gd name="connsiteX10" fmla="*/ 792096 w 820685"/>
              <a:gd name="connsiteY10" fmla="*/ 704719 h 1196229"/>
              <a:gd name="connsiteX11" fmla="*/ 792791 w 820685"/>
              <a:gd name="connsiteY11" fmla="*/ 700301 h 1196229"/>
              <a:gd name="connsiteX12" fmla="*/ 820685 w 820685"/>
              <a:gd name="connsiteY12" fmla="*/ 635678 h 1196229"/>
              <a:gd name="connsiteX13" fmla="*/ 812795 w 820685"/>
              <a:gd name="connsiteY13" fmla="*/ 601004 h 1196229"/>
              <a:gd name="connsiteX14" fmla="*/ 781845 w 820685"/>
              <a:gd name="connsiteY14" fmla="*/ 574360 h 1196229"/>
              <a:gd name="connsiteX15" fmla="*/ 778872 w 820685"/>
              <a:gd name="connsiteY15" fmla="*/ 569026 h 1196229"/>
              <a:gd name="connsiteX16" fmla="*/ 698551 w 820685"/>
              <a:gd name="connsiteY16" fmla="*/ 70041 h 1196229"/>
              <a:gd name="connsiteX17" fmla="*/ 699273 w 820685"/>
              <a:gd name="connsiteY17" fmla="*/ 64846 h 1196229"/>
              <a:gd name="connsiteX18" fmla="*/ 716110 w 820685"/>
              <a:gd name="connsiteY18" fmla="*/ 29061 h 1196229"/>
              <a:gd name="connsiteX19" fmla="*/ 709442 w 820685"/>
              <a:gd name="connsiteY19" fmla="*/ 26144 h 1196229"/>
              <a:gd name="connsiteX20" fmla="*/ 694578 w 820685"/>
              <a:gd name="connsiteY20" fmla="*/ 27839 h 1196229"/>
              <a:gd name="connsiteX21" fmla="*/ 688910 w 820685"/>
              <a:gd name="connsiteY21" fmla="*/ 26561 h 1196229"/>
              <a:gd name="connsiteX22" fmla="*/ 646041 w 820685"/>
              <a:gd name="connsiteY22" fmla="*/ 0 h 1196229"/>
              <a:gd name="connsiteX23" fmla="*/ 640179 w 820685"/>
              <a:gd name="connsiteY23" fmla="*/ 38785 h 1196229"/>
              <a:gd name="connsiteX24" fmla="*/ 637595 w 820685"/>
              <a:gd name="connsiteY24" fmla="*/ 43814 h 1196229"/>
              <a:gd name="connsiteX25" fmla="*/ 478370 w 820685"/>
              <a:gd name="connsiteY25" fmla="*/ 199566 h 1196229"/>
              <a:gd name="connsiteX26" fmla="*/ 450086 w 820685"/>
              <a:gd name="connsiteY26" fmla="*/ 451059 h 1196229"/>
              <a:gd name="connsiteX27" fmla="*/ 482259 w 820685"/>
              <a:gd name="connsiteY27" fmla="*/ 511598 h 1196229"/>
              <a:gd name="connsiteX28" fmla="*/ 483204 w 820685"/>
              <a:gd name="connsiteY28" fmla="*/ 517099 h 1196229"/>
              <a:gd name="connsiteX29" fmla="*/ 474813 w 820685"/>
              <a:gd name="connsiteY29" fmla="*/ 572193 h 1196229"/>
              <a:gd name="connsiteX30" fmla="*/ 470563 w 820685"/>
              <a:gd name="connsiteY30" fmla="*/ 578500 h 1196229"/>
              <a:gd name="connsiteX31" fmla="*/ 434639 w 820685"/>
              <a:gd name="connsiteY31" fmla="*/ 599726 h 1196229"/>
              <a:gd name="connsiteX32" fmla="*/ 428694 w 820685"/>
              <a:gd name="connsiteY32" fmla="*/ 600838 h 1196229"/>
              <a:gd name="connsiteX33" fmla="*/ 325646 w 820685"/>
              <a:gd name="connsiteY33" fmla="*/ 584112 h 1196229"/>
              <a:gd name="connsiteX34" fmla="*/ 80377 w 820685"/>
              <a:gd name="connsiteY34" fmla="*/ 733169 h 1196229"/>
              <a:gd name="connsiteX35" fmla="*/ 11308 w 820685"/>
              <a:gd name="connsiteY35" fmla="*/ 971937 h 1196229"/>
              <a:gd name="connsiteX36" fmla="*/ 19198 w 820685"/>
              <a:gd name="connsiteY36" fmla="*/ 981605 h 1196229"/>
              <a:gd name="connsiteX37" fmla="*/ 21088 w 820685"/>
              <a:gd name="connsiteY37" fmla="*/ 988662 h 1196229"/>
              <a:gd name="connsiteX38" fmla="*/ 0 w 820685"/>
              <a:gd name="connsiteY38" fmla="*/ 1117854 h 1196229"/>
              <a:gd name="connsiteX39" fmla="*/ 11141 w 820685"/>
              <a:gd name="connsiteY39" fmla="*/ 1118909 h 1196229"/>
              <a:gd name="connsiteX40" fmla="*/ 15837 w 820685"/>
              <a:gd name="connsiteY40" fmla="*/ 1120826 h 1196229"/>
              <a:gd name="connsiteX41" fmla="*/ 66763 w 820685"/>
              <a:gd name="connsiteY41" fmla="*/ 1161695 h 1196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820685" h="1196229" fill="norm" stroke="1" extrusionOk="0">
                <a:moveTo>
                  <a:pt x="66735" y="1161640"/>
                </a:moveTo>
                <a:lnTo>
                  <a:pt x="119051" y="1196230"/>
                </a:lnTo>
                <a:lnTo>
                  <a:pt x="252049" y="1159084"/>
                </a:lnTo>
                <a:lnTo>
                  <a:pt x="305837" y="1022946"/>
                </a:lnTo>
                <a:cubicBezTo>
                  <a:pt x="306781" y="1020529"/>
                  <a:pt x="308754" y="1018668"/>
                  <a:pt x="311199" y="1017807"/>
                </a:cubicBezTo>
                <a:lnTo>
                  <a:pt x="383963" y="992774"/>
                </a:lnTo>
                <a:cubicBezTo>
                  <a:pt x="384907" y="992441"/>
                  <a:pt x="385741" y="992302"/>
                  <a:pt x="386908" y="992302"/>
                </a:cubicBezTo>
                <a:lnTo>
                  <a:pt x="504125" y="992857"/>
                </a:lnTo>
                <a:lnTo>
                  <a:pt x="692550" y="898478"/>
                </a:lnTo>
                <a:lnTo>
                  <a:pt x="801987" y="800876"/>
                </a:lnTo>
                <a:lnTo>
                  <a:pt x="792096" y="704719"/>
                </a:lnTo>
                <a:cubicBezTo>
                  <a:pt x="791958" y="703218"/>
                  <a:pt x="792180" y="701690"/>
                  <a:pt x="792791" y="700301"/>
                </a:cubicBezTo>
                <a:lnTo>
                  <a:pt x="820685" y="635678"/>
                </a:lnTo>
                <a:lnTo>
                  <a:pt x="812795" y="601004"/>
                </a:lnTo>
                <a:lnTo>
                  <a:pt x="781845" y="574360"/>
                </a:lnTo>
                <a:cubicBezTo>
                  <a:pt x="780261" y="572999"/>
                  <a:pt x="779205" y="571110"/>
                  <a:pt x="778872" y="569026"/>
                </a:cubicBezTo>
                <a:lnTo>
                  <a:pt x="698551" y="70041"/>
                </a:lnTo>
                <a:cubicBezTo>
                  <a:pt x="698273" y="68263"/>
                  <a:pt x="698551" y="66457"/>
                  <a:pt x="699273" y="64846"/>
                </a:cubicBezTo>
                <a:lnTo>
                  <a:pt x="716110" y="29061"/>
                </a:lnTo>
                <a:lnTo>
                  <a:pt x="709442" y="26144"/>
                </a:lnTo>
                <a:lnTo>
                  <a:pt x="694578" y="27839"/>
                </a:lnTo>
                <a:cubicBezTo>
                  <a:pt x="692605" y="28061"/>
                  <a:pt x="690605" y="27616"/>
                  <a:pt x="688910" y="26561"/>
                </a:cubicBezTo>
                <a:lnTo>
                  <a:pt x="646041" y="0"/>
                </a:lnTo>
                <a:lnTo>
                  <a:pt x="640179" y="38785"/>
                </a:lnTo>
                <a:cubicBezTo>
                  <a:pt x="639901" y="40702"/>
                  <a:pt x="638984" y="42453"/>
                  <a:pt x="637595" y="43814"/>
                </a:cubicBezTo>
                <a:lnTo>
                  <a:pt x="478370" y="199566"/>
                </a:lnTo>
                <a:lnTo>
                  <a:pt x="450086" y="451059"/>
                </a:lnTo>
                <a:lnTo>
                  <a:pt x="482259" y="511598"/>
                </a:lnTo>
                <a:cubicBezTo>
                  <a:pt x="483148" y="513293"/>
                  <a:pt x="483482" y="515210"/>
                  <a:pt x="483204" y="517099"/>
                </a:cubicBezTo>
                <a:lnTo>
                  <a:pt x="474813" y="572193"/>
                </a:lnTo>
                <a:cubicBezTo>
                  <a:pt x="474424" y="574833"/>
                  <a:pt x="472841" y="577139"/>
                  <a:pt x="470563" y="578500"/>
                </a:cubicBezTo>
                <a:lnTo>
                  <a:pt x="434639" y="599726"/>
                </a:lnTo>
                <a:cubicBezTo>
                  <a:pt x="432861" y="600782"/>
                  <a:pt x="430749" y="601171"/>
                  <a:pt x="428694" y="600838"/>
                </a:cubicBezTo>
                <a:lnTo>
                  <a:pt x="325646" y="584112"/>
                </a:lnTo>
                <a:lnTo>
                  <a:pt x="80377" y="733169"/>
                </a:lnTo>
                <a:lnTo>
                  <a:pt x="11308" y="971937"/>
                </a:lnTo>
                <a:lnTo>
                  <a:pt x="19198" y="981605"/>
                </a:lnTo>
                <a:cubicBezTo>
                  <a:pt x="20810" y="983578"/>
                  <a:pt x="21504" y="986134"/>
                  <a:pt x="21088" y="988662"/>
                </a:cubicBezTo>
                <a:lnTo>
                  <a:pt x="0" y="1117854"/>
                </a:lnTo>
                <a:lnTo>
                  <a:pt x="11141" y="1118909"/>
                </a:lnTo>
                <a:cubicBezTo>
                  <a:pt x="12864" y="1119076"/>
                  <a:pt x="14503" y="1119743"/>
                  <a:pt x="15837" y="1120826"/>
                </a:cubicBezTo>
                <a:lnTo>
                  <a:pt x="66763" y="1161695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27" name="Forma Livre: Forma 126"/>
          <p:cNvSpPr/>
          <p:nvPr/>
        </p:nvSpPr>
        <p:spPr bwMode="auto">
          <a:xfrm>
            <a:off x="7214995" y="2642580"/>
            <a:ext cx="1026641" cy="845912"/>
          </a:xfrm>
          <a:custGeom>
            <a:avLst/>
            <a:gdLst>
              <a:gd name="connsiteX0" fmla="*/ 243880 w 1026641"/>
              <a:gd name="connsiteY0" fmla="*/ 576500 h 845912"/>
              <a:gd name="connsiteX1" fmla="*/ 905952 w 1026641"/>
              <a:gd name="connsiteY1" fmla="*/ 845912 h 845912"/>
              <a:gd name="connsiteX2" fmla="*/ 1026642 w 1026641"/>
              <a:gd name="connsiteY2" fmla="*/ 650486 h 845912"/>
              <a:gd name="connsiteX3" fmla="*/ 1004582 w 1026641"/>
              <a:gd name="connsiteY3" fmla="*/ 470618 h 845912"/>
              <a:gd name="connsiteX4" fmla="*/ 786373 w 1026641"/>
              <a:gd name="connsiteY4" fmla="*/ 445836 h 845912"/>
              <a:gd name="connsiteX5" fmla="*/ 778511 w 1026641"/>
              <a:gd name="connsiteY5" fmla="*/ 437334 h 845912"/>
              <a:gd name="connsiteX6" fmla="*/ 765953 w 1026641"/>
              <a:gd name="connsiteY6" fmla="*/ 106798 h 845912"/>
              <a:gd name="connsiteX7" fmla="*/ 736058 w 1026641"/>
              <a:gd name="connsiteY7" fmla="*/ 101186 h 845912"/>
              <a:gd name="connsiteX8" fmla="*/ 715721 w 1026641"/>
              <a:gd name="connsiteY8" fmla="*/ 119856 h 845912"/>
              <a:gd name="connsiteX9" fmla="*/ 704552 w 1026641"/>
              <a:gd name="connsiteY9" fmla="*/ 120523 h 845912"/>
              <a:gd name="connsiteX10" fmla="*/ 643012 w 1026641"/>
              <a:gd name="connsiteY10" fmla="*/ 76348 h 845912"/>
              <a:gd name="connsiteX11" fmla="*/ 641707 w 1026641"/>
              <a:gd name="connsiteY11" fmla="*/ 75209 h 845912"/>
              <a:gd name="connsiteX12" fmla="*/ 581001 w 1026641"/>
              <a:gd name="connsiteY12" fmla="*/ 10419 h 845912"/>
              <a:gd name="connsiteX13" fmla="*/ 479648 w 1026641"/>
              <a:gd name="connsiteY13" fmla="*/ 0 h 845912"/>
              <a:gd name="connsiteX14" fmla="*/ 417858 w 1026641"/>
              <a:gd name="connsiteY14" fmla="*/ 55983 h 845912"/>
              <a:gd name="connsiteX15" fmla="*/ 412024 w 1026641"/>
              <a:gd name="connsiteY15" fmla="*/ 74903 h 845912"/>
              <a:gd name="connsiteX16" fmla="*/ 420609 w 1026641"/>
              <a:gd name="connsiteY16" fmla="*/ 107882 h 845912"/>
              <a:gd name="connsiteX17" fmla="*/ 415052 w 1026641"/>
              <a:gd name="connsiteY17" fmla="*/ 118467 h 845912"/>
              <a:gd name="connsiteX18" fmla="*/ 280304 w 1026641"/>
              <a:gd name="connsiteY18" fmla="*/ 167310 h 845912"/>
              <a:gd name="connsiteX19" fmla="*/ 262745 w 1026641"/>
              <a:gd name="connsiteY19" fmla="*/ 211846 h 845912"/>
              <a:gd name="connsiteX20" fmla="*/ 257577 w 1026641"/>
              <a:gd name="connsiteY20" fmla="*/ 216903 h 845912"/>
              <a:gd name="connsiteX21" fmla="*/ 242519 w 1026641"/>
              <a:gd name="connsiteY21" fmla="*/ 222487 h 845912"/>
              <a:gd name="connsiteX22" fmla="*/ 240741 w 1026641"/>
              <a:gd name="connsiteY22" fmla="*/ 222932 h 845912"/>
              <a:gd name="connsiteX23" fmla="*/ 189425 w 1026641"/>
              <a:gd name="connsiteY23" fmla="*/ 230600 h 845912"/>
              <a:gd name="connsiteX24" fmla="*/ 142916 w 1026641"/>
              <a:gd name="connsiteY24" fmla="*/ 251131 h 845912"/>
              <a:gd name="connsiteX25" fmla="*/ 138249 w 1026641"/>
              <a:gd name="connsiteY25" fmla="*/ 251826 h 845912"/>
              <a:gd name="connsiteX26" fmla="*/ 50010 w 1026641"/>
              <a:gd name="connsiteY26" fmla="*/ 240907 h 845912"/>
              <a:gd name="connsiteX27" fmla="*/ 0 w 1026641"/>
              <a:gd name="connsiteY27" fmla="*/ 295529 h 845912"/>
              <a:gd name="connsiteX28" fmla="*/ 278 w 1026641"/>
              <a:gd name="connsiteY28" fmla="*/ 309837 h 845912"/>
              <a:gd name="connsiteX29" fmla="*/ 1667 w 1026641"/>
              <a:gd name="connsiteY29" fmla="*/ 315727 h 845912"/>
              <a:gd name="connsiteX30" fmla="*/ 165421 w 1026641"/>
              <a:gd name="connsiteY30" fmla="*/ 276720 h 845912"/>
              <a:gd name="connsiteX31" fmla="*/ 171366 w 1026641"/>
              <a:gd name="connsiteY31" fmla="*/ 267773 h 845912"/>
              <a:gd name="connsiteX32" fmla="*/ 179340 w 1026641"/>
              <a:gd name="connsiteY32" fmla="*/ 263828 h 845912"/>
              <a:gd name="connsiteX33" fmla="*/ 194565 w 1026641"/>
              <a:gd name="connsiteY33" fmla="*/ 264801 h 845912"/>
              <a:gd name="connsiteX34" fmla="*/ 202789 w 1026641"/>
              <a:gd name="connsiteY34" fmla="*/ 272469 h 845912"/>
              <a:gd name="connsiteX35" fmla="*/ 243964 w 1026641"/>
              <a:gd name="connsiteY35" fmla="*/ 576472 h 845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26641" h="845912" fill="norm" stroke="1" extrusionOk="0">
                <a:moveTo>
                  <a:pt x="243880" y="576500"/>
                </a:moveTo>
                <a:lnTo>
                  <a:pt x="905952" y="845912"/>
                </a:lnTo>
                <a:lnTo>
                  <a:pt x="1026642" y="650486"/>
                </a:lnTo>
                <a:lnTo>
                  <a:pt x="1004582" y="470618"/>
                </a:lnTo>
                <a:lnTo>
                  <a:pt x="786373" y="445836"/>
                </a:lnTo>
                <a:cubicBezTo>
                  <a:pt x="782011" y="445335"/>
                  <a:pt x="778677" y="441724"/>
                  <a:pt x="778511" y="437334"/>
                </a:cubicBezTo>
                <a:lnTo>
                  <a:pt x="765953" y="106798"/>
                </a:lnTo>
                <a:lnTo>
                  <a:pt x="736058" y="101186"/>
                </a:lnTo>
                <a:lnTo>
                  <a:pt x="715721" y="119856"/>
                </a:lnTo>
                <a:cubicBezTo>
                  <a:pt x="712609" y="122690"/>
                  <a:pt x="707942" y="122968"/>
                  <a:pt x="704552" y="120523"/>
                </a:cubicBezTo>
                <a:lnTo>
                  <a:pt x="643012" y="76348"/>
                </a:lnTo>
                <a:cubicBezTo>
                  <a:pt x="642540" y="76015"/>
                  <a:pt x="642096" y="75626"/>
                  <a:pt x="641707" y="75209"/>
                </a:cubicBezTo>
                <a:lnTo>
                  <a:pt x="581001" y="10419"/>
                </a:lnTo>
                <a:lnTo>
                  <a:pt x="479648" y="0"/>
                </a:lnTo>
                <a:lnTo>
                  <a:pt x="417858" y="55983"/>
                </a:lnTo>
                <a:lnTo>
                  <a:pt x="412024" y="74903"/>
                </a:lnTo>
                <a:lnTo>
                  <a:pt x="420609" y="107882"/>
                </a:lnTo>
                <a:cubicBezTo>
                  <a:pt x="421776" y="112327"/>
                  <a:pt x="419358" y="116911"/>
                  <a:pt x="415052" y="118467"/>
                </a:cubicBezTo>
                <a:lnTo>
                  <a:pt x="280304" y="167310"/>
                </a:lnTo>
                <a:lnTo>
                  <a:pt x="262745" y="211846"/>
                </a:lnTo>
                <a:cubicBezTo>
                  <a:pt x="261828" y="214208"/>
                  <a:pt x="259939" y="216041"/>
                  <a:pt x="257577" y="216903"/>
                </a:cubicBezTo>
                <a:lnTo>
                  <a:pt x="242519" y="222487"/>
                </a:lnTo>
                <a:cubicBezTo>
                  <a:pt x="241935" y="222709"/>
                  <a:pt x="241352" y="222848"/>
                  <a:pt x="240741" y="222932"/>
                </a:cubicBezTo>
                <a:lnTo>
                  <a:pt x="189425" y="230600"/>
                </a:lnTo>
                <a:lnTo>
                  <a:pt x="142916" y="251131"/>
                </a:lnTo>
                <a:cubicBezTo>
                  <a:pt x="141444" y="251771"/>
                  <a:pt x="139832" y="252020"/>
                  <a:pt x="138249" y="251826"/>
                </a:cubicBezTo>
                <a:lnTo>
                  <a:pt x="50010" y="240907"/>
                </a:lnTo>
                <a:lnTo>
                  <a:pt x="0" y="295529"/>
                </a:lnTo>
                <a:lnTo>
                  <a:pt x="278" y="309837"/>
                </a:lnTo>
                <a:lnTo>
                  <a:pt x="1667" y="315727"/>
                </a:lnTo>
                <a:lnTo>
                  <a:pt x="165421" y="276720"/>
                </a:lnTo>
                <a:lnTo>
                  <a:pt x="171366" y="267773"/>
                </a:lnTo>
                <a:cubicBezTo>
                  <a:pt x="173117" y="265134"/>
                  <a:pt x="176173" y="263634"/>
                  <a:pt x="179340" y="263828"/>
                </a:cubicBezTo>
                <a:lnTo>
                  <a:pt x="194565" y="264801"/>
                </a:lnTo>
                <a:cubicBezTo>
                  <a:pt x="198788" y="265079"/>
                  <a:pt x="202233" y="268274"/>
                  <a:pt x="202789" y="272469"/>
                </a:cubicBezTo>
                <a:lnTo>
                  <a:pt x="243964" y="57647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28" name="Forma Livre: Forma 127"/>
          <p:cNvSpPr/>
          <p:nvPr/>
        </p:nvSpPr>
        <p:spPr bwMode="auto">
          <a:xfrm>
            <a:off x="10188288" y="2765437"/>
            <a:ext cx="1407353" cy="1483006"/>
          </a:xfrm>
          <a:custGeom>
            <a:avLst/>
            <a:gdLst>
              <a:gd name="connsiteX0" fmla="*/ 951850 w 1407353"/>
              <a:gd name="connsiteY0" fmla="*/ 1433136 h 1483006"/>
              <a:gd name="connsiteX1" fmla="*/ 1003276 w 1407353"/>
              <a:gd name="connsiteY1" fmla="*/ 1471811 h 1483006"/>
              <a:gd name="connsiteX2" fmla="*/ 1021557 w 1407353"/>
              <a:gd name="connsiteY2" fmla="*/ 1483007 h 1483006"/>
              <a:gd name="connsiteX3" fmla="*/ 1038811 w 1407353"/>
              <a:gd name="connsiteY3" fmla="*/ 1465559 h 1483006"/>
              <a:gd name="connsiteX4" fmla="*/ 1092877 w 1407353"/>
              <a:gd name="connsiteY4" fmla="*/ 1398046 h 1483006"/>
              <a:gd name="connsiteX5" fmla="*/ 1102990 w 1407353"/>
              <a:gd name="connsiteY5" fmla="*/ 1321531 h 1483006"/>
              <a:gd name="connsiteX6" fmla="*/ 1105407 w 1407353"/>
              <a:gd name="connsiteY6" fmla="*/ 1282413 h 1483006"/>
              <a:gd name="connsiteX7" fmla="*/ 1126383 w 1407353"/>
              <a:gd name="connsiteY7" fmla="*/ 1090404 h 1483006"/>
              <a:gd name="connsiteX8" fmla="*/ 1130050 w 1407353"/>
              <a:gd name="connsiteY8" fmla="*/ 1017223 h 1483006"/>
              <a:gd name="connsiteX9" fmla="*/ 1131828 w 1407353"/>
              <a:gd name="connsiteY9" fmla="*/ 968464 h 1483006"/>
              <a:gd name="connsiteX10" fmla="*/ 1132690 w 1407353"/>
              <a:gd name="connsiteY10" fmla="*/ 951960 h 1483006"/>
              <a:gd name="connsiteX11" fmla="*/ 1137719 w 1407353"/>
              <a:gd name="connsiteY11" fmla="*/ 892060 h 1483006"/>
              <a:gd name="connsiteX12" fmla="*/ 1147721 w 1407353"/>
              <a:gd name="connsiteY12" fmla="*/ 866139 h 1483006"/>
              <a:gd name="connsiteX13" fmla="*/ 1160028 w 1407353"/>
              <a:gd name="connsiteY13" fmla="*/ 844356 h 1483006"/>
              <a:gd name="connsiteX14" fmla="*/ 1149610 w 1407353"/>
              <a:gd name="connsiteY14" fmla="*/ 755256 h 1483006"/>
              <a:gd name="connsiteX15" fmla="*/ 1153555 w 1407353"/>
              <a:gd name="connsiteY15" fmla="*/ 747227 h 1483006"/>
              <a:gd name="connsiteX16" fmla="*/ 1237766 w 1407353"/>
              <a:gd name="connsiteY16" fmla="*/ 691272 h 1483006"/>
              <a:gd name="connsiteX17" fmla="*/ 1407354 w 1407353"/>
              <a:gd name="connsiteY17" fmla="*/ 474952 h 1483006"/>
              <a:gd name="connsiteX18" fmla="*/ 1406048 w 1407353"/>
              <a:gd name="connsiteY18" fmla="*/ 472507 h 1483006"/>
              <a:gd name="connsiteX19" fmla="*/ 1362984 w 1407353"/>
              <a:gd name="connsiteY19" fmla="*/ 472507 h 1483006"/>
              <a:gd name="connsiteX20" fmla="*/ 1358094 w 1407353"/>
              <a:gd name="connsiteY20" fmla="*/ 471035 h 1483006"/>
              <a:gd name="connsiteX21" fmla="*/ 1335173 w 1407353"/>
              <a:gd name="connsiteY21" fmla="*/ 455949 h 1483006"/>
              <a:gd name="connsiteX22" fmla="*/ 1331589 w 1407353"/>
              <a:gd name="connsiteY22" fmla="*/ 451225 h 1483006"/>
              <a:gd name="connsiteX23" fmla="*/ 1301361 w 1407353"/>
              <a:gd name="connsiteY23" fmla="*/ 356068 h 1483006"/>
              <a:gd name="connsiteX24" fmla="*/ 1302778 w 1407353"/>
              <a:gd name="connsiteY24" fmla="*/ 347983 h 1483006"/>
              <a:gd name="connsiteX25" fmla="*/ 1317864 w 1407353"/>
              <a:gd name="connsiteY25" fmla="*/ 328285 h 1483006"/>
              <a:gd name="connsiteX26" fmla="*/ 1322810 w 1407353"/>
              <a:gd name="connsiteY26" fmla="*/ 325062 h 1483006"/>
              <a:gd name="connsiteX27" fmla="*/ 1350482 w 1407353"/>
              <a:gd name="connsiteY27" fmla="*/ 318339 h 1483006"/>
              <a:gd name="connsiteX28" fmla="*/ 1370625 w 1407353"/>
              <a:gd name="connsiteY28" fmla="*/ 266551 h 1483006"/>
              <a:gd name="connsiteX29" fmla="*/ 1332784 w 1407353"/>
              <a:gd name="connsiteY29" fmla="*/ 153168 h 1483006"/>
              <a:gd name="connsiteX30" fmla="*/ 1332673 w 1407353"/>
              <a:gd name="connsiteY30" fmla="*/ 152779 h 1483006"/>
              <a:gd name="connsiteX31" fmla="*/ 1331172 w 1407353"/>
              <a:gd name="connsiteY31" fmla="*/ 147445 h 1483006"/>
              <a:gd name="connsiteX32" fmla="*/ 1316836 w 1407353"/>
              <a:gd name="connsiteY32" fmla="*/ 141222 h 1483006"/>
              <a:gd name="connsiteX33" fmla="*/ 1312085 w 1407353"/>
              <a:gd name="connsiteY33" fmla="*/ 136248 h 1483006"/>
              <a:gd name="connsiteX34" fmla="*/ 1305556 w 1407353"/>
              <a:gd name="connsiteY34" fmla="*/ 119190 h 1483006"/>
              <a:gd name="connsiteX35" fmla="*/ 1305084 w 1407353"/>
              <a:gd name="connsiteY35" fmla="*/ 114494 h 1483006"/>
              <a:gd name="connsiteX36" fmla="*/ 1307085 w 1407353"/>
              <a:gd name="connsiteY36" fmla="*/ 102936 h 1483006"/>
              <a:gd name="connsiteX37" fmla="*/ 1304723 w 1407353"/>
              <a:gd name="connsiteY37" fmla="*/ 84100 h 1483006"/>
              <a:gd name="connsiteX38" fmla="*/ 1283719 w 1407353"/>
              <a:gd name="connsiteY38" fmla="*/ 72958 h 1483006"/>
              <a:gd name="connsiteX39" fmla="*/ 1279135 w 1407353"/>
              <a:gd name="connsiteY39" fmla="*/ 66707 h 1483006"/>
              <a:gd name="connsiteX40" fmla="*/ 1277023 w 1407353"/>
              <a:gd name="connsiteY40" fmla="*/ 55122 h 1483006"/>
              <a:gd name="connsiteX41" fmla="*/ 1275884 w 1407353"/>
              <a:gd name="connsiteY41" fmla="*/ 54955 h 1483006"/>
              <a:gd name="connsiteX42" fmla="*/ 1274634 w 1407353"/>
              <a:gd name="connsiteY42" fmla="*/ 57206 h 1483006"/>
              <a:gd name="connsiteX43" fmla="*/ 1263076 w 1407353"/>
              <a:gd name="connsiteY43" fmla="*/ 60873 h 1483006"/>
              <a:gd name="connsiteX44" fmla="*/ 1135663 w 1407353"/>
              <a:gd name="connsiteY44" fmla="*/ 0 h 1483006"/>
              <a:gd name="connsiteX45" fmla="*/ 1026725 w 1407353"/>
              <a:gd name="connsiteY45" fmla="*/ 70152 h 1483006"/>
              <a:gd name="connsiteX46" fmla="*/ 999303 w 1407353"/>
              <a:gd name="connsiteY46" fmla="*/ 125385 h 1483006"/>
              <a:gd name="connsiteX47" fmla="*/ 993719 w 1407353"/>
              <a:gd name="connsiteY47" fmla="*/ 129997 h 1483006"/>
              <a:gd name="connsiteX48" fmla="*/ 969047 w 1407353"/>
              <a:gd name="connsiteY48" fmla="*/ 136832 h 1483006"/>
              <a:gd name="connsiteX49" fmla="*/ 962435 w 1407353"/>
              <a:gd name="connsiteY49" fmla="*/ 136082 h 1483006"/>
              <a:gd name="connsiteX50" fmla="*/ 955239 w 1407353"/>
              <a:gd name="connsiteY50" fmla="*/ 132192 h 1483006"/>
              <a:gd name="connsiteX51" fmla="*/ 950794 w 1407353"/>
              <a:gd name="connsiteY51" fmla="*/ 126274 h 1483006"/>
              <a:gd name="connsiteX52" fmla="*/ 942292 w 1407353"/>
              <a:gd name="connsiteY52" fmla="*/ 87517 h 1483006"/>
              <a:gd name="connsiteX53" fmla="*/ 922566 w 1407353"/>
              <a:gd name="connsiteY53" fmla="*/ 70764 h 1483006"/>
              <a:gd name="connsiteX54" fmla="*/ 919704 w 1407353"/>
              <a:gd name="connsiteY54" fmla="*/ 66152 h 1483006"/>
              <a:gd name="connsiteX55" fmla="*/ 910870 w 1407353"/>
              <a:gd name="connsiteY55" fmla="*/ 30923 h 1483006"/>
              <a:gd name="connsiteX56" fmla="*/ 862388 w 1407353"/>
              <a:gd name="connsiteY56" fmla="*/ 5140 h 1483006"/>
              <a:gd name="connsiteX57" fmla="*/ 675130 w 1407353"/>
              <a:gd name="connsiteY57" fmla="*/ 98936 h 1483006"/>
              <a:gd name="connsiteX58" fmla="*/ 671101 w 1407353"/>
              <a:gd name="connsiteY58" fmla="*/ 99880 h 1483006"/>
              <a:gd name="connsiteX59" fmla="*/ 553245 w 1407353"/>
              <a:gd name="connsiteY59" fmla="*/ 99325 h 1483006"/>
              <a:gd name="connsiteX60" fmla="*/ 485760 w 1407353"/>
              <a:gd name="connsiteY60" fmla="*/ 122551 h 1483006"/>
              <a:gd name="connsiteX61" fmla="*/ 431861 w 1407353"/>
              <a:gd name="connsiteY61" fmla="*/ 258994 h 1483006"/>
              <a:gd name="connsiteX62" fmla="*/ 425999 w 1407353"/>
              <a:gd name="connsiteY62" fmla="*/ 264273 h 1483006"/>
              <a:gd name="connsiteX63" fmla="*/ 284833 w 1407353"/>
              <a:gd name="connsiteY63" fmla="*/ 303697 h 1483006"/>
              <a:gd name="connsiteX64" fmla="*/ 277553 w 1407353"/>
              <a:gd name="connsiteY64" fmla="*/ 302558 h 1483006"/>
              <a:gd name="connsiteX65" fmla="*/ 221515 w 1407353"/>
              <a:gd name="connsiteY65" fmla="*/ 265523 h 1483006"/>
              <a:gd name="connsiteX66" fmla="*/ 220848 w 1407353"/>
              <a:gd name="connsiteY66" fmla="*/ 265051 h 1483006"/>
              <a:gd name="connsiteX67" fmla="*/ 175756 w 1407353"/>
              <a:gd name="connsiteY67" fmla="*/ 228877 h 1483006"/>
              <a:gd name="connsiteX68" fmla="*/ 106187 w 1407353"/>
              <a:gd name="connsiteY68" fmla="*/ 297224 h 1483006"/>
              <a:gd name="connsiteX69" fmla="*/ 75293 w 1407353"/>
              <a:gd name="connsiteY69" fmla="*/ 374127 h 1483006"/>
              <a:gd name="connsiteX70" fmla="*/ 119884 w 1407353"/>
              <a:gd name="connsiteY70" fmla="*/ 399688 h 1483006"/>
              <a:gd name="connsiteX71" fmla="*/ 124274 w 1407353"/>
              <a:gd name="connsiteY71" fmla="*/ 408467 h 1483006"/>
              <a:gd name="connsiteX72" fmla="*/ 118690 w 1407353"/>
              <a:gd name="connsiteY72" fmla="*/ 454198 h 1483006"/>
              <a:gd name="connsiteX73" fmla="*/ 117967 w 1407353"/>
              <a:gd name="connsiteY73" fmla="*/ 456782 h 1483006"/>
              <a:gd name="connsiteX74" fmla="*/ 102381 w 1407353"/>
              <a:gd name="connsiteY74" fmla="*/ 491289 h 1483006"/>
              <a:gd name="connsiteX75" fmla="*/ 108660 w 1407353"/>
              <a:gd name="connsiteY75" fmla="*/ 551550 h 1483006"/>
              <a:gd name="connsiteX76" fmla="*/ 114605 w 1407353"/>
              <a:gd name="connsiteY76" fmla="*/ 590558 h 1483006"/>
              <a:gd name="connsiteX77" fmla="*/ 55205 w 1407353"/>
              <a:gd name="connsiteY77" fmla="*/ 674991 h 1483006"/>
              <a:gd name="connsiteX78" fmla="*/ 0 w 1407353"/>
              <a:gd name="connsiteY78" fmla="*/ 746921 h 1483006"/>
              <a:gd name="connsiteX79" fmla="*/ 47759 w 1407353"/>
              <a:gd name="connsiteY79" fmla="*/ 888031 h 1483006"/>
              <a:gd name="connsiteX80" fmla="*/ 50426 w 1407353"/>
              <a:gd name="connsiteY80" fmla="*/ 888059 h 1483006"/>
              <a:gd name="connsiteX81" fmla="*/ 75959 w 1407353"/>
              <a:gd name="connsiteY81" fmla="*/ 892255 h 1483006"/>
              <a:gd name="connsiteX82" fmla="*/ 82127 w 1407353"/>
              <a:gd name="connsiteY82" fmla="*/ 896450 h 1483006"/>
              <a:gd name="connsiteX83" fmla="*/ 91768 w 1407353"/>
              <a:gd name="connsiteY83" fmla="*/ 912453 h 1483006"/>
              <a:gd name="connsiteX84" fmla="*/ 117411 w 1407353"/>
              <a:gd name="connsiteY84" fmla="*/ 915481 h 1483006"/>
              <a:gd name="connsiteX85" fmla="*/ 124941 w 1407353"/>
              <a:gd name="connsiteY85" fmla="*/ 915315 h 1483006"/>
              <a:gd name="connsiteX86" fmla="*/ 130081 w 1407353"/>
              <a:gd name="connsiteY86" fmla="*/ 921816 h 1483006"/>
              <a:gd name="connsiteX87" fmla="*/ 135026 w 1407353"/>
              <a:gd name="connsiteY87" fmla="*/ 948766 h 1483006"/>
              <a:gd name="connsiteX88" fmla="*/ 138416 w 1407353"/>
              <a:gd name="connsiteY88" fmla="*/ 952155 h 1483006"/>
              <a:gd name="connsiteX89" fmla="*/ 393937 w 1407353"/>
              <a:gd name="connsiteY89" fmla="*/ 825381 h 1483006"/>
              <a:gd name="connsiteX90" fmla="*/ 400883 w 1407353"/>
              <a:gd name="connsiteY90" fmla="*/ 824964 h 1483006"/>
              <a:gd name="connsiteX91" fmla="*/ 438001 w 1407353"/>
              <a:gd name="connsiteY91" fmla="*/ 838272 h 1483006"/>
              <a:gd name="connsiteX92" fmla="*/ 443196 w 1407353"/>
              <a:gd name="connsiteY92" fmla="*/ 843218 h 1483006"/>
              <a:gd name="connsiteX93" fmla="*/ 466673 w 1407353"/>
              <a:gd name="connsiteY93" fmla="*/ 899673 h 1483006"/>
              <a:gd name="connsiteX94" fmla="*/ 770370 w 1407353"/>
              <a:gd name="connsiteY94" fmla="*/ 994163 h 1483006"/>
              <a:gd name="connsiteX95" fmla="*/ 775316 w 1407353"/>
              <a:gd name="connsiteY95" fmla="*/ 998025 h 1483006"/>
              <a:gd name="connsiteX96" fmla="*/ 818463 w 1407353"/>
              <a:gd name="connsiteY96" fmla="*/ 1068650 h 1483006"/>
              <a:gd name="connsiteX97" fmla="*/ 834271 w 1407353"/>
              <a:gd name="connsiteY97" fmla="*/ 1076429 h 1483006"/>
              <a:gd name="connsiteX98" fmla="*/ 857609 w 1407353"/>
              <a:gd name="connsiteY98" fmla="*/ 1065843 h 1483006"/>
              <a:gd name="connsiteX99" fmla="*/ 864444 w 1407353"/>
              <a:gd name="connsiteY99" fmla="*/ 1065621 h 1483006"/>
              <a:gd name="connsiteX100" fmla="*/ 997275 w 1407353"/>
              <a:gd name="connsiteY100" fmla="*/ 1116325 h 1483006"/>
              <a:gd name="connsiteX101" fmla="*/ 1002359 w 1407353"/>
              <a:gd name="connsiteY101" fmla="*/ 1121327 h 1483006"/>
              <a:gd name="connsiteX102" fmla="*/ 1019557 w 1407353"/>
              <a:gd name="connsiteY102" fmla="*/ 1164390 h 1483006"/>
              <a:gd name="connsiteX103" fmla="*/ 1018195 w 1407353"/>
              <a:gd name="connsiteY103" fmla="*/ 1173309 h 1483006"/>
              <a:gd name="connsiteX104" fmla="*/ 921538 w 1407353"/>
              <a:gd name="connsiteY104" fmla="*/ 1291804 h 1483006"/>
              <a:gd name="connsiteX105" fmla="*/ 951822 w 1407353"/>
              <a:gd name="connsiteY105" fmla="*/ 1433025 h 1483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1407353" h="1483006" fill="norm" stroke="1" extrusionOk="0">
                <a:moveTo>
                  <a:pt x="951850" y="1433136"/>
                </a:moveTo>
                <a:cubicBezTo>
                  <a:pt x="963018" y="1447806"/>
                  <a:pt x="984356" y="1460530"/>
                  <a:pt x="1003276" y="1471811"/>
                </a:cubicBezTo>
                <a:cubicBezTo>
                  <a:pt x="1009722" y="1475644"/>
                  <a:pt x="1015917" y="1479367"/>
                  <a:pt x="1021557" y="1483007"/>
                </a:cubicBezTo>
                <a:cubicBezTo>
                  <a:pt x="1026919" y="1477367"/>
                  <a:pt x="1032754" y="1471588"/>
                  <a:pt x="1038811" y="1465559"/>
                </a:cubicBezTo>
                <a:cubicBezTo>
                  <a:pt x="1059981" y="1444527"/>
                  <a:pt x="1083986" y="1420690"/>
                  <a:pt x="1092877" y="1398046"/>
                </a:cubicBezTo>
                <a:cubicBezTo>
                  <a:pt x="1100934" y="1377265"/>
                  <a:pt x="1101989" y="1348926"/>
                  <a:pt x="1102990" y="1321531"/>
                </a:cubicBezTo>
                <a:cubicBezTo>
                  <a:pt x="1103518" y="1307556"/>
                  <a:pt x="1103990" y="1294387"/>
                  <a:pt x="1105407" y="1282413"/>
                </a:cubicBezTo>
                <a:cubicBezTo>
                  <a:pt x="1112908" y="1218901"/>
                  <a:pt x="1119965" y="1154305"/>
                  <a:pt x="1126383" y="1090404"/>
                </a:cubicBezTo>
                <a:cubicBezTo>
                  <a:pt x="1128772" y="1066288"/>
                  <a:pt x="1129439" y="1041339"/>
                  <a:pt x="1130050" y="1017223"/>
                </a:cubicBezTo>
                <a:cubicBezTo>
                  <a:pt x="1130467" y="1001248"/>
                  <a:pt x="1130912" y="984717"/>
                  <a:pt x="1131828" y="968464"/>
                </a:cubicBezTo>
                <a:cubicBezTo>
                  <a:pt x="1132134" y="962991"/>
                  <a:pt x="1132412" y="957489"/>
                  <a:pt x="1132690" y="951960"/>
                </a:cubicBezTo>
                <a:cubicBezTo>
                  <a:pt x="1133662" y="932262"/>
                  <a:pt x="1134662" y="911870"/>
                  <a:pt x="1137719" y="892060"/>
                </a:cubicBezTo>
                <a:cubicBezTo>
                  <a:pt x="1138357" y="888170"/>
                  <a:pt x="1144025" y="874279"/>
                  <a:pt x="1147721" y="866139"/>
                </a:cubicBezTo>
                <a:cubicBezTo>
                  <a:pt x="1152944" y="854609"/>
                  <a:pt x="1156722" y="848052"/>
                  <a:pt x="1160028" y="844356"/>
                </a:cubicBezTo>
                <a:cubicBezTo>
                  <a:pt x="1153611" y="810795"/>
                  <a:pt x="1149777" y="757673"/>
                  <a:pt x="1149610" y="755256"/>
                </a:cubicBezTo>
                <a:cubicBezTo>
                  <a:pt x="1149388" y="752061"/>
                  <a:pt x="1150888" y="749005"/>
                  <a:pt x="1153555" y="747227"/>
                </a:cubicBezTo>
                <a:lnTo>
                  <a:pt x="1237766" y="691272"/>
                </a:lnTo>
                <a:cubicBezTo>
                  <a:pt x="1248434" y="677408"/>
                  <a:pt x="1350510" y="544938"/>
                  <a:pt x="1407354" y="474952"/>
                </a:cubicBezTo>
                <a:cubicBezTo>
                  <a:pt x="1406937" y="474147"/>
                  <a:pt x="1406492" y="473313"/>
                  <a:pt x="1406048" y="472507"/>
                </a:cubicBezTo>
                <a:lnTo>
                  <a:pt x="1362984" y="472507"/>
                </a:lnTo>
                <a:cubicBezTo>
                  <a:pt x="1361234" y="472507"/>
                  <a:pt x="1359539" y="472007"/>
                  <a:pt x="1358094" y="471035"/>
                </a:cubicBezTo>
                <a:lnTo>
                  <a:pt x="1335173" y="455949"/>
                </a:lnTo>
                <a:cubicBezTo>
                  <a:pt x="1333479" y="454837"/>
                  <a:pt x="1332200" y="453170"/>
                  <a:pt x="1331589" y="451225"/>
                </a:cubicBezTo>
                <a:lnTo>
                  <a:pt x="1301361" y="356068"/>
                </a:lnTo>
                <a:cubicBezTo>
                  <a:pt x="1300472" y="353318"/>
                  <a:pt x="1301000" y="350290"/>
                  <a:pt x="1302778" y="347983"/>
                </a:cubicBezTo>
                <a:lnTo>
                  <a:pt x="1317864" y="328285"/>
                </a:lnTo>
                <a:cubicBezTo>
                  <a:pt x="1319087" y="326674"/>
                  <a:pt x="1320837" y="325535"/>
                  <a:pt x="1322810" y="325062"/>
                </a:cubicBezTo>
                <a:lnTo>
                  <a:pt x="1350482" y="318339"/>
                </a:lnTo>
                <a:lnTo>
                  <a:pt x="1370625" y="266551"/>
                </a:lnTo>
                <a:lnTo>
                  <a:pt x="1332784" y="153168"/>
                </a:lnTo>
                <a:cubicBezTo>
                  <a:pt x="1332784" y="153168"/>
                  <a:pt x="1332701" y="152918"/>
                  <a:pt x="1332673" y="152779"/>
                </a:cubicBezTo>
                <a:lnTo>
                  <a:pt x="1331172" y="147445"/>
                </a:lnTo>
                <a:lnTo>
                  <a:pt x="1316836" y="141222"/>
                </a:lnTo>
                <a:cubicBezTo>
                  <a:pt x="1314642" y="140277"/>
                  <a:pt x="1312919" y="138471"/>
                  <a:pt x="1312085" y="136248"/>
                </a:cubicBezTo>
                <a:lnTo>
                  <a:pt x="1305556" y="119190"/>
                </a:lnTo>
                <a:cubicBezTo>
                  <a:pt x="1304973" y="117689"/>
                  <a:pt x="1304834" y="116078"/>
                  <a:pt x="1305084" y="114494"/>
                </a:cubicBezTo>
                <a:lnTo>
                  <a:pt x="1307085" y="102936"/>
                </a:lnTo>
                <a:lnTo>
                  <a:pt x="1304723" y="84100"/>
                </a:lnTo>
                <a:lnTo>
                  <a:pt x="1283719" y="72958"/>
                </a:lnTo>
                <a:cubicBezTo>
                  <a:pt x="1281330" y="71680"/>
                  <a:pt x="1279635" y="69375"/>
                  <a:pt x="1279135" y="66707"/>
                </a:cubicBezTo>
                <a:lnTo>
                  <a:pt x="1277023" y="55122"/>
                </a:lnTo>
                <a:lnTo>
                  <a:pt x="1275884" y="54955"/>
                </a:lnTo>
                <a:lnTo>
                  <a:pt x="1274634" y="57206"/>
                </a:lnTo>
                <a:cubicBezTo>
                  <a:pt x="1272328" y="61290"/>
                  <a:pt x="1267271" y="62873"/>
                  <a:pt x="1263076" y="60873"/>
                </a:cubicBezTo>
                <a:lnTo>
                  <a:pt x="1135663" y="0"/>
                </a:lnTo>
                <a:lnTo>
                  <a:pt x="1026725" y="70152"/>
                </a:lnTo>
                <a:lnTo>
                  <a:pt x="999303" y="125385"/>
                </a:lnTo>
                <a:cubicBezTo>
                  <a:pt x="998192" y="127636"/>
                  <a:pt x="996164" y="129330"/>
                  <a:pt x="993719" y="129997"/>
                </a:cubicBezTo>
                <a:lnTo>
                  <a:pt x="969047" y="136832"/>
                </a:lnTo>
                <a:cubicBezTo>
                  <a:pt x="966825" y="137443"/>
                  <a:pt x="964463" y="137165"/>
                  <a:pt x="962435" y="136082"/>
                </a:cubicBezTo>
                <a:lnTo>
                  <a:pt x="955239" y="132192"/>
                </a:lnTo>
                <a:cubicBezTo>
                  <a:pt x="952961" y="130970"/>
                  <a:pt x="951349" y="128802"/>
                  <a:pt x="950794" y="126274"/>
                </a:cubicBezTo>
                <a:lnTo>
                  <a:pt x="942292" y="87517"/>
                </a:lnTo>
                <a:lnTo>
                  <a:pt x="922566" y="70764"/>
                </a:lnTo>
                <a:cubicBezTo>
                  <a:pt x="921149" y="69569"/>
                  <a:pt x="920149" y="67958"/>
                  <a:pt x="919704" y="66152"/>
                </a:cubicBezTo>
                <a:lnTo>
                  <a:pt x="910870" y="30923"/>
                </a:lnTo>
                <a:lnTo>
                  <a:pt x="862388" y="5140"/>
                </a:lnTo>
                <a:lnTo>
                  <a:pt x="675130" y="98936"/>
                </a:lnTo>
                <a:cubicBezTo>
                  <a:pt x="673880" y="99575"/>
                  <a:pt x="672546" y="99825"/>
                  <a:pt x="671101" y="99880"/>
                </a:cubicBezTo>
                <a:lnTo>
                  <a:pt x="553245" y="99325"/>
                </a:lnTo>
                <a:lnTo>
                  <a:pt x="485760" y="122551"/>
                </a:lnTo>
                <a:lnTo>
                  <a:pt x="431861" y="258994"/>
                </a:lnTo>
                <a:cubicBezTo>
                  <a:pt x="430833" y="261578"/>
                  <a:pt x="428666" y="263523"/>
                  <a:pt x="425999" y="264273"/>
                </a:cubicBezTo>
                <a:lnTo>
                  <a:pt x="284833" y="303697"/>
                </a:lnTo>
                <a:cubicBezTo>
                  <a:pt x="282360" y="304392"/>
                  <a:pt x="279693" y="303975"/>
                  <a:pt x="277553" y="302558"/>
                </a:cubicBezTo>
                <a:lnTo>
                  <a:pt x="221515" y="265523"/>
                </a:lnTo>
                <a:cubicBezTo>
                  <a:pt x="221293" y="265384"/>
                  <a:pt x="221070" y="265218"/>
                  <a:pt x="220848" y="265051"/>
                </a:cubicBezTo>
                <a:lnTo>
                  <a:pt x="175756" y="228877"/>
                </a:lnTo>
                <a:lnTo>
                  <a:pt x="106187" y="297224"/>
                </a:lnTo>
                <a:lnTo>
                  <a:pt x="75293" y="374127"/>
                </a:lnTo>
                <a:lnTo>
                  <a:pt x="119884" y="399688"/>
                </a:lnTo>
                <a:cubicBezTo>
                  <a:pt x="122968" y="401466"/>
                  <a:pt x="124718" y="404939"/>
                  <a:pt x="124274" y="408467"/>
                </a:cubicBezTo>
                <a:lnTo>
                  <a:pt x="118690" y="454198"/>
                </a:lnTo>
                <a:cubicBezTo>
                  <a:pt x="118578" y="455087"/>
                  <a:pt x="118329" y="455949"/>
                  <a:pt x="117967" y="456782"/>
                </a:cubicBezTo>
                <a:lnTo>
                  <a:pt x="102381" y="491289"/>
                </a:lnTo>
                <a:lnTo>
                  <a:pt x="108660" y="551550"/>
                </a:lnTo>
                <a:cubicBezTo>
                  <a:pt x="108660" y="551550"/>
                  <a:pt x="112188" y="577805"/>
                  <a:pt x="114605" y="590558"/>
                </a:cubicBezTo>
                <a:cubicBezTo>
                  <a:pt x="115356" y="594059"/>
                  <a:pt x="95546" y="622203"/>
                  <a:pt x="55205" y="674991"/>
                </a:cubicBezTo>
                <a:cubicBezTo>
                  <a:pt x="31645" y="705830"/>
                  <a:pt x="8057" y="736447"/>
                  <a:pt x="0" y="746921"/>
                </a:cubicBezTo>
                <a:lnTo>
                  <a:pt x="47759" y="888031"/>
                </a:lnTo>
                <a:cubicBezTo>
                  <a:pt x="48620" y="887921"/>
                  <a:pt x="49510" y="887921"/>
                  <a:pt x="50426" y="888059"/>
                </a:cubicBezTo>
                <a:lnTo>
                  <a:pt x="75959" y="892255"/>
                </a:lnTo>
                <a:cubicBezTo>
                  <a:pt x="78543" y="892671"/>
                  <a:pt x="80794" y="894200"/>
                  <a:pt x="82127" y="896450"/>
                </a:cubicBezTo>
                <a:lnTo>
                  <a:pt x="91768" y="912453"/>
                </a:lnTo>
                <a:lnTo>
                  <a:pt x="117411" y="915481"/>
                </a:lnTo>
                <a:cubicBezTo>
                  <a:pt x="119773" y="914314"/>
                  <a:pt x="122524" y="914259"/>
                  <a:pt x="124941" y="915315"/>
                </a:cubicBezTo>
                <a:cubicBezTo>
                  <a:pt x="127636" y="916509"/>
                  <a:pt x="129553" y="918954"/>
                  <a:pt x="130081" y="921816"/>
                </a:cubicBezTo>
                <a:lnTo>
                  <a:pt x="135026" y="948766"/>
                </a:lnTo>
                <a:lnTo>
                  <a:pt x="138416" y="952155"/>
                </a:lnTo>
                <a:lnTo>
                  <a:pt x="393937" y="825381"/>
                </a:lnTo>
                <a:cubicBezTo>
                  <a:pt x="396104" y="824297"/>
                  <a:pt x="398605" y="824158"/>
                  <a:pt x="400883" y="824964"/>
                </a:cubicBezTo>
                <a:lnTo>
                  <a:pt x="438001" y="838272"/>
                </a:lnTo>
                <a:cubicBezTo>
                  <a:pt x="440362" y="839105"/>
                  <a:pt x="442252" y="840911"/>
                  <a:pt x="443196" y="843218"/>
                </a:cubicBezTo>
                <a:lnTo>
                  <a:pt x="466673" y="899673"/>
                </a:lnTo>
                <a:lnTo>
                  <a:pt x="770370" y="994163"/>
                </a:lnTo>
                <a:cubicBezTo>
                  <a:pt x="772426" y="994802"/>
                  <a:pt x="774177" y="996163"/>
                  <a:pt x="775316" y="998025"/>
                </a:cubicBezTo>
                <a:lnTo>
                  <a:pt x="818463" y="1068650"/>
                </a:lnTo>
                <a:lnTo>
                  <a:pt x="834271" y="1076429"/>
                </a:lnTo>
                <a:lnTo>
                  <a:pt x="857609" y="1065843"/>
                </a:lnTo>
                <a:cubicBezTo>
                  <a:pt x="859776" y="1064871"/>
                  <a:pt x="862221" y="1064788"/>
                  <a:pt x="864444" y="1065621"/>
                </a:cubicBezTo>
                <a:lnTo>
                  <a:pt x="997275" y="1116325"/>
                </a:lnTo>
                <a:cubicBezTo>
                  <a:pt x="999581" y="1117215"/>
                  <a:pt x="1001443" y="1119020"/>
                  <a:pt x="1002359" y="1121327"/>
                </a:cubicBezTo>
                <a:lnTo>
                  <a:pt x="1019557" y="1164390"/>
                </a:lnTo>
                <a:cubicBezTo>
                  <a:pt x="1020752" y="1167391"/>
                  <a:pt x="1020224" y="1170808"/>
                  <a:pt x="1018195" y="1173309"/>
                </a:cubicBezTo>
                <a:lnTo>
                  <a:pt x="921538" y="1291804"/>
                </a:lnTo>
                <a:lnTo>
                  <a:pt x="951822" y="1433025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29" name="Forma Livre: Forma 128"/>
          <p:cNvSpPr/>
          <p:nvPr/>
        </p:nvSpPr>
        <p:spPr bwMode="auto">
          <a:xfrm>
            <a:off x="9541831" y="3608432"/>
            <a:ext cx="1647649" cy="1303694"/>
          </a:xfrm>
          <a:custGeom>
            <a:avLst/>
            <a:gdLst>
              <a:gd name="connsiteX0" fmla="*/ 643818 w 1647649"/>
              <a:gd name="connsiteY0" fmla="*/ 1218734 h 1303694"/>
              <a:gd name="connsiteX1" fmla="*/ 692800 w 1647649"/>
              <a:gd name="connsiteY1" fmla="*/ 1303695 h 1303694"/>
              <a:gd name="connsiteX2" fmla="*/ 744865 w 1647649"/>
              <a:gd name="connsiteY2" fmla="*/ 1299861 h 1303694"/>
              <a:gd name="connsiteX3" fmla="*/ 765563 w 1647649"/>
              <a:gd name="connsiteY3" fmla="*/ 1273717 h 1303694"/>
              <a:gd name="connsiteX4" fmla="*/ 770342 w 1647649"/>
              <a:gd name="connsiteY4" fmla="*/ 1270633 h 1303694"/>
              <a:gd name="connsiteX5" fmla="*/ 1232014 w 1647649"/>
              <a:gd name="connsiteY5" fmla="*/ 1153027 h 1303694"/>
              <a:gd name="connsiteX6" fmla="*/ 1296166 w 1647649"/>
              <a:gd name="connsiteY6" fmla="*/ 1029087 h 1303694"/>
              <a:gd name="connsiteX7" fmla="*/ 1301972 w 1647649"/>
              <a:gd name="connsiteY7" fmla="*/ 1024530 h 1303694"/>
              <a:gd name="connsiteX8" fmla="*/ 1315808 w 1647649"/>
              <a:gd name="connsiteY8" fmla="*/ 1021196 h 1303694"/>
              <a:gd name="connsiteX9" fmla="*/ 1331589 w 1647649"/>
              <a:gd name="connsiteY9" fmla="*/ 945876 h 1303694"/>
              <a:gd name="connsiteX10" fmla="*/ 1334006 w 1647649"/>
              <a:gd name="connsiteY10" fmla="*/ 941403 h 1303694"/>
              <a:gd name="connsiteX11" fmla="*/ 1343563 w 1647649"/>
              <a:gd name="connsiteY11" fmla="*/ 931901 h 1303694"/>
              <a:gd name="connsiteX12" fmla="*/ 1349009 w 1647649"/>
              <a:gd name="connsiteY12" fmla="*/ 929345 h 1303694"/>
              <a:gd name="connsiteX13" fmla="*/ 1382738 w 1647649"/>
              <a:gd name="connsiteY13" fmla="*/ 926178 h 1303694"/>
              <a:gd name="connsiteX14" fmla="*/ 1468865 w 1647649"/>
              <a:gd name="connsiteY14" fmla="*/ 774399 h 1303694"/>
              <a:gd name="connsiteX15" fmla="*/ 1449890 w 1647649"/>
              <a:gd name="connsiteY15" fmla="*/ 748199 h 1303694"/>
              <a:gd name="connsiteX16" fmla="*/ 1448223 w 1647649"/>
              <a:gd name="connsiteY16" fmla="*/ 743643 h 1303694"/>
              <a:gd name="connsiteX17" fmla="*/ 1446555 w 1647649"/>
              <a:gd name="connsiteY17" fmla="*/ 721333 h 1303694"/>
              <a:gd name="connsiteX18" fmla="*/ 1452862 w 1647649"/>
              <a:gd name="connsiteY18" fmla="*/ 712165 h 1303694"/>
              <a:gd name="connsiteX19" fmla="*/ 1467504 w 1647649"/>
              <a:gd name="connsiteY19" fmla="*/ 707775 h 1303694"/>
              <a:gd name="connsiteX20" fmla="*/ 1457752 w 1647649"/>
              <a:gd name="connsiteY20" fmla="*/ 641568 h 1303694"/>
              <a:gd name="connsiteX21" fmla="*/ 1460086 w 1647649"/>
              <a:gd name="connsiteY21" fmla="*/ 634177 h 1303694"/>
              <a:gd name="connsiteX22" fmla="*/ 1513235 w 1647649"/>
              <a:gd name="connsiteY22" fmla="*/ 578056 h 1303694"/>
              <a:gd name="connsiteX23" fmla="*/ 1519681 w 1647649"/>
              <a:gd name="connsiteY23" fmla="*/ 575277 h 1303694"/>
              <a:gd name="connsiteX24" fmla="*/ 1567940 w 1647649"/>
              <a:gd name="connsiteY24" fmla="*/ 575277 h 1303694"/>
              <a:gd name="connsiteX25" fmla="*/ 1574497 w 1647649"/>
              <a:gd name="connsiteY25" fmla="*/ 578166 h 1303694"/>
              <a:gd name="connsiteX26" fmla="*/ 1578525 w 1647649"/>
              <a:gd name="connsiteY26" fmla="*/ 582556 h 1303694"/>
              <a:gd name="connsiteX27" fmla="*/ 1549770 w 1647649"/>
              <a:gd name="connsiteY27" fmla="*/ 448419 h 1303694"/>
              <a:gd name="connsiteX28" fmla="*/ 1551576 w 1647649"/>
              <a:gd name="connsiteY28" fmla="*/ 440946 h 1303694"/>
              <a:gd name="connsiteX29" fmla="*/ 1647650 w 1647649"/>
              <a:gd name="connsiteY29" fmla="*/ 323201 h 1303694"/>
              <a:gd name="connsiteX30" fmla="*/ 1633841 w 1647649"/>
              <a:gd name="connsiteY30" fmla="*/ 288611 h 1303694"/>
              <a:gd name="connsiteX31" fmla="*/ 1508123 w 1647649"/>
              <a:gd name="connsiteY31" fmla="*/ 240602 h 1303694"/>
              <a:gd name="connsiteX32" fmla="*/ 1484341 w 1647649"/>
              <a:gd name="connsiteY32" fmla="*/ 251382 h 1303694"/>
              <a:gd name="connsiteX33" fmla="*/ 1476756 w 1647649"/>
              <a:gd name="connsiteY33" fmla="*/ 251271 h 1303694"/>
              <a:gd name="connsiteX34" fmla="*/ 1454863 w 1647649"/>
              <a:gd name="connsiteY34" fmla="*/ 240491 h 1303694"/>
              <a:gd name="connsiteX35" fmla="*/ 1451195 w 1647649"/>
              <a:gd name="connsiteY35" fmla="*/ 237157 h 1303694"/>
              <a:gd name="connsiteX36" fmla="*/ 1408437 w 1647649"/>
              <a:gd name="connsiteY36" fmla="*/ 167171 h 1303694"/>
              <a:gd name="connsiteX37" fmla="*/ 1103962 w 1647649"/>
              <a:gd name="connsiteY37" fmla="*/ 72459 h 1303694"/>
              <a:gd name="connsiteX38" fmla="*/ 1098405 w 1647649"/>
              <a:gd name="connsiteY38" fmla="*/ 67374 h 1303694"/>
              <a:gd name="connsiteX39" fmla="*/ 1074845 w 1647649"/>
              <a:gd name="connsiteY39" fmla="*/ 10696 h 1303694"/>
              <a:gd name="connsiteX40" fmla="*/ 1044978 w 1647649"/>
              <a:gd name="connsiteY40" fmla="*/ 0 h 1303694"/>
              <a:gd name="connsiteX41" fmla="*/ 787123 w 1647649"/>
              <a:gd name="connsiteY41" fmla="*/ 127941 h 1303694"/>
              <a:gd name="connsiteX42" fmla="*/ 776899 w 1647649"/>
              <a:gd name="connsiteY42" fmla="*/ 126247 h 1303694"/>
              <a:gd name="connsiteX43" fmla="*/ 767036 w 1647649"/>
              <a:gd name="connsiteY43" fmla="*/ 116383 h 1303694"/>
              <a:gd name="connsiteX44" fmla="*/ 764591 w 1647649"/>
              <a:gd name="connsiteY44" fmla="*/ 111716 h 1303694"/>
              <a:gd name="connsiteX45" fmla="*/ 760591 w 1647649"/>
              <a:gd name="connsiteY45" fmla="*/ 89990 h 1303694"/>
              <a:gd name="connsiteX46" fmla="*/ 731890 w 1647649"/>
              <a:gd name="connsiteY46" fmla="*/ 86600 h 1303694"/>
              <a:gd name="connsiteX47" fmla="*/ 725334 w 1647649"/>
              <a:gd name="connsiteY47" fmla="*/ 82349 h 1303694"/>
              <a:gd name="connsiteX48" fmla="*/ 715582 w 1647649"/>
              <a:gd name="connsiteY48" fmla="*/ 66152 h 1303694"/>
              <a:gd name="connsiteX49" fmla="*/ 701329 w 1647649"/>
              <a:gd name="connsiteY49" fmla="*/ 63818 h 1303694"/>
              <a:gd name="connsiteX50" fmla="*/ 690077 w 1647649"/>
              <a:gd name="connsiteY50" fmla="*/ 94351 h 1303694"/>
              <a:gd name="connsiteX51" fmla="*/ 685271 w 1647649"/>
              <a:gd name="connsiteY51" fmla="*/ 99436 h 1303694"/>
              <a:gd name="connsiteX52" fmla="*/ 655237 w 1647649"/>
              <a:gd name="connsiteY52" fmla="*/ 112383 h 1303694"/>
              <a:gd name="connsiteX53" fmla="*/ 652292 w 1647649"/>
              <a:gd name="connsiteY53" fmla="*/ 116134 h 1303694"/>
              <a:gd name="connsiteX54" fmla="*/ 643568 w 1647649"/>
              <a:gd name="connsiteY54" fmla="*/ 221904 h 1303694"/>
              <a:gd name="connsiteX55" fmla="*/ 638234 w 1647649"/>
              <a:gd name="connsiteY55" fmla="*/ 229322 h 1303694"/>
              <a:gd name="connsiteX56" fmla="*/ 593114 w 1647649"/>
              <a:gd name="connsiteY56" fmla="*/ 248798 h 1303694"/>
              <a:gd name="connsiteX57" fmla="*/ 579889 w 1647649"/>
              <a:gd name="connsiteY57" fmla="*/ 260772 h 1303694"/>
              <a:gd name="connsiteX58" fmla="*/ 567998 w 1647649"/>
              <a:gd name="connsiteY58" fmla="*/ 333759 h 1303694"/>
              <a:gd name="connsiteX59" fmla="*/ 597587 w 1647649"/>
              <a:gd name="connsiteY59" fmla="*/ 388213 h 1303694"/>
              <a:gd name="connsiteX60" fmla="*/ 596976 w 1647649"/>
              <a:gd name="connsiteY60" fmla="*/ 397660 h 1303694"/>
              <a:gd name="connsiteX61" fmla="*/ 551189 w 1647649"/>
              <a:gd name="connsiteY61" fmla="*/ 461033 h 1303694"/>
              <a:gd name="connsiteX62" fmla="*/ 564942 w 1647649"/>
              <a:gd name="connsiteY62" fmla="*/ 473396 h 1303694"/>
              <a:gd name="connsiteX63" fmla="*/ 567887 w 1647649"/>
              <a:gd name="connsiteY63" fmla="*/ 479675 h 1303694"/>
              <a:gd name="connsiteX64" fmla="*/ 570804 w 1647649"/>
              <a:gd name="connsiteY64" fmla="*/ 559413 h 1303694"/>
              <a:gd name="connsiteX65" fmla="*/ 567581 w 1647649"/>
              <a:gd name="connsiteY65" fmla="*/ 566581 h 1303694"/>
              <a:gd name="connsiteX66" fmla="*/ 499651 w 1647649"/>
              <a:gd name="connsiteY66" fmla="*/ 622675 h 1303694"/>
              <a:gd name="connsiteX67" fmla="*/ 494845 w 1647649"/>
              <a:gd name="connsiteY67" fmla="*/ 624675 h 1303694"/>
              <a:gd name="connsiteX68" fmla="*/ 128024 w 1647649"/>
              <a:gd name="connsiteY68" fmla="*/ 660182 h 1303694"/>
              <a:gd name="connsiteX69" fmla="*/ 42619 w 1647649"/>
              <a:gd name="connsiteY69" fmla="*/ 782289 h 1303694"/>
              <a:gd name="connsiteX70" fmla="*/ 0 w 1647649"/>
              <a:gd name="connsiteY70" fmla="*/ 848274 h 1303694"/>
              <a:gd name="connsiteX71" fmla="*/ 89267 w 1647649"/>
              <a:gd name="connsiteY71" fmla="*/ 815657 h 1303694"/>
              <a:gd name="connsiteX72" fmla="*/ 93518 w 1647649"/>
              <a:gd name="connsiteY72" fmla="*/ 815184 h 1303694"/>
              <a:gd name="connsiteX73" fmla="*/ 269996 w 1647649"/>
              <a:gd name="connsiteY73" fmla="*/ 839106 h 1303694"/>
              <a:gd name="connsiteX74" fmla="*/ 276775 w 1647649"/>
              <a:gd name="connsiteY74" fmla="*/ 843995 h 1303694"/>
              <a:gd name="connsiteX75" fmla="*/ 284693 w 1647649"/>
              <a:gd name="connsiteY75" fmla="*/ 860110 h 1303694"/>
              <a:gd name="connsiteX76" fmla="*/ 285221 w 1647649"/>
              <a:gd name="connsiteY76" fmla="*/ 866611 h 1303694"/>
              <a:gd name="connsiteX77" fmla="*/ 281693 w 1647649"/>
              <a:gd name="connsiteY77" fmla="*/ 878224 h 1303694"/>
              <a:gd name="connsiteX78" fmla="*/ 282665 w 1647649"/>
              <a:gd name="connsiteY78" fmla="*/ 881669 h 1303694"/>
              <a:gd name="connsiteX79" fmla="*/ 325173 w 1647649"/>
              <a:gd name="connsiteY79" fmla="*/ 895755 h 1303694"/>
              <a:gd name="connsiteX80" fmla="*/ 329841 w 1647649"/>
              <a:gd name="connsiteY80" fmla="*/ 893338 h 1303694"/>
              <a:gd name="connsiteX81" fmla="*/ 343344 w 1647649"/>
              <a:gd name="connsiteY81" fmla="*/ 871501 h 1303694"/>
              <a:gd name="connsiteX82" fmla="*/ 350289 w 1647649"/>
              <a:gd name="connsiteY82" fmla="*/ 867306 h 1303694"/>
              <a:gd name="connsiteX83" fmla="*/ 537242 w 1647649"/>
              <a:gd name="connsiteY83" fmla="*/ 854498 h 1303694"/>
              <a:gd name="connsiteX84" fmla="*/ 546299 w 1647649"/>
              <a:gd name="connsiteY84" fmla="*/ 860610 h 1303694"/>
              <a:gd name="connsiteX85" fmla="*/ 570582 w 1647649"/>
              <a:gd name="connsiteY85" fmla="*/ 934846 h 1303694"/>
              <a:gd name="connsiteX86" fmla="*/ 579778 w 1647649"/>
              <a:gd name="connsiteY86" fmla="*/ 942042 h 1303694"/>
              <a:gd name="connsiteX87" fmla="*/ 582834 w 1647649"/>
              <a:gd name="connsiteY87" fmla="*/ 946543 h 1303694"/>
              <a:gd name="connsiteX88" fmla="*/ 590252 w 1647649"/>
              <a:gd name="connsiteY88" fmla="*/ 972103 h 1303694"/>
              <a:gd name="connsiteX89" fmla="*/ 587057 w 1647649"/>
              <a:gd name="connsiteY89" fmla="*/ 981688 h 1303694"/>
              <a:gd name="connsiteX90" fmla="*/ 580028 w 1647649"/>
              <a:gd name="connsiteY90" fmla="*/ 986967 h 1303694"/>
              <a:gd name="connsiteX91" fmla="*/ 583473 w 1647649"/>
              <a:gd name="connsiteY91" fmla="*/ 1046090 h 1303694"/>
              <a:gd name="connsiteX92" fmla="*/ 605977 w 1647649"/>
              <a:gd name="connsiteY92" fmla="*/ 1069344 h 1303694"/>
              <a:gd name="connsiteX93" fmla="*/ 615007 w 1647649"/>
              <a:gd name="connsiteY93" fmla="*/ 1067121 h 1303694"/>
              <a:gd name="connsiteX94" fmla="*/ 620953 w 1647649"/>
              <a:gd name="connsiteY94" fmla="*/ 1067705 h 1303694"/>
              <a:gd name="connsiteX95" fmla="*/ 658849 w 1647649"/>
              <a:gd name="connsiteY95" fmla="*/ 1085653 h 1303694"/>
              <a:gd name="connsiteX96" fmla="*/ 663822 w 1647649"/>
              <a:gd name="connsiteY96" fmla="*/ 1095099 h 1303694"/>
              <a:gd name="connsiteX97" fmla="*/ 643957 w 1647649"/>
              <a:gd name="connsiteY97" fmla="*/ 1218706 h 1303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1647649" h="1303694" fill="norm" stroke="1" extrusionOk="0">
                <a:moveTo>
                  <a:pt x="643818" y="1218734"/>
                </a:moveTo>
                <a:lnTo>
                  <a:pt x="692800" y="1303695"/>
                </a:lnTo>
                <a:lnTo>
                  <a:pt x="744865" y="1299861"/>
                </a:lnTo>
                <a:lnTo>
                  <a:pt x="765563" y="1273717"/>
                </a:lnTo>
                <a:cubicBezTo>
                  <a:pt x="766786" y="1272189"/>
                  <a:pt x="768453" y="1271105"/>
                  <a:pt x="770342" y="1270633"/>
                </a:cubicBezTo>
                <a:lnTo>
                  <a:pt x="1232014" y="1153027"/>
                </a:lnTo>
                <a:lnTo>
                  <a:pt x="1296166" y="1029087"/>
                </a:lnTo>
                <a:cubicBezTo>
                  <a:pt x="1297360" y="1026808"/>
                  <a:pt x="1299472" y="1025141"/>
                  <a:pt x="1301972" y="1024530"/>
                </a:cubicBezTo>
                <a:lnTo>
                  <a:pt x="1315808" y="1021196"/>
                </a:lnTo>
                <a:lnTo>
                  <a:pt x="1331589" y="945876"/>
                </a:lnTo>
                <a:cubicBezTo>
                  <a:pt x="1331950" y="944181"/>
                  <a:pt x="1332784" y="942625"/>
                  <a:pt x="1334006" y="941403"/>
                </a:cubicBezTo>
                <a:lnTo>
                  <a:pt x="1343563" y="931901"/>
                </a:lnTo>
                <a:cubicBezTo>
                  <a:pt x="1345036" y="930456"/>
                  <a:pt x="1346953" y="929540"/>
                  <a:pt x="1349009" y="929345"/>
                </a:cubicBezTo>
                <a:lnTo>
                  <a:pt x="1382738" y="926178"/>
                </a:lnTo>
                <a:lnTo>
                  <a:pt x="1468865" y="774399"/>
                </a:lnTo>
                <a:lnTo>
                  <a:pt x="1449890" y="748199"/>
                </a:lnTo>
                <a:cubicBezTo>
                  <a:pt x="1448917" y="746866"/>
                  <a:pt x="1448333" y="745282"/>
                  <a:pt x="1448223" y="743643"/>
                </a:cubicBezTo>
                <a:lnTo>
                  <a:pt x="1446555" y="721333"/>
                </a:lnTo>
                <a:cubicBezTo>
                  <a:pt x="1446250" y="717165"/>
                  <a:pt x="1448862" y="713359"/>
                  <a:pt x="1452862" y="712165"/>
                </a:cubicBezTo>
                <a:lnTo>
                  <a:pt x="1467504" y="707775"/>
                </a:lnTo>
                <a:lnTo>
                  <a:pt x="1457752" y="641568"/>
                </a:lnTo>
                <a:cubicBezTo>
                  <a:pt x="1457363" y="638873"/>
                  <a:pt x="1458224" y="636150"/>
                  <a:pt x="1460086" y="634177"/>
                </a:cubicBezTo>
                <a:lnTo>
                  <a:pt x="1513235" y="578056"/>
                </a:lnTo>
                <a:cubicBezTo>
                  <a:pt x="1514902" y="576277"/>
                  <a:pt x="1517236" y="575277"/>
                  <a:pt x="1519681" y="575277"/>
                </a:cubicBezTo>
                <a:lnTo>
                  <a:pt x="1567940" y="575277"/>
                </a:lnTo>
                <a:cubicBezTo>
                  <a:pt x="1570440" y="575277"/>
                  <a:pt x="1572802" y="576333"/>
                  <a:pt x="1574497" y="578166"/>
                </a:cubicBezTo>
                <a:lnTo>
                  <a:pt x="1578525" y="582556"/>
                </a:lnTo>
                <a:lnTo>
                  <a:pt x="1549770" y="448419"/>
                </a:lnTo>
                <a:cubicBezTo>
                  <a:pt x="1549214" y="445780"/>
                  <a:pt x="1549881" y="443029"/>
                  <a:pt x="1551576" y="440946"/>
                </a:cubicBezTo>
                <a:lnTo>
                  <a:pt x="1647650" y="323201"/>
                </a:lnTo>
                <a:lnTo>
                  <a:pt x="1633841" y="288611"/>
                </a:lnTo>
                <a:lnTo>
                  <a:pt x="1508123" y="240602"/>
                </a:lnTo>
                <a:lnTo>
                  <a:pt x="1484341" y="251382"/>
                </a:lnTo>
                <a:cubicBezTo>
                  <a:pt x="1481924" y="252465"/>
                  <a:pt x="1479145" y="252437"/>
                  <a:pt x="1476756" y="251271"/>
                </a:cubicBezTo>
                <a:lnTo>
                  <a:pt x="1454863" y="240491"/>
                </a:lnTo>
                <a:cubicBezTo>
                  <a:pt x="1453362" y="239741"/>
                  <a:pt x="1452084" y="238601"/>
                  <a:pt x="1451195" y="237157"/>
                </a:cubicBezTo>
                <a:lnTo>
                  <a:pt x="1408437" y="167171"/>
                </a:lnTo>
                <a:lnTo>
                  <a:pt x="1103962" y="72459"/>
                </a:lnTo>
                <a:cubicBezTo>
                  <a:pt x="1101434" y="71681"/>
                  <a:pt x="1099405" y="69819"/>
                  <a:pt x="1098405" y="67374"/>
                </a:cubicBezTo>
                <a:lnTo>
                  <a:pt x="1074845" y="10696"/>
                </a:lnTo>
                <a:lnTo>
                  <a:pt x="1044978" y="0"/>
                </a:lnTo>
                <a:lnTo>
                  <a:pt x="787123" y="127941"/>
                </a:lnTo>
                <a:cubicBezTo>
                  <a:pt x="783706" y="129636"/>
                  <a:pt x="779594" y="128969"/>
                  <a:pt x="776899" y="126247"/>
                </a:cubicBezTo>
                <a:lnTo>
                  <a:pt x="767036" y="116383"/>
                </a:lnTo>
                <a:cubicBezTo>
                  <a:pt x="765758" y="115106"/>
                  <a:pt x="764925" y="113494"/>
                  <a:pt x="764591" y="111716"/>
                </a:cubicBezTo>
                <a:lnTo>
                  <a:pt x="760591" y="89990"/>
                </a:lnTo>
                <a:lnTo>
                  <a:pt x="731890" y="86600"/>
                </a:lnTo>
                <a:cubicBezTo>
                  <a:pt x="729168" y="86267"/>
                  <a:pt x="726751" y="84711"/>
                  <a:pt x="725334" y="82349"/>
                </a:cubicBezTo>
                <a:lnTo>
                  <a:pt x="715582" y="66152"/>
                </a:lnTo>
                <a:lnTo>
                  <a:pt x="701329" y="63818"/>
                </a:lnTo>
                <a:lnTo>
                  <a:pt x="690077" y="94351"/>
                </a:lnTo>
                <a:cubicBezTo>
                  <a:pt x="689243" y="96630"/>
                  <a:pt x="687493" y="98464"/>
                  <a:pt x="685271" y="99436"/>
                </a:cubicBezTo>
                <a:lnTo>
                  <a:pt x="655237" y="112383"/>
                </a:lnTo>
                <a:lnTo>
                  <a:pt x="652292" y="116134"/>
                </a:lnTo>
                <a:lnTo>
                  <a:pt x="643568" y="221904"/>
                </a:lnTo>
                <a:cubicBezTo>
                  <a:pt x="643290" y="225182"/>
                  <a:pt x="641262" y="228016"/>
                  <a:pt x="638234" y="229322"/>
                </a:cubicBezTo>
                <a:lnTo>
                  <a:pt x="593114" y="248798"/>
                </a:lnTo>
                <a:lnTo>
                  <a:pt x="579889" y="260772"/>
                </a:lnTo>
                <a:lnTo>
                  <a:pt x="567998" y="333759"/>
                </a:lnTo>
                <a:lnTo>
                  <a:pt x="597587" y="388213"/>
                </a:lnTo>
                <a:cubicBezTo>
                  <a:pt x="599226" y="391214"/>
                  <a:pt x="598976" y="394881"/>
                  <a:pt x="596976" y="397660"/>
                </a:cubicBezTo>
                <a:lnTo>
                  <a:pt x="551189" y="461033"/>
                </a:lnTo>
                <a:lnTo>
                  <a:pt x="564942" y="473396"/>
                </a:lnTo>
                <a:cubicBezTo>
                  <a:pt x="566720" y="475008"/>
                  <a:pt x="567776" y="477258"/>
                  <a:pt x="567887" y="479675"/>
                </a:cubicBezTo>
                <a:lnTo>
                  <a:pt x="570804" y="559413"/>
                </a:lnTo>
                <a:cubicBezTo>
                  <a:pt x="570915" y="562163"/>
                  <a:pt x="569720" y="564831"/>
                  <a:pt x="567581" y="566581"/>
                </a:cubicBezTo>
                <a:lnTo>
                  <a:pt x="499651" y="622675"/>
                </a:lnTo>
                <a:cubicBezTo>
                  <a:pt x="498290" y="623814"/>
                  <a:pt x="496623" y="624509"/>
                  <a:pt x="494845" y="624675"/>
                </a:cubicBezTo>
                <a:lnTo>
                  <a:pt x="128024" y="660182"/>
                </a:lnTo>
                <a:lnTo>
                  <a:pt x="42619" y="782289"/>
                </a:lnTo>
                <a:lnTo>
                  <a:pt x="0" y="848274"/>
                </a:lnTo>
                <a:lnTo>
                  <a:pt x="89267" y="815657"/>
                </a:lnTo>
                <a:cubicBezTo>
                  <a:pt x="90629" y="815157"/>
                  <a:pt x="92073" y="814990"/>
                  <a:pt x="93518" y="815184"/>
                </a:cubicBezTo>
                <a:lnTo>
                  <a:pt x="269996" y="839106"/>
                </a:lnTo>
                <a:cubicBezTo>
                  <a:pt x="272913" y="839495"/>
                  <a:pt x="275470" y="841328"/>
                  <a:pt x="276775" y="843995"/>
                </a:cubicBezTo>
                <a:lnTo>
                  <a:pt x="284693" y="860110"/>
                </a:lnTo>
                <a:cubicBezTo>
                  <a:pt x="285694" y="862138"/>
                  <a:pt x="285888" y="864444"/>
                  <a:pt x="285221" y="866611"/>
                </a:cubicBezTo>
                <a:lnTo>
                  <a:pt x="281693" y="878224"/>
                </a:lnTo>
                <a:lnTo>
                  <a:pt x="282665" y="881669"/>
                </a:lnTo>
                <a:lnTo>
                  <a:pt x="325173" y="895755"/>
                </a:lnTo>
                <a:lnTo>
                  <a:pt x="329841" y="893338"/>
                </a:lnTo>
                <a:lnTo>
                  <a:pt x="343344" y="871501"/>
                </a:lnTo>
                <a:cubicBezTo>
                  <a:pt x="344844" y="869056"/>
                  <a:pt x="347428" y="867500"/>
                  <a:pt x="350289" y="867306"/>
                </a:cubicBezTo>
                <a:lnTo>
                  <a:pt x="537242" y="854498"/>
                </a:lnTo>
                <a:cubicBezTo>
                  <a:pt x="541354" y="854219"/>
                  <a:pt x="545021" y="856720"/>
                  <a:pt x="546299" y="860610"/>
                </a:cubicBezTo>
                <a:lnTo>
                  <a:pt x="570582" y="934846"/>
                </a:lnTo>
                <a:lnTo>
                  <a:pt x="579778" y="942042"/>
                </a:lnTo>
                <a:cubicBezTo>
                  <a:pt x="581250" y="943181"/>
                  <a:pt x="582306" y="944765"/>
                  <a:pt x="582834" y="946543"/>
                </a:cubicBezTo>
                <a:lnTo>
                  <a:pt x="590252" y="972103"/>
                </a:lnTo>
                <a:cubicBezTo>
                  <a:pt x="591280" y="975660"/>
                  <a:pt x="590002" y="979466"/>
                  <a:pt x="587057" y="981688"/>
                </a:cubicBezTo>
                <a:lnTo>
                  <a:pt x="580028" y="986967"/>
                </a:lnTo>
                <a:lnTo>
                  <a:pt x="583473" y="1046090"/>
                </a:lnTo>
                <a:lnTo>
                  <a:pt x="605977" y="1069344"/>
                </a:lnTo>
                <a:lnTo>
                  <a:pt x="615007" y="1067121"/>
                </a:lnTo>
                <a:cubicBezTo>
                  <a:pt x="616979" y="1066622"/>
                  <a:pt x="619091" y="1066844"/>
                  <a:pt x="620953" y="1067705"/>
                </a:cubicBezTo>
                <a:lnTo>
                  <a:pt x="658849" y="1085653"/>
                </a:lnTo>
                <a:cubicBezTo>
                  <a:pt x="662405" y="1087348"/>
                  <a:pt x="664433" y="1091182"/>
                  <a:pt x="663822" y="1095099"/>
                </a:cubicBezTo>
                <a:lnTo>
                  <a:pt x="643957" y="1218706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30" name="Forma Livre: Forma 129"/>
          <p:cNvSpPr/>
          <p:nvPr/>
        </p:nvSpPr>
        <p:spPr bwMode="auto">
          <a:xfrm>
            <a:off x="9288671" y="4441565"/>
            <a:ext cx="1226291" cy="831687"/>
          </a:xfrm>
          <a:custGeom>
            <a:avLst/>
            <a:gdLst>
              <a:gd name="connsiteX0" fmla="*/ 637900 w 1226291"/>
              <a:gd name="connsiteY0" fmla="*/ 792541 h 831687"/>
              <a:gd name="connsiteX1" fmla="*/ 645068 w 1226291"/>
              <a:gd name="connsiteY1" fmla="*/ 796181 h 831687"/>
              <a:gd name="connsiteX2" fmla="*/ 670657 w 1226291"/>
              <a:gd name="connsiteY2" fmla="*/ 831132 h 831687"/>
              <a:gd name="connsiteX3" fmla="*/ 671045 w 1226291"/>
              <a:gd name="connsiteY3" fmla="*/ 831687 h 831687"/>
              <a:gd name="connsiteX4" fmla="*/ 673657 w 1226291"/>
              <a:gd name="connsiteY4" fmla="*/ 827270 h 831687"/>
              <a:gd name="connsiteX5" fmla="*/ 671851 w 1226291"/>
              <a:gd name="connsiteY5" fmla="*/ 822075 h 831687"/>
              <a:gd name="connsiteX6" fmla="*/ 671795 w 1226291"/>
              <a:gd name="connsiteY6" fmla="*/ 816434 h 831687"/>
              <a:gd name="connsiteX7" fmla="*/ 674963 w 1226291"/>
              <a:gd name="connsiteY7" fmla="*/ 806599 h 831687"/>
              <a:gd name="connsiteX8" fmla="*/ 679019 w 1226291"/>
              <a:gd name="connsiteY8" fmla="*/ 801598 h 831687"/>
              <a:gd name="connsiteX9" fmla="*/ 991301 w 1226291"/>
              <a:gd name="connsiteY9" fmla="*/ 623926 h 831687"/>
              <a:gd name="connsiteX10" fmla="*/ 992913 w 1226291"/>
              <a:gd name="connsiteY10" fmla="*/ 623203 h 831687"/>
              <a:gd name="connsiteX11" fmla="*/ 1049785 w 1226291"/>
              <a:gd name="connsiteY11" fmla="*/ 604560 h 831687"/>
              <a:gd name="connsiteX12" fmla="*/ 1157583 w 1226291"/>
              <a:gd name="connsiteY12" fmla="*/ 570276 h 831687"/>
              <a:gd name="connsiteX13" fmla="*/ 1161473 w 1226291"/>
              <a:gd name="connsiteY13" fmla="*/ 561886 h 831687"/>
              <a:gd name="connsiteX14" fmla="*/ 1160501 w 1226291"/>
              <a:gd name="connsiteY14" fmla="*/ 554634 h 831687"/>
              <a:gd name="connsiteX15" fmla="*/ 1155000 w 1226291"/>
              <a:gd name="connsiteY15" fmla="*/ 544021 h 831687"/>
              <a:gd name="connsiteX16" fmla="*/ 1141636 w 1226291"/>
              <a:gd name="connsiteY16" fmla="*/ 529380 h 831687"/>
              <a:gd name="connsiteX17" fmla="*/ 1139302 w 1226291"/>
              <a:gd name="connsiteY17" fmla="*/ 523378 h 831687"/>
              <a:gd name="connsiteX18" fmla="*/ 1139302 w 1226291"/>
              <a:gd name="connsiteY18" fmla="*/ 509292 h 831687"/>
              <a:gd name="connsiteX19" fmla="*/ 1144803 w 1226291"/>
              <a:gd name="connsiteY19" fmla="*/ 501068 h 831687"/>
              <a:gd name="connsiteX20" fmla="*/ 1217372 w 1226291"/>
              <a:gd name="connsiteY20" fmla="*/ 471174 h 831687"/>
              <a:gd name="connsiteX21" fmla="*/ 1217372 w 1226291"/>
              <a:gd name="connsiteY21" fmla="*/ 463200 h 831687"/>
              <a:gd name="connsiteX22" fmla="*/ 1205370 w 1226291"/>
              <a:gd name="connsiteY22" fmla="*/ 462033 h 831687"/>
              <a:gd name="connsiteX23" fmla="*/ 1203842 w 1226291"/>
              <a:gd name="connsiteY23" fmla="*/ 461756 h 831687"/>
              <a:gd name="connsiteX24" fmla="*/ 1165196 w 1226291"/>
              <a:gd name="connsiteY24" fmla="*/ 450920 h 831687"/>
              <a:gd name="connsiteX25" fmla="*/ 1159917 w 1226291"/>
              <a:gd name="connsiteY25" fmla="*/ 446808 h 831687"/>
              <a:gd name="connsiteX26" fmla="*/ 1146942 w 1226291"/>
              <a:gd name="connsiteY26" fmla="*/ 424387 h 831687"/>
              <a:gd name="connsiteX27" fmla="*/ 1030781 w 1226291"/>
              <a:gd name="connsiteY27" fmla="*/ 453976 h 831687"/>
              <a:gd name="connsiteX28" fmla="*/ 1009527 w 1226291"/>
              <a:gd name="connsiteY28" fmla="*/ 480815 h 831687"/>
              <a:gd name="connsiteX29" fmla="*/ 1003220 w 1226291"/>
              <a:gd name="connsiteY29" fmla="*/ 484149 h 831687"/>
              <a:gd name="connsiteX30" fmla="*/ 941681 w 1226291"/>
              <a:gd name="connsiteY30" fmla="*/ 488677 h 831687"/>
              <a:gd name="connsiteX31" fmla="*/ 933346 w 1226291"/>
              <a:gd name="connsiteY31" fmla="*/ 484260 h 831687"/>
              <a:gd name="connsiteX32" fmla="*/ 880002 w 1226291"/>
              <a:gd name="connsiteY32" fmla="*/ 391742 h 831687"/>
              <a:gd name="connsiteX33" fmla="*/ 878919 w 1226291"/>
              <a:gd name="connsiteY33" fmla="*/ 385907 h 831687"/>
              <a:gd name="connsiteX34" fmla="*/ 898228 w 1226291"/>
              <a:gd name="connsiteY34" fmla="*/ 265773 h 831687"/>
              <a:gd name="connsiteX35" fmla="*/ 869222 w 1226291"/>
              <a:gd name="connsiteY35" fmla="*/ 252021 h 831687"/>
              <a:gd name="connsiteX36" fmla="*/ 858331 w 1226291"/>
              <a:gd name="connsiteY36" fmla="*/ 254716 h 831687"/>
              <a:gd name="connsiteX37" fmla="*/ 849830 w 1226291"/>
              <a:gd name="connsiteY37" fmla="*/ 252271 h 831687"/>
              <a:gd name="connsiteX38" fmla="*/ 821463 w 1226291"/>
              <a:gd name="connsiteY38" fmla="*/ 222959 h 831687"/>
              <a:gd name="connsiteX39" fmla="*/ 818990 w 1226291"/>
              <a:gd name="connsiteY39" fmla="*/ 217292 h 831687"/>
              <a:gd name="connsiteX40" fmla="*/ 815073 w 1226291"/>
              <a:gd name="connsiteY40" fmla="*/ 150140 h 831687"/>
              <a:gd name="connsiteX41" fmla="*/ 818602 w 1226291"/>
              <a:gd name="connsiteY41" fmla="*/ 142528 h 831687"/>
              <a:gd name="connsiteX42" fmla="*/ 824520 w 1226291"/>
              <a:gd name="connsiteY42" fmla="*/ 138082 h 831687"/>
              <a:gd name="connsiteX43" fmla="*/ 819602 w 1226291"/>
              <a:gd name="connsiteY43" fmla="*/ 121162 h 831687"/>
              <a:gd name="connsiteX44" fmla="*/ 810545 w 1226291"/>
              <a:gd name="connsiteY44" fmla="*/ 114050 h 831687"/>
              <a:gd name="connsiteX45" fmla="*/ 807599 w 1226291"/>
              <a:gd name="connsiteY45" fmla="*/ 109827 h 831687"/>
              <a:gd name="connsiteX46" fmla="*/ 784623 w 1226291"/>
              <a:gd name="connsiteY46" fmla="*/ 39591 h 831687"/>
              <a:gd name="connsiteX47" fmla="*/ 609117 w 1226291"/>
              <a:gd name="connsiteY47" fmla="*/ 51621 h 831687"/>
              <a:gd name="connsiteX48" fmla="*/ 596725 w 1226291"/>
              <a:gd name="connsiteY48" fmla="*/ 71681 h 831687"/>
              <a:gd name="connsiteX49" fmla="*/ 593253 w 1226291"/>
              <a:gd name="connsiteY49" fmla="*/ 74904 h 831687"/>
              <a:gd name="connsiteX50" fmla="*/ 583084 w 1226291"/>
              <a:gd name="connsiteY50" fmla="*/ 80154 h 831687"/>
              <a:gd name="connsiteX51" fmla="*/ 576222 w 1226291"/>
              <a:gd name="connsiteY51" fmla="*/ 80710 h 831687"/>
              <a:gd name="connsiteX52" fmla="*/ 525684 w 1226291"/>
              <a:gd name="connsiteY52" fmla="*/ 63985 h 831687"/>
              <a:gd name="connsiteX53" fmla="*/ 519933 w 1226291"/>
              <a:gd name="connsiteY53" fmla="*/ 57956 h 831687"/>
              <a:gd name="connsiteX54" fmla="*/ 516988 w 1226291"/>
              <a:gd name="connsiteY54" fmla="*/ 47454 h 831687"/>
              <a:gd name="connsiteX55" fmla="*/ 517044 w 1226291"/>
              <a:gd name="connsiteY55" fmla="*/ 42480 h 831687"/>
              <a:gd name="connsiteX56" fmla="*/ 520294 w 1226291"/>
              <a:gd name="connsiteY56" fmla="*/ 31728 h 831687"/>
              <a:gd name="connsiteX57" fmla="*/ 516016 w 1226291"/>
              <a:gd name="connsiteY57" fmla="*/ 23004 h 831687"/>
              <a:gd name="connsiteX58" fmla="*/ 346400 w 1226291"/>
              <a:gd name="connsiteY58" fmla="*/ 0 h 831687"/>
              <a:gd name="connsiteX59" fmla="*/ 237129 w 1226291"/>
              <a:gd name="connsiteY59" fmla="*/ 39924 h 831687"/>
              <a:gd name="connsiteX60" fmla="*/ 0 w 1226291"/>
              <a:gd name="connsiteY60" fmla="*/ 406939 h 831687"/>
              <a:gd name="connsiteX61" fmla="*/ 438112 w 1226291"/>
              <a:gd name="connsiteY61" fmla="*/ 483343 h 831687"/>
              <a:gd name="connsiteX62" fmla="*/ 445058 w 1226291"/>
              <a:gd name="connsiteY62" fmla="*/ 489455 h 831687"/>
              <a:gd name="connsiteX63" fmla="*/ 516044 w 1226291"/>
              <a:gd name="connsiteY63" fmla="*/ 718110 h 831687"/>
              <a:gd name="connsiteX64" fmla="*/ 610673 w 1226291"/>
              <a:gd name="connsiteY64" fmla="*/ 749616 h 831687"/>
              <a:gd name="connsiteX65" fmla="*/ 616757 w 1226291"/>
              <a:gd name="connsiteY65" fmla="*/ 758034 h 831687"/>
              <a:gd name="connsiteX66" fmla="*/ 616757 w 1226291"/>
              <a:gd name="connsiteY66" fmla="*/ 790041 h 831687"/>
              <a:gd name="connsiteX67" fmla="*/ 623703 w 1226291"/>
              <a:gd name="connsiteY67" fmla="*/ 795264 h 831687"/>
              <a:gd name="connsiteX68" fmla="*/ 636011 w 1226291"/>
              <a:gd name="connsiteY68" fmla="*/ 792652 h 831687"/>
              <a:gd name="connsiteX69" fmla="*/ 637845 w 1226291"/>
              <a:gd name="connsiteY69" fmla="*/ 792458 h 831687"/>
              <a:gd name="connsiteX70" fmla="*/ 1226263 w 1226291"/>
              <a:gd name="connsiteY70" fmla="*/ 477119 h 831687"/>
              <a:gd name="connsiteX71" fmla="*/ 1226291 w 1226291"/>
              <a:gd name="connsiteY71" fmla="*/ 477119 h 831687"/>
              <a:gd name="connsiteX72" fmla="*/ 1226263 w 1226291"/>
              <a:gd name="connsiteY72" fmla="*/ 477119 h 831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226291" h="831687" fill="norm" stroke="1" extrusionOk="0">
                <a:moveTo>
                  <a:pt x="637900" y="792541"/>
                </a:moveTo>
                <a:cubicBezTo>
                  <a:pt x="640706" y="792541"/>
                  <a:pt x="643373" y="793875"/>
                  <a:pt x="645068" y="796181"/>
                </a:cubicBezTo>
                <a:lnTo>
                  <a:pt x="670657" y="831132"/>
                </a:lnTo>
                <a:cubicBezTo>
                  <a:pt x="670795" y="831299"/>
                  <a:pt x="670907" y="831493"/>
                  <a:pt x="671045" y="831687"/>
                </a:cubicBezTo>
                <a:lnTo>
                  <a:pt x="673657" y="827270"/>
                </a:lnTo>
                <a:lnTo>
                  <a:pt x="671851" y="822075"/>
                </a:lnTo>
                <a:cubicBezTo>
                  <a:pt x="671212" y="820241"/>
                  <a:pt x="671184" y="818268"/>
                  <a:pt x="671795" y="816434"/>
                </a:cubicBezTo>
                <a:lnTo>
                  <a:pt x="674963" y="806599"/>
                </a:lnTo>
                <a:cubicBezTo>
                  <a:pt x="675657" y="804488"/>
                  <a:pt x="677102" y="802710"/>
                  <a:pt x="679019" y="801598"/>
                </a:cubicBezTo>
                <a:lnTo>
                  <a:pt x="991301" y="623926"/>
                </a:lnTo>
                <a:cubicBezTo>
                  <a:pt x="991829" y="623647"/>
                  <a:pt x="992357" y="623397"/>
                  <a:pt x="992913" y="623203"/>
                </a:cubicBezTo>
                <a:lnTo>
                  <a:pt x="1049785" y="604560"/>
                </a:lnTo>
                <a:lnTo>
                  <a:pt x="1157583" y="570276"/>
                </a:lnTo>
                <a:lnTo>
                  <a:pt x="1161473" y="561886"/>
                </a:lnTo>
                <a:lnTo>
                  <a:pt x="1160501" y="554634"/>
                </a:lnTo>
                <a:lnTo>
                  <a:pt x="1155000" y="544021"/>
                </a:lnTo>
                <a:lnTo>
                  <a:pt x="1141636" y="529380"/>
                </a:lnTo>
                <a:cubicBezTo>
                  <a:pt x="1140136" y="527740"/>
                  <a:pt x="1139302" y="525601"/>
                  <a:pt x="1139302" y="523378"/>
                </a:cubicBezTo>
                <a:lnTo>
                  <a:pt x="1139302" y="509292"/>
                </a:lnTo>
                <a:cubicBezTo>
                  <a:pt x="1139302" y="505680"/>
                  <a:pt x="1141469" y="502458"/>
                  <a:pt x="1144803" y="501068"/>
                </a:cubicBezTo>
                <a:lnTo>
                  <a:pt x="1217372" y="471174"/>
                </a:lnTo>
                <a:lnTo>
                  <a:pt x="1217372" y="463200"/>
                </a:lnTo>
                <a:lnTo>
                  <a:pt x="1205370" y="462033"/>
                </a:lnTo>
                <a:cubicBezTo>
                  <a:pt x="1204842" y="461978"/>
                  <a:pt x="1204342" y="461894"/>
                  <a:pt x="1203842" y="461756"/>
                </a:cubicBezTo>
                <a:lnTo>
                  <a:pt x="1165196" y="450920"/>
                </a:lnTo>
                <a:cubicBezTo>
                  <a:pt x="1162973" y="450309"/>
                  <a:pt x="1161056" y="448808"/>
                  <a:pt x="1159917" y="446808"/>
                </a:cubicBezTo>
                <a:lnTo>
                  <a:pt x="1146942" y="424387"/>
                </a:lnTo>
                <a:lnTo>
                  <a:pt x="1030781" y="453976"/>
                </a:lnTo>
                <a:lnTo>
                  <a:pt x="1009527" y="480815"/>
                </a:lnTo>
                <a:cubicBezTo>
                  <a:pt x="1007971" y="482759"/>
                  <a:pt x="1005693" y="483982"/>
                  <a:pt x="1003220" y="484149"/>
                </a:cubicBezTo>
                <a:lnTo>
                  <a:pt x="941681" y="488677"/>
                </a:lnTo>
                <a:cubicBezTo>
                  <a:pt x="938347" y="488927"/>
                  <a:pt x="935040" y="487205"/>
                  <a:pt x="933346" y="484260"/>
                </a:cubicBezTo>
                <a:lnTo>
                  <a:pt x="880002" y="391742"/>
                </a:lnTo>
                <a:cubicBezTo>
                  <a:pt x="878974" y="389964"/>
                  <a:pt x="878613" y="387908"/>
                  <a:pt x="878919" y="385907"/>
                </a:cubicBezTo>
                <a:lnTo>
                  <a:pt x="898228" y="265773"/>
                </a:lnTo>
                <a:lnTo>
                  <a:pt x="869222" y="252021"/>
                </a:lnTo>
                <a:lnTo>
                  <a:pt x="858331" y="254716"/>
                </a:lnTo>
                <a:cubicBezTo>
                  <a:pt x="855247" y="255494"/>
                  <a:pt x="852025" y="254549"/>
                  <a:pt x="849830" y="252271"/>
                </a:cubicBezTo>
                <a:lnTo>
                  <a:pt x="821463" y="222959"/>
                </a:lnTo>
                <a:cubicBezTo>
                  <a:pt x="819991" y="221432"/>
                  <a:pt x="819102" y="219431"/>
                  <a:pt x="818990" y="217292"/>
                </a:cubicBezTo>
                <a:lnTo>
                  <a:pt x="815073" y="150140"/>
                </a:lnTo>
                <a:cubicBezTo>
                  <a:pt x="814906" y="147167"/>
                  <a:pt x="816240" y="144306"/>
                  <a:pt x="818602" y="142528"/>
                </a:cubicBezTo>
                <a:lnTo>
                  <a:pt x="824520" y="138082"/>
                </a:lnTo>
                <a:lnTo>
                  <a:pt x="819602" y="121162"/>
                </a:lnTo>
                <a:lnTo>
                  <a:pt x="810545" y="114050"/>
                </a:lnTo>
                <a:cubicBezTo>
                  <a:pt x="809155" y="112966"/>
                  <a:pt x="808127" y="111494"/>
                  <a:pt x="807599" y="109827"/>
                </a:cubicBezTo>
                <a:lnTo>
                  <a:pt x="784623" y="39591"/>
                </a:lnTo>
                <a:lnTo>
                  <a:pt x="609117" y="51621"/>
                </a:lnTo>
                <a:lnTo>
                  <a:pt x="596725" y="71681"/>
                </a:lnTo>
                <a:cubicBezTo>
                  <a:pt x="595892" y="73042"/>
                  <a:pt x="594670" y="74153"/>
                  <a:pt x="593253" y="74904"/>
                </a:cubicBezTo>
                <a:lnTo>
                  <a:pt x="583084" y="80154"/>
                </a:lnTo>
                <a:cubicBezTo>
                  <a:pt x="580945" y="81266"/>
                  <a:pt x="578472" y="81460"/>
                  <a:pt x="576222" y="80710"/>
                </a:cubicBezTo>
                <a:lnTo>
                  <a:pt x="525684" y="63985"/>
                </a:lnTo>
                <a:cubicBezTo>
                  <a:pt x="522878" y="63068"/>
                  <a:pt x="520711" y="60789"/>
                  <a:pt x="519933" y="57956"/>
                </a:cubicBezTo>
                <a:lnTo>
                  <a:pt x="516988" y="47454"/>
                </a:lnTo>
                <a:cubicBezTo>
                  <a:pt x="516543" y="45814"/>
                  <a:pt x="516543" y="44092"/>
                  <a:pt x="517044" y="42480"/>
                </a:cubicBezTo>
                <a:lnTo>
                  <a:pt x="520294" y="31728"/>
                </a:lnTo>
                <a:lnTo>
                  <a:pt x="516016" y="23004"/>
                </a:lnTo>
                <a:lnTo>
                  <a:pt x="346400" y="0"/>
                </a:lnTo>
                <a:lnTo>
                  <a:pt x="237129" y="39924"/>
                </a:lnTo>
                <a:lnTo>
                  <a:pt x="0" y="406939"/>
                </a:lnTo>
                <a:lnTo>
                  <a:pt x="438112" y="483343"/>
                </a:lnTo>
                <a:cubicBezTo>
                  <a:pt x="441390" y="483926"/>
                  <a:pt x="444085" y="486288"/>
                  <a:pt x="445058" y="489455"/>
                </a:cubicBezTo>
                <a:lnTo>
                  <a:pt x="516044" y="718110"/>
                </a:lnTo>
                <a:lnTo>
                  <a:pt x="610673" y="749616"/>
                </a:lnTo>
                <a:cubicBezTo>
                  <a:pt x="614312" y="750811"/>
                  <a:pt x="616757" y="754228"/>
                  <a:pt x="616757" y="758034"/>
                </a:cubicBezTo>
                <a:lnTo>
                  <a:pt x="616757" y="790041"/>
                </a:lnTo>
                <a:lnTo>
                  <a:pt x="623703" y="795264"/>
                </a:lnTo>
                <a:lnTo>
                  <a:pt x="636011" y="792652"/>
                </a:lnTo>
                <a:cubicBezTo>
                  <a:pt x="636622" y="792513"/>
                  <a:pt x="637233" y="792458"/>
                  <a:pt x="637845" y="792458"/>
                </a:cubicBezTo>
                <a:close/>
                <a:moveTo>
                  <a:pt x="1226263" y="477119"/>
                </a:moveTo>
                <a:lnTo>
                  <a:pt x="1226291" y="477119"/>
                </a:lnTo>
                <a:lnTo>
                  <a:pt x="1226263" y="477119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31" name="Forma Livre: Forma 130"/>
          <p:cNvSpPr/>
          <p:nvPr/>
        </p:nvSpPr>
        <p:spPr bwMode="auto">
          <a:xfrm>
            <a:off x="8542778" y="4032736"/>
            <a:ext cx="1021335" cy="1047784"/>
          </a:xfrm>
          <a:custGeom>
            <a:avLst/>
            <a:gdLst>
              <a:gd name="connsiteX0" fmla="*/ 234267 w 1021335"/>
              <a:gd name="connsiteY0" fmla="*/ 751756 h 1047784"/>
              <a:gd name="connsiteX1" fmla="*/ 237768 w 1021335"/>
              <a:gd name="connsiteY1" fmla="*/ 752478 h 1047784"/>
              <a:gd name="connsiteX2" fmla="*/ 335176 w 1021335"/>
              <a:gd name="connsiteY2" fmla="*/ 794291 h 1047784"/>
              <a:gd name="connsiteX3" fmla="*/ 340149 w 1021335"/>
              <a:gd name="connsiteY3" fmla="*/ 799820 h 1047784"/>
              <a:gd name="connsiteX4" fmla="*/ 416608 w 1021335"/>
              <a:gd name="connsiteY4" fmla="*/ 1047784 h 1047784"/>
              <a:gd name="connsiteX5" fmla="*/ 523128 w 1021335"/>
              <a:gd name="connsiteY5" fmla="*/ 1029892 h 1047784"/>
              <a:gd name="connsiteX6" fmla="*/ 530713 w 1021335"/>
              <a:gd name="connsiteY6" fmla="*/ 1032198 h 1047784"/>
              <a:gd name="connsiteX7" fmla="*/ 542660 w 1021335"/>
              <a:gd name="connsiteY7" fmla="*/ 1043506 h 1047784"/>
              <a:gd name="connsiteX8" fmla="*/ 567887 w 1021335"/>
              <a:gd name="connsiteY8" fmla="*/ 1039783 h 1047784"/>
              <a:gd name="connsiteX9" fmla="*/ 723917 w 1021335"/>
              <a:gd name="connsiteY9" fmla="*/ 817129 h 1047784"/>
              <a:gd name="connsiteX10" fmla="*/ 1021335 w 1021335"/>
              <a:gd name="connsiteY10" fmla="*/ 356763 h 1047784"/>
              <a:gd name="connsiteX11" fmla="*/ 756312 w 1021335"/>
              <a:gd name="connsiteY11" fmla="*/ 236379 h 1047784"/>
              <a:gd name="connsiteX12" fmla="*/ 751533 w 1021335"/>
              <a:gd name="connsiteY12" fmla="*/ 231044 h 1047784"/>
              <a:gd name="connsiteX13" fmla="*/ 715471 w 1021335"/>
              <a:gd name="connsiteY13" fmla="*/ 120718 h 1047784"/>
              <a:gd name="connsiteX14" fmla="*/ 614840 w 1021335"/>
              <a:gd name="connsiteY14" fmla="*/ 119551 h 1047784"/>
              <a:gd name="connsiteX15" fmla="*/ 609172 w 1021335"/>
              <a:gd name="connsiteY15" fmla="*/ 117411 h 1047784"/>
              <a:gd name="connsiteX16" fmla="*/ 597643 w 1021335"/>
              <a:gd name="connsiteY16" fmla="*/ 107549 h 1047784"/>
              <a:gd name="connsiteX17" fmla="*/ 594809 w 1021335"/>
              <a:gd name="connsiteY17" fmla="*/ 98575 h 1047784"/>
              <a:gd name="connsiteX18" fmla="*/ 616452 w 1021335"/>
              <a:gd name="connsiteY18" fmla="*/ 15336 h 1047784"/>
              <a:gd name="connsiteX19" fmla="*/ 562969 w 1021335"/>
              <a:gd name="connsiteY19" fmla="*/ 61595 h 1047784"/>
              <a:gd name="connsiteX20" fmla="*/ 555162 w 1021335"/>
              <a:gd name="connsiteY20" fmla="*/ 63540 h 1047784"/>
              <a:gd name="connsiteX21" fmla="*/ 281304 w 1021335"/>
              <a:gd name="connsiteY21" fmla="*/ 0 h 1047784"/>
              <a:gd name="connsiteX22" fmla="*/ 154696 w 1021335"/>
              <a:gd name="connsiteY22" fmla="*/ 68458 h 1047784"/>
              <a:gd name="connsiteX23" fmla="*/ 153279 w 1021335"/>
              <a:gd name="connsiteY23" fmla="*/ 78738 h 1047784"/>
              <a:gd name="connsiteX24" fmla="*/ 148445 w 1021335"/>
              <a:gd name="connsiteY24" fmla="*/ 85489 h 1047784"/>
              <a:gd name="connsiteX25" fmla="*/ 87461 w 1021335"/>
              <a:gd name="connsiteY25" fmla="*/ 115994 h 1047784"/>
              <a:gd name="connsiteX26" fmla="*/ 77876 w 1021335"/>
              <a:gd name="connsiteY26" fmla="*/ 114939 h 1047784"/>
              <a:gd name="connsiteX27" fmla="*/ 54316 w 1021335"/>
              <a:gd name="connsiteY27" fmla="*/ 95769 h 1047784"/>
              <a:gd name="connsiteX28" fmla="*/ 45731 w 1021335"/>
              <a:gd name="connsiteY28" fmla="*/ 443363 h 1047784"/>
              <a:gd name="connsiteX29" fmla="*/ 41786 w 1021335"/>
              <a:gd name="connsiteY29" fmla="*/ 450531 h 1047784"/>
              <a:gd name="connsiteX30" fmla="*/ 0 w 1021335"/>
              <a:gd name="connsiteY30" fmla="*/ 478564 h 1047784"/>
              <a:gd name="connsiteX31" fmla="*/ 30561 w 1021335"/>
              <a:gd name="connsiteY31" fmla="*/ 761313 h 1047784"/>
              <a:gd name="connsiteX32" fmla="*/ 36229 w 1021335"/>
              <a:gd name="connsiteY32" fmla="*/ 766675 h 1047784"/>
              <a:gd name="connsiteX33" fmla="*/ 84655 w 1021335"/>
              <a:gd name="connsiteY33" fmla="*/ 769426 h 1047784"/>
              <a:gd name="connsiteX34" fmla="*/ 90156 w 1021335"/>
              <a:gd name="connsiteY34" fmla="*/ 771759 h 1047784"/>
              <a:gd name="connsiteX35" fmla="*/ 99769 w 1021335"/>
              <a:gd name="connsiteY35" fmla="*/ 780595 h 1047784"/>
              <a:gd name="connsiteX36" fmla="*/ 169755 w 1021335"/>
              <a:gd name="connsiteY36" fmla="*/ 787401 h 1047784"/>
              <a:gd name="connsiteX37" fmla="*/ 229850 w 1021335"/>
              <a:gd name="connsiteY37" fmla="*/ 752922 h 1047784"/>
              <a:gd name="connsiteX38" fmla="*/ 234267 w 1021335"/>
              <a:gd name="connsiteY38" fmla="*/ 751756 h 104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021335" h="1047784" fill="norm" stroke="1" extrusionOk="0">
                <a:moveTo>
                  <a:pt x="234267" y="751756"/>
                </a:moveTo>
                <a:cubicBezTo>
                  <a:pt x="235462" y="751756"/>
                  <a:pt x="236657" y="752006"/>
                  <a:pt x="237768" y="752478"/>
                </a:cubicBezTo>
                <a:lnTo>
                  <a:pt x="335176" y="794291"/>
                </a:lnTo>
                <a:cubicBezTo>
                  <a:pt x="337565" y="795319"/>
                  <a:pt x="339398" y="797347"/>
                  <a:pt x="340149" y="799820"/>
                </a:cubicBezTo>
                <a:lnTo>
                  <a:pt x="416608" y="1047784"/>
                </a:lnTo>
                <a:lnTo>
                  <a:pt x="523128" y="1029892"/>
                </a:lnTo>
                <a:cubicBezTo>
                  <a:pt x="525879" y="1029420"/>
                  <a:pt x="528685" y="1030281"/>
                  <a:pt x="530713" y="1032198"/>
                </a:cubicBezTo>
                <a:lnTo>
                  <a:pt x="542660" y="1043506"/>
                </a:lnTo>
                <a:lnTo>
                  <a:pt x="567887" y="1039783"/>
                </a:lnTo>
                <a:lnTo>
                  <a:pt x="723917" y="817129"/>
                </a:lnTo>
                <a:lnTo>
                  <a:pt x="1021335" y="356763"/>
                </a:lnTo>
                <a:lnTo>
                  <a:pt x="756312" y="236379"/>
                </a:lnTo>
                <a:cubicBezTo>
                  <a:pt x="754034" y="235351"/>
                  <a:pt x="752311" y="233406"/>
                  <a:pt x="751533" y="231044"/>
                </a:cubicBezTo>
                <a:lnTo>
                  <a:pt x="715471" y="120718"/>
                </a:lnTo>
                <a:lnTo>
                  <a:pt x="614840" y="119551"/>
                </a:lnTo>
                <a:cubicBezTo>
                  <a:pt x="612757" y="119551"/>
                  <a:pt x="610756" y="118773"/>
                  <a:pt x="609172" y="117411"/>
                </a:cubicBezTo>
                <a:lnTo>
                  <a:pt x="597643" y="107549"/>
                </a:lnTo>
                <a:cubicBezTo>
                  <a:pt x="595059" y="105354"/>
                  <a:pt x="593947" y="101853"/>
                  <a:pt x="594809" y="98575"/>
                </a:cubicBezTo>
                <a:lnTo>
                  <a:pt x="616452" y="15336"/>
                </a:lnTo>
                <a:lnTo>
                  <a:pt x="562969" y="61595"/>
                </a:lnTo>
                <a:cubicBezTo>
                  <a:pt x="560830" y="63457"/>
                  <a:pt x="557913" y="64179"/>
                  <a:pt x="555162" y="63540"/>
                </a:cubicBezTo>
                <a:lnTo>
                  <a:pt x="281304" y="0"/>
                </a:lnTo>
                <a:lnTo>
                  <a:pt x="154696" y="68458"/>
                </a:lnTo>
                <a:lnTo>
                  <a:pt x="153279" y="78738"/>
                </a:lnTo>
                <a:cubicBezTo>
                  <a:pt x="152890" y="81655"/>
                  <a:pt x="151085" y="84155"/>
                  <a:pt x="148445" y="85489"/>
                </a:cubicBezTo>
                <a:lnTo>
                  <a:pt x="87461" y="115994"/>
                </a:lnTo>
                <a:cubicBezTo>
                  <a:pt x="84349" y="117551"/>
                  <a:pt x="80599" y="117134"/>
                  <a:pt x="77876" y="114939"/>
                </a:cubicBezTo>
                <a:lnTo>
                  <a:pt x="54316" y="95769"/>
                </a:lnTo>
                <a:lnTo>
                  <a:pt x="45731" y="443363"/>
                </a:lnTo>
                <a:cubicBezTo>
                  <a:pt x="45675" y="446252"/>
                  <a:pt x="44203" y="448920"/>
                  <a:pt x="41786" y="450531"/>
                </a:cubicBezTo>
                <a:lnTo>
                  <a:pt x="0" y="478564"/>
                </a:lnTo>
                <a:lnTo>
                  <a:pt x="30561" y="761313"/>
                </a:lnTo>
                <a:lnTo>
                  <a:pt x="36229" y="766675"/>
                </a:lnTo>
                <a:lnTo>
                  <a:pt x="84655" y="769426"/>
                </a:lnTo>
                <a:cubicBezTo>
                  <a:pt x="86711" y="769537"/>
                  <a:pt x="88656" y="770370"/>
                  <a:pt x="90156" y="771759"/>
                </a:cubicBezTo>
                <a:lnTo>
                  <a:pt x="99769" y="780595"/>
                </a:lnTo>
                <a:lnTo>
                  <a:pt x="169755" y="787401"/>
                </a:lnTo>
                <a:lnTo>
                  <a:pt x="229850" y="752922"/>
                </a:lnTo>
                <a:cubicBezTo>
                  <a:pt x="231211" y="752145"/>
                  <a:pt x="232739" y="751756"/>
                  <a:pt x="234267" y="75175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32" name="Forma Livre: Forma 131"/>
          <p:cNvSpPr/>
          <p:nvPr/>
        </p:nvSpPr>
        <p:spPr bwMode="auto">
          <a:xfrm>
            <a:off x="9076325" y="4864785"/>
            <a:ext cx="870250" cy="601893"/>
          </a:xfrm>
          <a:custGeom>
            <a:avLst/>
            <a:gdLst>
              <a:gd name="connsiteX0" fmla="*/ 101075 w 870250"/>
              <a:gd name="connsiteY0" fmla="*/ 548772 h 601893"/>
              <a:gd name="connsiteX1" fmla="*/ 423470 w 870250"/>
              <a:gd name="connsiteY1" fmla="*/ 601893 h 601893"/>
              <a:gd name="connsiteX2" fmla="*/ 435750 w 870250"/>
              <a:gd name="connsiteY2" fmla="*/ 558996 h 601893"/>
              <a:gd name="connsiteX3" fmla="*/ 443113 w 870250"/>
              <a:gd name="connsiteY3" fmla="*/ 552634 h 601893"/>
              <a:gd name="connsiteX4" fmla="*/ 794986 w 870250"/>
              <a:gd name="connsiteY4" fmla="*/ 505013 h 601893"/>
              <a:gd name="connsiteX5" fmla="*/ 795986 w 870250"/>
              <a:gd name="connsiteY5" fmla="*/ 503958 h 601893"/>
              <a:gd name="connsiteX6" fmla="*/ 823825 w 870250"/>
              <a:gd name="connsiteY6" fmla="*/ 479036 h 601893"/>
              <a:gd name="connsiteX7" fmla="*/ 823825 w 870250"/>
              <a:gd name="connsiteY7" fmla="*/ 477675 h 601893"/>
              <a:gd name="connsiteX8" fmla="*/ 810072 w 870250"/>
              <a:gd name="connsiteY8" fmla="*/ 471618 h 601893"/>
              <a:gd name="connsiteX9" fmla="*/ 803571 w 870250"/>
              <a:gd name="connsiteY9" fmla="*/ 473952 h 601893"/>
              <a:gd name="connsiteX10" fmla="*/ 795792 w 870250"/>
              <a:gd name="connsiteY10" fmla="*/ 473063 h 601893"/>
              <a:gd name="connsiteX11" fmla="*/ 787596 w 870250"/>
              <a:gd name="connsiteY11" fmla="*/ 467812 h 601893"/>
              <a:gd name="connsiteX12" fmla="*/ 783623 w 870250"/>
              <a:gd name="connsiteY12" fmla="*/ 461839 h 601893"/>
              <a:gd name="connsiteX13" fmla="*/ 781956 w 870250"/>
              <a:gd name="connsiteY13" fmla="*/ 452031 h 601893"/>
              <a:gd name="connsiteX14" fmla="*/ 784428 w 870250"/>
              <a:gd name="connsiteY14" fmla="*/ 444252 h 601893"/>
              <a:gd name="connsiteX15" fmla="*/ 790985 w 870250"/>
              <a:gd name="connsiteY15" fmla="*/ 437723 h 601893"/>
              <a:gd name="connsiteX16" fmla="*/ 797264 w 870250"/>
              <a:gd name="connsiteY16" fmla="*/ 435139 h 601893"/>
              <a:gd name="connsiteX17" fmla="*/ 806127 w 870250"/>
              <a:gd name="connsiteY17" fmla="*/ 435139 h 601893"/>
              <a:gd name="connsiteX18" fmla="*/ 811795 w 870250"/>
              <a:gd name="connsiteY18" fmla="*/ 437167 h 601893"/>
              <a:gd name="connsiteX19" fmla="*/ 814823 w 870250"/>
              <a:gd name="connsiteY19" fmla="*/ 439668 h 601893"/>
              <a:gd name="connsiteX20" fmla="*/ 822658 w 870250"/>
              <a:gd name="connsiteY20" fmla="*/ 434917 h 601893"/>
              <a:gd name="connsiteX21" fmla="*/ 823881 w 870250"/>
              <a:gd name="connsiteY21" fmla="*/ 422386 h 601893"/>
              <a:gd name="connsiteX22" fmla="*/ 829743 w 870250"/>
              <a:gd name="connsiteY22" fmla="*/ 414885 h 601893"/>
              <a:gd name="connsiteX23" fmla="*/ 838161 w 870250"/>
              <a:gd name="connsiteY23" fmla="*/ 411912 h 601893"/>
              <a:gd name="connsiteX24" fmla="*/ 846996 w 870250"/>
              <a:gd name="connsiteY24" fmla="*/ 413607 h 601893"/>
              <a:gd name="connsiteX25" fmla="*/ 864499 w 870250"/>
              <a:gd name="connsiteY25" fmla="*/ 428999 h 601893"/>
              <a:gd name="connsiteX26" fmla="*/ 870250 w 870250"/>
              <a:gd name="connsiteY26" fmla="*/ 425915 h 601893"/>
              <a:gd name="connsiteX27" fmla="*/ 867722 w 870250"/>
              <a:gd name="connsiteY27" fmla="*/ 417135 h 601893"/>
              <a:gd name="connsiteX28" fmla="*/ 846468 w 870250"/>
              <a:gd name="connsiteY28" fmla="*/ 388102 h 601893"/>
              <a:gd name="connsiteX29" fmla="*/ 835827 w 870250"/>
              <a:gd name="connsiteY29" fmla="*/ 390353 h 601893"/>
              <a:gd name="connsiteX30" fmla="*/ 828659 w 870250"/>
              <a:gd name="connsiteY30" fmla="*/ 388769 h 601893"/>
              <a:gd name="connsiteX31" fmla="*/ 814934 w 870250"/>
              <a:gd name="connsiteY31" fmla="*/ 378461 h 601893"/>
              <a:gd name="connsiteX32" fmla="*/ 811406 w 870250"/>
              <a:gd name="connsiteY32" fmla="*/ 371377 h 601893"/>
              <a:gd name="connsiteX33" fmla="*/ 811406 w 870250"/>
              <a:gd name="connsiteY33" fmla="*/ 341343 h 601893"/>
              <a:gd name="connsiteX34" fmla="*/ 718527 w 870250"/>
              <a:gd name="connsiteY34" fmla="*/ 310421 h 601893"/>
              <a:gd name="connsiteX35" fmla="*/ 712859 w 870250"/>
              <a:gd name="connsiteY35" fmla="*/ 304642 h 601893"/>
              <a:gd name="connsiteX36" fmla="*/ 642123 w 870250"/>
              <a:gd name="connsiteY36" fmla="*/ 76820 h 601893"/>
              <a:gd name="connsiteX37" fmla="*/ 201705 w 870250"/>
              <a:gd name="connsiteY37" fmla="*/ 0 h 601893"/>
              <a:gd name="connsiteX38" fmla="*/ 46704 w 870250"/>
              <a:gd name="connsiteY38" fmla="*/ 221154 h 601893"/>
              <a:gd name="connsiteX39" fmla="*/ 40730 w 870250"/>
              <a:gd name="connsiteY39" fmla="*/ 224849 h 601893"/>
              <a:gd name="connsiteX40" fmla="*/ 19726 w 870250"/>
              <a:gd name="connsiteY40" fmla="*/ 227932 h 601893"/>
              <a:gd name="connsiteX41" fmla="*/ 21476 w 870250"/>
              <a:gd name="connsiteY41" fmla="*/ 290334 h 601893"/>
              <a:gd name="connsiteX42" fmla="*/ 39619 w 870250"/>
              <a:gd name="connsiteY42" fmla="*/ 305503 h 601893"/>
              <a:gd name="connsiteX43" fmla="*/ 34868 w 870250"/>
              <a:gd name="connsiteY43" fmla="*/ 337731 h 601893"/>
              <a:gd name="connsiteX44" fmla="*/ 25255 w 870250"/>
              <a:gd name="connsiteY44" fmla="*/ 357513 h 601893"/>
              <a:gd name="connsiteX45" fmla="*/ 25866 w 870250"/>
              <a:gd name="connsiteY45" fmla="*/ 389936 h 601893"/>
              <a:gd name="connsiteX46" fmla="*/ 32923 w 870250"/>
              <a:gd name="connsiteY46" fmla="*/ 407995 h 601893"/>
              <a:gd name="connsiteX47" fmla="*/ 0 w 870250"/>
              <a:gd name="connsiteY47" fmla="*/ 442557 h 601893"/>
              <a:gd name="connsiteX48" fmla="*/ 1056 w 870250"/>
              <a:gd name="connsiteY48" fmla="*/ 444419 h 601893"/>
              <a:gd name="connsiteX49" fmla="*/ 62651 w 870250"/>
              <a:gd name="connsiteY49" fmla="*/ 453115 h 601893"/>
              <a:gd name="connsiteX50" fmla="*/ 69791 w 870250"/>
              <a:gd name="connsiteY50" fmla="*/ 458977 h 601893"/>
              <a:gd name="connsiteX51" fmla="*/ 101103 w 870250"/>
              <a:gd name="connsiteY51" fmla="*/ 548827 h 601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870250" h="601893" fill="norm" stroke="1" extrusionOk="0">
                <a:moveTo>
                  <a:pt x="101075" y="548772"/>
                </a:moveTo>
                <a:lnTo>
                  <a:pt x="423470" y="601893"/>
                </a:lnTo>
                <a:lnTo>
                  <a:pt x="435750" y="558996"/>
                </a:lnTo>
                <a:cubicBezTo>
                  <a:pt x="436723" y="555607"/>
                  <a:pt x="439612" y="553106"/>
                  <a:pt x="443113" y="552634"/>
                </a:cubicBezTo>
                <a:lnTo>
                  <a:pt x="794986" y="505013"/>
                </a:lnTo>
                <a:cubicBezTo>
                  <a:pt x="795292" y="504625"/>
                  <a:pt x="795625" y="504291"/>
                  <a:pt x="795986" y="503958"/>
                </a:cubicBezTo>
                <a:lnTo>
                  <a:pt x="823825" y="479036"/>
                </a:lnTo>
                <a:lnTo>
                  <a:pt x="823825" y="477675"/>
                </a:lnTo>
                <a:lnTo>
                  <a:pt x="810072" y="471618"/>
                </a:lnTo>
                <a:lnTo>
                  <a:pt x="803571" y="473952"/>
                </a:lnTo>
                <a:cubicBezTo>
                  <a:pt x="800987" y="474897"/>
                  <a:pt x="798098" y="474563"/>
                  <a:pt x="795792" y="473063"/>
                </a:cubicBezTo>
                <a:lnTo>
                  <a:pt x="787596" y="467812"/>
                </a:lnTo>
                <a:cubicBezTo>
                  <a:pt x="785484" y="466478"/>
                  <a:pt x="784040" y="464284"/>
                  <a:pt x="783623" y="461839"/>
                </a:cubicBezTo>
                <a:lnTo>
                  <a:pt x="781956" y="452031"/>
                </a:lnTo>
                <a:cubicBezTo>
                  <a:pt x="781456" y="449169"/>
                  <a:pt x="782400" y="446280"/>
                  <a:pt x="784428" y="444252"/>
                </a:cubicBezTo>
                <a:lnTo>
                  <a:pt x="790985" y="437723"/>
                </a:lnTo>
                <a:cubicBezTo>
                  <a:pt x="792652" y="436056"/>
                  <a:pt x="794903" y="435139"/>
                  <a:pt x="797264" y="435139"/>
                </a:cubicBezTo>
                <a:lnTo>
                  <a:pt x="806127" y="435139"/>
                </a:lnTo>
                <a:cubicBezTo>
                  <a:pt x="808183" y="435139"/>
                  <a:pt x="810183" y="435861"/>
                  <a:pt x="811795" y="437167"/>
                </a:cubicBezTo>
                <a:lnTo>
                  <a:pt x="814823" y="439668"/>
                </a:lnTo>
                <a:lnTo>
                  <a:pt x="822658" y="434917"/>
                </a:lnTo>
                <a:lnTo>
                  <a:pt x="823881" y="422386"/>
                </a:lnTo>
                <a:cubicBezTo>
                  <a:pt x="824214" y="418969"/>
                  <a:pt x="826520" y="416024"/>
                  <a:pt x="829743" y="414885"/>
                </a:cubicBezTo>
                <a:lnTo>
                  <a:pt x="838161" y="411912"/>
                </a:lnTo>
                <a:cubicBezTo>
                  <a:pt x="841189" y="410857"/>
                  <a:pt x="844579" y="411496"/>
                  <a:pt x="846996" y="413607"/>
                </a:cubicBezTo>
                <a:lnTo>
                  <a:pt x="864499" y="428999"/>
                </a:lnTo>
                <a:lnTo>
                  <a:pt x="870250" y="425915"/>
                </a:lnTo>
                <a:lnTo>
                  <a:pt x="867722" y="417135"/>
                </a:lnTo>
                <a:lnTo>
                  <a:pt x="846468" y="388102"/>
                </a:lnTo>
                <a:lnTo>
                  <a:pt x="835827" y="390353"/>
                </a:lnTo>
                <a:cubicBezTo>
                  <a:pt x="833327" y="390880"/>
                  <a:pt x="830715" y="390297"/>
                  <a:pt x="828659" y="388769"/>
                </a:cubicBezTo>
                <a:lnTo>
                  <a:pt x="814934" y="378461"/>
                </a:lnTo>
                <a:cubicBezTo>
                  <a:pt x="812712" y="376795"/>
                  <a:pt x="811406" y="374155"/>
                  <a:pt x="811406" y="371377"/>
                </a:cubicBezTo>
                <a:lnTo>
                  <a:pt x="811406" y="341343"/>
                </a:lnTo>
                <a:lnTo>
                  <a:pt x="718527" y="310421"/>
                </a:lnTo>
                <a:cubicBezTo>
                  <a:pt x="715804" y="309504"/>
                  <a:pt x="713693" y="307365"/>
                  <a:pt x="712859" y="304642"/>
                </a:cubicBezTo>
                <a:lnTo>
                  <a:pt x="642123" y="76820"/>
                </a:lnTo>
                <a:lnTo>
                  <a:pt x="201705" y="0"/>
                </a:lnTo>
                <a:lnTo>
                  <a:pt x="46704" y="221154"/>
                </a:lnTo>
                <a:cubicBezTo>
                  <a:pt x="45314" y="223154"/>
                  <a:pt x="43147" y="224487"/>
                  <a:pt x="40730" y="224849"/>
                </a:cubicBezTo>
                <a:lnTo>
                  <a:pt x="19726" y="227932"/>
                </a:lnTo>
                <a:lnTo>
                  <a:pt x="21476" y="290334"/>
                </a:lnTo>
                <a:lnTo>
                  <a:pt x="39619" y="305503"/>
                </a:lnTo>
                <a:lnTo>
                  <a:pt x="34868" y="337731"/>
                </a:lnTo>
                <a:lnTo>
                  <a:pt x="25255" y="357513"/>
                </a:lnTo>
                <a:lnTo>
                  <a:pt x="25866" y="389936"/>
                </a:lnTo>
                <a:lnTo>
                  <a:pt x="32923" y="407995"/>
                </a:lnTo>
                <a:lnTo>
                  <a:pt x="0" y="442557"/>
                </a:lnTo>
                <a:lnTo>
                  <a:pt x="1056" y="444419"/>
                </a:lnTo>
                <a:lnTo>
                  <a:pt x="62651" y="453115"/>
                </a:lnTo>
                <a:cubicBezTo>
                  <a:pt x="65957" y="453587"/>
                  <a:pt x="68708" y="455837"/>
                  <a:pt x="69791" y="458977"/>
                </a:cubicBezTo>
                <a:lnTo>
                  <a:pt x="101103" y="548827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33" name="Forma Livre: Forma 132"/>
          <p:cNvSpPr/>
          <p:nvPr/>
        </p:nvSpPr>
        <p:spPr bwMode="auto">
          <a:xfrm>
            <a:off x="9167009" y="5387691"/>
            <a:ext cx="707580" cy="497845"/>
          </a:xfrm>
          <a:custGeom>
            <a:avLst/>
            <a:gdLst>
              <a:gd name="connsiteX0" fmla="*/ 528435 w 707580"/>
              <a:gd name="connsiteY0" fmla="*/ 481398 h 497845"/>
              <a:gd name="connsiteX1" fmla="*/ 535019 w 707580"/>
              <a:gd name="connsiteY1" fmla="*/ 484315 h 497845"/>
              <a:gd name="connsiteX2" fmla="*/ 547272 w 707580"/>
              <a:gd name="connsiteY2" fmla="*/ 497845 h 497845"/>
              <a:gd name="connsiteX3" fmla="*/ 707580 w 707580"/>
              <a:gd name="connsiteY3" fmla="*/ 270052 h 497845"/>
              <a:gd name="connsiteX4" fmla="*/ 686215 w 707580"/>
              <a:gd name="connsiteY4" fmla="*/ 36090 h 497845"/>
              <a:gd name="connsiteX5" fmla="*/ 689216 w 707580"/>
              <a:gd name="connsiteY5" fmla="*/ 28589 h 497845"/>
              <a:gd name="connsiteX6" fmla="*/ 697023 w 707580"/>
              <a:gd name="connsiteY6" fmla="*/ 26616 h 497845"/>
              <a:gd name="connsiteX7" fmla="*/ 703052 w 707580"/>
              <a:gd name="connsiteY7" fmla="*/ 27977 h 497845"/>
              <a:gd name="connsiteX8" fmla="*/ 707497 w 707580"/>
              <a:gd name="connsiteY8" fmla="*/ 7974 h 497845"/>
              <a:gd name="connsiteX9" fmla="*/ 704635 w 707580"/>
              <a:gd name="connsiteY9" fmla="*/ 0 h 497845"/>
              <a:gd name="connsiteX10" fmla="*/ 360486 w 707580"/>
              <a:gd name="connsiteY10" fmla="*/ 46592 h 497845"/>
              <a:gd name="connsiteX11" fmla="*/ 347622 w 707580"/>
              <a:gd name="connsiteY11" fmla="*/ 91517 h 497845"/>
              <a:gd name="connsiteX12" fmla="*/ 337648 w 707580"/>
              <a:gd name="connsiteY12" fmla="*/ 97824 h 497845"/>
              <a:gd name="connsiteX13" fmla="*/ 11586 w 707580"/>
              <a:gd name="connsiteY13" fmla="*/ 44092 h 497845"/>
              <a:gd name="connsiteX14" fmla="*/ 0 w 707580"/>
              <a:gd name="connsiteY14" fmla="*/ 160003 h 497845"/>
              <a:gd name="connsiteX15" fmla="*/ 4473 w 707580"/>
              <a:gd name="connsiteY15" fmla="*/ 165310 h 497845"/>
              <a:gd name="connsiteX16" fmla="*/ 328924 w 707580"/>
              <a:gd name="connsiteY16" fmla="*/ 240157 h 497845"/>
              <a:gd name="connsiteX17" fmla="*/ 334537 w 707580"/>
              <a:gd name="connsiteY17" fmla="*/ 244214 h 497845"/>
              <a:gd name="connsiteX18" fmla="*/ 346122 w 707580"/>
              <a:gd name="connsiteY18" fmla="*/ 263384 h 497845"/>
              <a:gd name="connsiteX19" fmla="*/ 354652 w 707580"/>
              <a:gd name="connsiteY19" fmla="*/ 262606 h 497845"/>
              <a:gd name="connsiteX20" fmla="*/ 362542 w 707580"/>
              <a:gd name="connsiteY20" fmla="*/ 266107 h 497845"/>
              <a:gd name="connsiteX21" fmla="*/ 427916 w 707580"/>
              <a:gd name="connsiteY21" fmla="*/ 352596 h 497845"/>
              <a:gd name="connsiteX22" fmla="*/ 488149 w 707580"/>
              <a:gd name="connsiteY22" fmla="*/ 374489 h 497845"/>
              <a:gd name="connsiteX23" fmla="*/ 533686 w 707580"/>
              <a:gd name="connsiteY23" fmla="*/ 366404 h 497845"/>
              <a:gd name="connsiteX24" fmla="*/ 543076 w 707580"/>
              <a:gd name="connsiteY24" fmla="*/ 370988 h 497845"/>
              <a:gd name="connsiteX25" fmla="*/ 549022 w 707580"/>
              <a:gd name="connsiteY25" fmla="*/ 382156 h 497845"/>
              <a:gd name="connsiteX26" fmla="*/ 549689 w 707580"/>
              <a:gd name="connsiteY26" fmla="*/ 388880 h 497845"/>
              <a:gd name="connsiteX27" fmla="*/ 542132 w 707580"/>
              <a:gd name="connsiteY27" fmla="*/ 414135 h 497845"/>
              <a:gd name="connsiteX28" fmla="*/ 538826 w 707580"/>
              <a:gd name="connsiteY28" fmla="*/ 418775 h 497845"/>
              <a:gd name="connsiteX29" fmla="*/ 525934 w 707580"/>
              <a:gd name="connsiteY29" fmla="*/ 428110 h 497845"/>
              <a:gd name="connsiteX30" fmla="*/ 514571 w 707580"/>
              <a:gd name="connsiteY30" fmla="*/ 468784 h 497845"/>
              <a:gd name="connsiteX31" fmla="*/ 511515 w 707580"/>
              <a:gd name="connsiteY31" fmla="*/ 473369 h 497845"/>
              <a:gd name="connsiteX32" fmla="*/ 498985 w 707580"/>
              <a:gd name="connsiteY32" fmla="*/ 483259 h 497845"/>
              <a:gd name="connsiteX33" fmla="*/ 498929 w 707580"/>
              <a:gd name="connsiteY33" fmla="*/ 484648 h 497845"/>
              <a:gd name="connsiteX34" fmla="*/ 501430 w 707580"/>
              <a:gd name="connsiteY34" fmla="*/ 488677 h 497845"/>
              <a:gd name="connsiteX35" fmla="*/ 504625 w 707580"/>
              <a:gd name="connsiteY35" fmla="*/ 488677 h 497845"/>
              <a:gd name="connsiteX36" fmla="*/ 508959 w 707580"/>
              <a:gd name="connsiteY36" fmla="*/ 484371 h 497845"/>
              <a:gd name="connsiteX37" fmla="*/ 514988 w 707580"/>
              <a:gd name="connsiteY37" fmla="*/ 481787 h 497845"/>
              <a:gd name="connsiteX38" fmla="*/ 528129 w 707580"/>
              <a:gd name="connsiteY38" fmla="*/ 481454 h 497845"/>
              <a:gd name="connsiteX39" fmla="*/ 528352 w 707580"/>
              <a:gd name="connsiteY39" fmla="*/ 481454 h 497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707580" h="497845" fill="norm" stroke="1" extrusionOk="0">
                <a:moveTo>
                  <a:pt x="528435" y="481398"/>
                </a:moveTo>
                <a:cubicBezTo>
                  <a:pt x="530935" y="481398"/>
                  <a:pt x="533325" y="482454"/>
                  <a:pt x="535019" y="484315"/>
                </a:cubicBezTo>
                <a:lnTo>
                  <a:pt x="547272" y="497845"/>
                </a:lnTo>
                <a:lnTo>
                  <a:pt x="707580" y="270052"/>
                </a:lnTo>
                <a:lnTo>
                  <a:pt x="686215" y="36090"/>
                </a:lnTo>
                <a:cubicBezTo>
                  <a:pt x="685965" y="33256"/>
                  <a:pt x="687077" y="30478"/>
                  <a:pt x="689216" y="28589"/>
                </a:cubicBezTo>
                <a:cubicBezTo>
                  <a:pt x="691355" y="26700"/>
                  <a:pt x="694272" y="25977"/>
                  <a:pt x="697023" y="26616"/>
                </a:cubicBezTo>
                <a:lnTo>
                  <a:pt x="703052" y="27977"/>
                </a:lnTo>
                <a:lnTo>
                  <a:pt x="707497" y="7974"/>
                </a:lnTo>
                <a:lnTo>
                  <a:pt x="704635" y="0"/>
                </a:lnTo>
                <a:lnTo>
                  <a:pt x="360486" y="46592"/>
                </a:lnTo>
                <a:lnTo>
                  <a:pt x="347622" y="91517"/>
                </a:lnTo>
                <a:cubicBezTo>
                  <a:pt x="346372" y="95852"/>
                  <a:pt x="342093" y="98574"/>
                  <a:pt x="337648" y="97824"/>
                </a:cubicBezTo>
                <a:lnTo>
                  <a:pt x="11586" y="44092"/>
                </a:lnTo>
                <a:lnTo>
                  <a:pt x="0" y="160003"/>
                </a:lnTo>
                <a:lnTo>
                  <a:pt x="4473" y="165310"/>
                </a:lnTo>
                <a:lnTo>
                  <a:pt x="328924" y="240157"/>
                </a:lnTo>
                <a:cubicBezTo>
                  <a:pt x="331258" y="240685"/>
                  <a:pt x="333286" y="242158"/>
                  <a:pt x="334537" y="244214"/>
                </a:cubicBezTo>
                <a:lnTo>
                  <a:pt x="346122" y="263384"/>
                </a:lnTo>
                <a:lnTo>
                  <a:pt x="354652" y="262606"/>
                </a:lnTo>
                <a:cubicBezTo>
                  <a:pt x="357735" y="262300"/>
                  <a:pt x="360708" y="263634"/>
                  <a:pt x="362542" y="266107"/>
                </a:cubicBezTo>
                <a:lnTo>
                  <a:pt x="427916" y="352596"/>
                </a:lnTo>
                <a:lnTo>
                  <a:pt x="488149" y="374489"/>
                </a:lnTo>
                <a:lnTo>
                  <a:pt x="533686" y="366404"/>
                </a:lnTo>
                <a:cubicBezTo>
                  <a:pt x="537464" y="365737"/>
                  <a:pt x="541270" y="367570"/>
                  <a:pt x="543076" y="370988"/>
                </a:cubicBezTo>
                <a:lnTo>
                  <a:pt x="549022" y="382156"/>
                </a:lnTo>
                <a:cubicBezTo>
                  <a:pt x="550133" y="384213"/>
                  <a:pt x="550356" y="386630"/>
                  <a:pt x="549689" y="388880"/>
                </a:cubicBezTo>
                <a:lnTo>
                  <a:pt x="542132" y="414135"/>
                </a:lnTo>
                <a:cubicBezTo>
                  <a:pt x="541576" y="415996"/>
                  <a:pt x="540409" y="417636"/>
                  <a:pt x="538826" y="418775"/>
                </a:cubicBezTo>
                <a:lnTo>
                  <a:pt x="525934" y="428110"/>
                </a:lnTo>
                <a:lnTo>
                  <a:pt x="514571" y="468784"/>
                </a:lnTo>
                <a:cubicBezTo>
                  <a:pt x="514071" y="470590"/>
                  <a:pt x="512987" y="472202"/>
                  <a:pt x="511515" y="473369"/>
                </a:cubicBezTo>
                <a:lnTo>
                  <a:pt x="498985" y="483259"/>
                </a:lnTo>
                <a:lnTo>
                  <a:pt x="498929" y="484648"/>
                </a:lnTo>
                <a:lnTo>
                  <a:pt x="501430" y="488677"/>
                </a:lnTo>
                <a:lnTo>
                  <a:pt x="504625" y="488677"/>
                </a:lnTo>
                <a:lnTo>
                  <a:pt x="508959" y="484371"/>
                </a:lnTo>
                <a:cubicBezTo>
                  <a:pt x="510570" y="482787"/>
                  <a:pt x="512737" y="481842"/>
                  <a:pt x="514988" y="481787"/>
                </a:cubicBezTo>
                <a:lnTo>
                  <a:pt x="528129" y="481454"/>
                </a:lnTo>
                <a:cubicBezTo>
                  <a:pt x="528129" y="481454"/>
                  <a:pt x="528296" y="481454"/>
                  <a:pt x="528352" y="481454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grpSp>
        <p:nvGrpSpPr>
          <p:cNvPr id="134" name="Gráfico 4"/>
          <p:cNvGrpSpPr/>
          <p:nvPr/>
        </p:nvGrpSpPr>
        <p:grpSpPr bwMode="auto">
          <a:xfrm>
            <a:off x="9274223" y="3304791"/>
            <a:ext cx="996441" cy="1069788"/>
            <a:chOff x="6120241" y="3152391"/>
            <a:chExt cx="996441" cy="1069788"/>
          </a:xfrm>
          <a:solidFill>
            <a:schemeClr val="bg1">
              <a:lumMod val="50000"/>
            </a:schemeClr>
          </a:solidFill>
        </p:grpSpPr>
        <p:sp>
          <p:nvSpPr>
            <p:cNvPr id="135" name="Forma Livre: Forma 134"/>
            <p:cNvSpPr/>
            <p:nvPr/>
          </p:nvSpPr>
          <p:spPr bwMode="auto">
            <a:xfrm>
              <a:off x="6833044" y="3624343"/>
              <a:ext cx="131108" cy="78459"/>
            </a:xfrm>
            <a:custGeom>
              <a:avLst/>
              <a:gdLst>
                <a:gd name="connsiteX0" fmla="*/ 121607 w 131108"/>
                <a:gd name="connsiteY0" fmla="*/ 56011 h 78459"/>
                <a:gd name="connsiteX1" fmla="*/ 121134 w 131108"/>
                <a:gd name="connsiteY1" fmla="*/ 22365 h 78459"/>
                <a:gd name="connsiteX2" fmla="*/ 107132 w 131108"/>
                <a:gd name="connsiteY2" fmla="*/ 2611 h 78459"/>
                <a:gd name="connsiteX3" fmla="*/ 10419 w 131108"/>
                <a:gd name="connsiteY3" fmla="*/ 0 h 78459"/>
                <a:gd name="connsiteX4" fmla="*/ 0 w 131108"/>
                <a:gd name="connsiteY4" fmla="*/ 55177 h 78459"/>
                <a:gd name="connsiteX5" fmla="*/ 8196 w 131108"/>
                <a:gd name="connsiteY5" fmla="*/ 72569 h 78459"/>
                <a:gd name="connsiteX6" fmla="*/ 24838 w 131108"/>
                <a:gd name="connsiteY6" fmla="*/ 72569 h 78459"/>
                <a:gd name="connsiteX7" fmla="*/ 32062 w 131108"/>
                <a:gd name="connsiteY7" fmla="*/ 65012 h 78459"/>
                <a:gd name="connsiteX8" fmla="*/ 38480 w 131108"/>
                <a:gd name="connsiteY8" fmla="*/ 62262 h 78459"/>
                <a:gd name="connsiteX9" fmla="*/ 40146 w 131108"/>
                <a:gd name="connsiteY9" fmla="*/ 62429 h 78459"/>
                <a:gd name="connsiteX10" fmla="*/ 123718 w 131108"/>
                <a:gd name="connsiteY10" fmla="*/ 78459 h 78459"/>
                <a:gd name="connsiteX11" fmla="*/ 131108 w 131108"/>
                <a:gd name="connsiteY11" fmla="*/ 71764 h 78459"/>
                <a:gd name="connsiteX12" fmla="*/ 123329 w 131108"/>
                <a:gd name="connsiteY12" fmla="*/ 61150 h 78459"/>
                <a:gd name="connsiteX13" fmla="*/ 121607 w 131108"/>
                <a:gd name="connsiteY13" fmla="*/ 56038 h 78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1108" h="78459" fill="norm" stroke="1" extrusionOk="0">
                  <a:moveTo>
                    <a:pt x="121607" y="56011"/>
                  </a:moveTo>
                  <a:lnTo>
                    <a:pt x="121134" y="22365"/>
                  </a:lnTo>
                  <a:lnTo>
                    <a:pt x="107132" y="2611"/>
                  </a:lnTo>
                  <a:lnTo>
                    <a:pt x="10419" y="0"/>
                  </a:lnTo>
                  <a:lnTo>
                    <a:pt x="0" y="55177"/>
                  </a:lnTo>
                  <a:lnTo>
                    <a:pt x="8196" y="72569"/>
                  </a:lnTo>
                  <a:lnTo>
                    <a:pt x="24838" y="72569"/>
                  </a:lnTo>
                  <a:lnTo>
                    <a:pt x="32062" y="65012"/>
                  </a:lnTo>
                  <a:cubicBezTo>
                    <a:pt x="33757" y="63234"/>
                    <a:pt x="36090" y="62262"/>
                    <a:pt x="38480" y="62262"/>
                  </a:cubicBezTo>
                  <a:cubicBezTo>
                    <a:pt x="39035" y="62262"/>
                    <a:pt x="39591" y="62317"/>
                    <a:pt x="40146" y="62429"/>
                  </a:cubicBezTo>
                  <a:lnTo>
                    <a:pt x="123718" y="78459"/>
                  </a:lnTo>
                  <a:lnTo>
                    <a:pt x="131108" y="71764"/>
                  </a:lnTo>
                  <a:lnTo>
                    <a:pt x="123329" y="61150"/>
                  </a:lnTo>
                  <a:cubicBezTo>
                    <a:pt x="122246" y="59650"/>
                    <a:pt x="121635" y="57872"/>
                    <a:pt x="121607" y="56038"/>
                  </a:cubicBezTo>
                  <a:close/>
                </a:path>
              </a:pathLst>
            </a:custGeom>
            <a:grpFill/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36" name="Forma Livre: Forma 135"/>
            <p:cNvSpPr/>
            <p:nvPr/>
          </p:nvSpPr>
          <p:spPr bwMode="auto">
            <a:xfrm>
              <a:off x="6120241" y="3152391"/>
              <a:ext cx="996441" cy="1069788"/>
            </a:xfrm>
            <a:custGeom>
              <a:avLst/>
              <a:gdLst>
                <a:gd name="connsiteX0" fmla="*/ 897172 w 996441"/>
                <a:gd name="connsiteY0" fmla="*/ 200511 h 1069788"/>
                <a:gd name="connsiteX1" fmla="*/ 996441 w 996441"/>
                <a:gd name="connsiteY1" fmla="*/ 70569 h 1069788"/>
                <a:gd name="connsiteX2" fmla="*/ 842134 w 996441"/>
                <a:gd name="connsiteY2" fmla="*/ 124913 h 1069788"/>
                <a:gd name="connsiteX3" fmla="*/ 835022 w 996441"/>
                <a:gd name="connsiteY3" fmla="*/ 124385 h 1069788"/>
                <a:gd name="connsiteX4" fmla="*/ 810795 w 996441"/>
                <a:gd name="connsiteY4" fmla="*/ 111494 h 1069788"/>
                <a:gd name="connsiteX5" fmla="*/ 809711 w 996441"/>
                <a:gd name="connsiteY5" fmla="*/ 111855 h 1069788"/>
                <a:gd name="connsiteX6" fmla="*/ 806183 w 996441"/>
                <a:gd name="connsiteY6" fmla="*/ 128580 h 1069788"/>
                <a:gd name="connsiteX7" fmla="*/ 800793 w 996441"/>
                <a:gd name="connsiteY7" fmla="*/ 134998 h 1069788"/>
                <a:gd name="connsiteX8" fmla="*/ 789346 w 996441"/>
                <a:gd name="connsiteY8" fmla="*/ 139582 h 1069788"/>
                <a:gd name="connsiteX9" fmla="*/ 781706 w 996441"/>
                <a:gd name="connsiteY9" fmla="*/ 139082 h 1069788"/>
                <a:gd name="connsiteX10" fmla="*/ 729057 w 996441"/>
                <a:gd name="connsiteY10" fmla="*/ 109632 h 1069788"/>
                <a:gd name="connsiteX11" fmla="*/ 668323 w 996441"/>
                <a:gd name="connsiteY11" fmla="*/ 116411 h 1069788"/>
                <a:gd name="connsiteX12" fmla="*/ 656515 w 996441"/>
                <a:gd name="connsiteY12" fmla="*/ 133442 h 1069788"/>
                <a:gd name="connsiteX13" fmla="*/ 644624 w 996441"/>
                <a:gd name="connsiteY13" fmla="*/ 135998 h 1069788"/>
                <a:gd name="connsiteX14" fmla="*/ 633122 w 996441"/>
                <a:gd name="connsiteY14" fmla="*/ 129080 h 1069788"/>
                <a:gd name="connsiteX15" fmla="*/ 628982 w 996441"/>
                <a:gd name="connsiteY15" fmla="*/ 123190 h 1069788"/>
                <a:gd name="connsiteX16" fmla="*/ 619952 w 996441"/>
                <a:gd name="connsiteY16" fmla="*/ 77404 h 1069788"/>
                <a:gd name="connsiteX17" fmla="*/ 598643 w 996441"/>
                <a:gd name="connsiteY17" fmla="*/ 53927 h 1069788"/>
                <a:gd name="connsiteX18" fmla="*/ 591475 w 996441"/>
                <a:gd name="connsiteY18" fmla="*/ 53927 h 1069788"/>
                <a:gd name="connsiteX19" fmla="*/ 551523 w 996441"/>
                <a:gd name="connsiteY19" fmla="*/ 112077 h 1069788"/>
                <a:gd name="connsiteX20" fmla="*/ 544938 w 996441"/>
                <a:gd name="connsiteY20" fmla="*/ 115911 h 1069788"/>
                <a:gd name="connsiteX21" fmla="*/ 517655 w 996441"/>
                <a:gd name="connsiteY21" fmla="*/ 118217 h 1069788"/>
                <a:gd name="connsiteX22" fmla="*/ 512432 w 996441"/>
                <a:gd name="connsiteY22" fmla="*/ 117050 h 1069788"/>
                <a:gd name="connsiteX23" fmla="*/ 414663 w 996441"/>
                <a:gd name="connsiteY23" fmla="*/ 60289 h 1069788"/>
                <a:gd name="connsiteX24" fmla="*/ 410357 w 996441"/>
                <a:gd name="connsiteY24" fmla="*/ 51204 h 1069788"/>
                <a:gd name="connsiteX25" fmla="*/ 418608 w 996441"/>
                <a:gd name="connsiteY25" fmla="*/ 0 h 1069788"/>
                <a:gd name="connsiteX26" fmla="*/ 415163 w 996441"/>
                <a:gd name="connsiteY26" fmla="*/ 611 h 1069788"/>
                <a:gd name="connsiteX27" fmla="*/ 406467 w 996441"/>
                <a:gd name="connsiteY27" fmla="*/ 7918 h 1069788"/>
                <a:gd name="connsiteX28" fmla="*/ 395965 w 996441"/>
                <a:gd name="connsiteY28" fmla="*/ 40508 h 1069788"/>
                <a:gd name="connsiteX29" fmla="*/ 396465 w 996441"/>
                <a:gd name="connsiteY29" fmla="*/ 41063 h 1069788"/>
                <a:gd name="connsiteX30" fmla="*/ 397577 w 996441"/>
                <a:gd name="connsiteY30" fmla="*/ 50732 h 1069788"/>
                <a:gd name="connsiteX31" fmla="*/ 0 w 996441"/>
                <a:gd name="connsiteY31" fmla="*/ 840661 h 1069788"/>
                <a:gd name="connsiteX32" fmla="*/ 35674 w 996441"/>
                <a:gd name="connsiteY32" fmla="*/ 949821 h 1069788"/>
                <a:gd name="connsiteX33" fmla="*/ 299808 w 996441"/>
                <a:gd name="connsiteY33" fmla="*/ 1069789 h 1069788"/>
                <a:gd name="connsiteX34" fmla="*/ 383351 w 996441"/>
                <a:gd name="connsiteY34" fmla="*/ 950377 h 1069788"/>
                <a:gd name="connsiteX35" fmla="*/ 389769 w 996441"/>
                <a:gd name="connsiteY35" fmla="*/ 946626 h 1069788"/>
                <a:gd name="connsiteX36" fmla="*/ 757951 w 996441"/>
                <a:gd name="connsiteY36" fmla="*/ 910980 h 1069788"/>
                <a:gd name="connsiteX37" fmla="*/ 820408 w 996441"/>
                <a:gd name="connsiteY37" fmla="*/ 859415 h 1069788"/>
                <a:gd name="connsiteX38" fmla="*/ 817768 w 996441"/>
                <a:gd name="connsiteY38" fmla="*/ 787818 h 1069788"/>
                <a:gd name="connsiteX39" fmla="*/ 800876 w 996441"/>
                <a:gd name="connsiteY39" fmla="*/ 772621 h 1069788"/>
                <a:gd name="connsiteX40" fmla="*/ 799626 w 996441"/>
                <a:gd name="connsiteY40" fmla="*/ 760813 h 1069788"/>
                <a:gd name="connsiteX41" fmla="*/ 846802 w 996441"/>
                <a:gd name="connsiteY41" fmla="*/ 695495 h 1069788"/>
                <a:gd name="connsiteX42" fmla="*/ 818435 w 996441"/>
                <a:gd name="connsiteY42" fmla="*/ 643290 h 1069788"/>
                <a:gd name="connsiteX43" fmla="*/ 817462 w 996441"/>
                <a:gd name="connsiteY43" fmla="*/ 637622 h 1069788"/>
                <a:gd name="connsiteX44" fmla="*/ 828965 w 996441"/>
                <a:gd name="connsiteY44" fmla="*/ 567109 h 1069788"/>
                <a:gd name="connsiteX45" fmla="*/ 754284 w 996441"/>
                <a:gd name="connsiteY45" fmla="*/ 552773 h 1069788"/>
                <a:gd name="connsiteX46" fmla="*/ 747783 w 996441"/>
                <a:gd name="connsiteY46" fmla="*/ 559580 h 1069788"/>
                <a:gd name="connsiteX47" fmla="*/ 741365 w 996441"/>
                <a:gd name="connsiteY47" fmla="*/ 562330 h 1069788"/>
                <a:gd name="connsiteX48" fmla="*/ 715304 w 996441"/>
                <a:gd name="connsiteY48" fmla="*/ 562330 h 1069788"/>
                <a:gd name="connsiteX49" fmla="*/ 707275 w 996441"/>
                <a:gd name="connsiteY49" fmla="*/ 557246 h 1069788"/>
                <a:gd name="connsiteX50" fmla="*/ 695439 w 996441"/>
                <a:gd name="connsiteY50" fmla="*/ 532158 h 1069788"/>
                <a:gd name="connsiteX51" fmla="*/ 694745 w 996441"/>
                <a:gd name="connsiteY51" fmla="*/ 526712 h 1069788"/>
                <a:gd name="connsiteX52" fmla="*/ 707080 w 996441"/>
                <a:gd name="connsiteY52" fmla="*/ 461283 h 1069788"/>
                <a:gd name="connsiteX53" fmla="*/ 716054 w 996441"/>
                <a:gd name="connsiteY53" fmla="*/ 454059 h 1069788"/>
                <a:gd name="connsiteX54" fmla="*/ 824769 w 996441"/>
                <a:gd name="connsiteY54" fmla="*/ 457005 h 1069788"/>
                <a:gd name="connsiteX55" fmla="*/ 831771 w 996441"/>
                <a:gd name="connsiteY55" fmla="*/ 460727 h 1069788"/>
                <a:gd name="connsiteX56" fmla="*/ 849941 w 996441"/>
                <a:gd name="connsiteY56" fmla="*/ 486343 h 1069788"/>
                <a:gd name="connsiteX57" fmla="*/ 851580 w 996441"/>
                <a:gd name="connsiteY57" fmla="*/ 491344 h 1069788"/>
                <a:gd name="connsiteX58" fmla="*/ 852053 w 996441"/>
                <a:gd name="connsiteY58" fmla="*/ 524934 h 1069788"/>
                <a:gd name="connsiteX59" fmla="*/ 858721 w 996441"/>
                <a:gd name="connsiteY59" fmla="*/ 534019 h 1069788"/>
                <a:gd name="connsiteX60" fmla="*/ 893616 w 996441"/>
                <a:gd name="connsiteY60" fmla="*/ 518961 h 1069788"/>
                <a:gd name="connsiteX61" fmla="*/ 898089 w 996441"/>
                <a:gd name="connsiteY61" fmla="*/ 421414 h 1069788"/>
                <a:gd name="connsiteX62" fmla="*/ 899979 w 996441"/>
                <a:gd name="connsiteY62" fmla="*/ 416330 h 1069788"/>
                <a:gd name="connsiteX63" fmla="*/ 913731 w 996441"/>
                <a:gd name="connsiteY63" fmla="*/ 398854 h 1069788"/>
                <a:gd name="connsiteX64" fmla="*/ 917954 w 996441"/>
                <a:gd name="connsiteY64" fmla="*/ 395909 h 1069788"/>
                <a:gd name="connsiteX65" fmla="*/ 942431 w 996441"/>
                <a:gd name="connsiteY65" fmla="*/ 387908 h 1069788"/>
                <a:gd name="connsiteX66" fmla="*/ 949683 w 996441"/>
                <a:gd name="connsiteY66" fmla="*/ 368265 h 1069788"/>
                <a:gd name="connsiteX67" fmla="*/ 895728 w 996441"/>
                <a:gd name="connsiteY67" fmla="*/ 208873 h 1069788"/>
                <a:gd name="connsiteX68" fmla="*/ 897117 w 996441"/>
                <a:gd name="connsiteY68" fmla="*/ 200594 h 1069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996441" h="1069788" fill="norm" stroke="1" extrusionOk="0">
                  <a:moveTo>
                    <a:pt x="897172" y="200511"/>
                  </a:moveTo>
                  <a:cubicBezTo>
                    <a:pt x="929123" y="159114"/>
                    <a:pt x="973215" y="101603"/>
                    <a:pt x="996441" y="70569"/>
                  </a:cubicBezTo>
                  <a:lnTo>
                    <a:pt x="842134" y="124913"/>
                  </a:lnTo>
                  <a:cubicBezTo>
                    <a:pt x="839800" y="125746"/>
                    <a:pt x="837217" y="125552"/>
                    <a:pt x="835022" y="124385"/>
                  </a:cubicBezTo>
                  <a:lnTo>
                    <a:pt x="810795" y="111494"/>
                  </a:lnTo>
                  <a:lnTo>
                    <a:pt x="809711" y="111855"/>
                  </a:lnTo>
                  <a:lnTo>
                    <a:pt x="806183" y="128580"/>
                  </a:lnTo>
                  <a:cubicBezTo>
                    <a:pt x="805572" y="131498"/>
                    <a:pt x="803543" y="133887"/>
                    <a:pt x="800793" y="134998"/>
                  </a:cubicBezTo>
                  <a:lnTo>
                    <a:pt x="789346" y="139582"/>
                  </a:lnTo>
                  <a:cubicBezTo>
                    <a:pt x="786846" y="140582"/>
                    <a:pt x="784067" y="140388"/>
                    <a:pt x="781706" y="139082"/>
                  </a:cubicBezTo>
                  <a:lnTo>
                    <a:pt x="729057" y="109632"/>
                  </a:lnTo>
                  <a:lnTo>
                    <a:pt x="668323" y="116411"/>
                  </a:lnTo>
                  <a:lnTo>
                    <a:pt x="656515" y="133442"/>
                  </a:lnTo>
                  <a:cubicBezTo>
                    <a:pt x="653848" y="137304"/>
                    <a:pt x="648653" y="138415"/>
                    <a:pt x="644624" y="135998"/>
                  </a:cubicBezTo>
                  <a:lnTo>
                    <a:pt x="633122" y="129080"/>
                  </a:lnTo>
                  <a:cubicBezTo>
                    <a:pt x="630982" y="127775"/>
                    <a:pt x="629482" y="125635"/>
                    <a:pt x="628982" y="123190"/>
                  </a:cubicBezTo>
                  <a:lnTo>
                    <a:pt x="619952" y="77404"/>
                  </a:lnTo>
                  <a:lnTo>
                    <a:pt x="598643" y="53927"/>
                  </a:lnTo>
                  <a:lnTo>
                    <a:pt x="591475" y="53927"/>
                  </a:lnTo>
                  <a:lnTo>
                    <a:pt x="551523" y="112077"/>
                  </a:lnTo>
                  <a:cubicBezTo>
                    <a:pt x="550023" y="114272"/>
                    <a:pt x="547605" y="115661"/>
                    <a:pt x="544938" y="115911"/>
                  </a:cubicBezTo>
                  <a:lnTo>
                    <a:pt x="517655" y="118217"/>
                  </a:lnTo>
                  <a:cubicBezTo>
                    <a:pt x="515849" y="118356"/>
                    <a:pt x="514015" y="117967"/>
                    <a:pt x="512432" y="117050"/>
                  </a:cubicBezTo>
                  <a:lnTo>
                    <a:pt x="414663" y="60289"/>
                  </a:lnTo>
                  <a:cubicBezTo>
                    <a:pt x="411468" y="58456"/>
                    <a:pt x="409773" y="54816"/>
                    <a:pt x="410357" y="51204"/>
                  </a:cubicBezTo>
                  <a:lnTo>
                    <a:pt x="418608" y="0"/>
                  </a:lnTo>
                  <a:lnTo>
                    <a:pt x="415163" y="611"/>
                  </a:lnTo>
                  <a:lnTo>
                    <a:pt x="406467" y="7918"/>
                  </a:lnTo>
                  <a:lnTo>
                    <a:pt x="395965" y="40508"/>
                  </a:lnTo>
                  <a:cubicBezTo>
                    <a:pt x="396132" y="40675"/>
                    <a:pt x="396298" y="40869"/>
                    <a:pt x="396465" y="41063"/>
                  </a:cubicBezTo>
                  <a:cubicBezTo>
                    <a:pt x="398715" y="43786"/>
                    <a:pt x="399160" y="47592"/>
                    <a:pt x="397577" y="50732"/>
                  </a:cubicBezTo>
                  <a:lnTo>
                    <a:pt x="0" y="840661"/>
                  </a:lnTo>
                  <a:lnTo>
                    <a:pt x="35674" y="949821"/>
                  </a:lnTo>
                  <a:lnTo>
                    <a:pt x="299808" y="1069789"/>
                  </a:lnTo>
                  <a:lnTo>
                    <a:pt x="383351" y="950377"/>
                  </a:lnTo>
                  <a:cubicBezTo>
                    <a:pt x="384852" y="948238"/>
                    <a:pt x="387185" y="946876"/>
                    <a:pt x="389769" y="946626"/>
                  </a:cubicBezTo>
                  <a:lnTo>
                    <a:pt x="757951" y="910980"/>
                  </a:lnTo>
                  <a:lnTo>
                    <a:pt x="820408" y="859415"/>
                  </a:lnTo>
                  <a:lnTo>
                    <a:pt x="817768" y="787818"/>
                  </a:lnTo>
                  <a:lnTo>
                    <a:pt x="800876" y="772621"/>
                  </a:lnTo>
                  <a:cubicBezTo>
                    <a:pt x="797487" y="769592"/>
                    <a:pt x="796959" y="764508"/>
                    <a:pt x="799626" y="760813"/>
                  </a:cubicBezTo>
                  <a:lnTo>
                    <a:pt x="846802" y="695495"/>
                  </a:lnTo>
                  <a:lnTo>
                    <a:pt x="818435" y="643290"/>
                  </a:lnTo>
                  <a:cubicBezTo>
                    <a:pt x="817490" y="641568"/>
                    <a:pt x="817157" y="639567"/>
                    <a:pt x="817462" y="637622"/>
                  </a:cubicBezTo>
                  <a:lnTo>
                    <a:pt x="828965" y="567109"/>
                  </a:lnTo>
                  <a:lnTo>
                    <a:pt x="754284" y="552773"/>
                  </a:lnTo>
                  <a:lnTo>
                    <a:pt x="747783" y="559580"/>
                  </a:lnTo>
                  <a:cubicBezTo>
                    <a:pt x="746116" y="561330"/>
                    <a:pt x="743782" y="562330"/>
                    <a:pt x="741365" y="562330"/>
                  </a:cubicBezTo>
                  <a:lnTo>
                    <a:pt x="715304" y="562330"/>
                  </a:lnTo>
                  <a:cubicBezTo>
                    <a:pt x="711859" y="562330"/>
                    <a:pt x="708747" y="560358"/>
                    <a:pt x="707275" y="557246"/>
                  </a:cubicBezTo>
                  <a:lnTo>
                    <a:pt x="695439" y="532158"/>
                  </a:lnTo>
                  <a:cubicBezTo>
                    <a:pt x="694633" y="530463"/>
                    <a:pt x="694384" y="528574"/>
                    <a:pt x="694745" y="526712"/>
                  </a:cubicBezTo>
                  <a:lnTo>
                    <a:pt x="707080" y="461283"/>
                  </a:lnTo>
                  <a:cubicBezTo>
                    <a:pt x="707886" y="457005"/>
                    <a:pt x="711609" y="453809"/>
                    <a:pt x="716054" y="454059"/>
                  </a:cubicBezTo>
                  <a:lnTo>
                    <a:pt x="824769" y="457005"/>
                  </a:lnTo>
                  <a:cubicBezTo>
                    <a:pt x="827548" y="457088"/>
                    <a:pt x="830160" y="458477"/>
                    <a:pt x="831771" y="460727"/>
                  </a:cubicBezTo>
                  <a:lnTo>
                    <a:pt x="849941" y="486343"/>
                  </a:lnTo>
                  <a:cubicBezTo>
                    <a:pt x="850969" y="487816"/>
                    <a:pt x="851552" y="489566"/>
                    <a:pt x="851580" y="491344"/>
                  </a:cubicBezTo>
                  <a:lnTo>
                    <a:pt x="852053" y="524934"/>
                  </a:lnTo>
                  <a:lnTo>
                    <a:pt x="858721" y="534019"/>
                  </a:lnTo>
                  <a:lnTo>
                    <a:pt x="893616" y="518961"/>
                  </a:lnTo>
                  <a:lnTo>
                    <a:pt x="898089" y="421414"/>
                  </a:lnTo>
                  <a:cubicBezTo>
                    <a:pt x="898173" y="419553"/>
                    <a:pt x="898839" y="417775"/>
                    <a:pt x="899979" y="416330"/>
                  </a:cubicBezTo>
                  <a:lnTo>
                    <a:pt x="913731" y="398854"/>
                  </a:lnTo>
                  <a:cubicBezTo>
                    <a:pt x="914815" y="397465"/>
                    <a:pt x="916287" y="396465"/>
                    <a:pt x="917954" y="395909"/>
                  </a:cubicBezTo>
                  <a:lnTo>
                    <a:pt x="942431" y="387908"/>
                  </a:lnTo>
                  <a:lnTo>
                    <a:pt x="949683" y="368265"/>
                  </a:lnTo>
                  <a:lnTo>
                    <a:pt x="895728" y="208873"/>
                  </a:lnTo>
                  <a:cubicBezTo>
                    <a:pt x="894783" y="206067"/>
                    <a:pt x="895283" y="202956"/>
                    <a:pt x="897117" y="200594"/>
                  </a:cubicBezTo>
                  <a:close/>
                </a:path>
              </a:pathLst>
            </a:custGeom>
            <a:grpFill/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sp>
        <p:nvSpPr>
          <p:cNvPr id="137" name="Forma Livre: Forma 136"/>
          <p:cNvSpPr/>
          <p:nvPr/>
        </p:nvSpPr>
        <p:spPr bwMode="auto">
          <a:xfrm>
            <a:off x="7998701" y="2518529"/>
            <a:ext cx="1689685" cy="1617227"/>
          </a:xfrm>
          <a:custGeom>
            <a:avLst/>
            <a:gdLst>
              <a:gd name="connsiteX0" fmla="*/ 1162362 w 1689685"/>
              <a:gd name="connsiteY0" fmla="*/ 1616088 h 1617227"/>
              <a:gd name="connsiteX1" fmla="*/ 1260575 w 1689685"/>
              <a:gd name="connsiteY1" fmla="*/ 1617227 h 1617227"/>
              <a:gd name="connsiteX2" fmla="*/ 1651345 w 1689685"/>
              <a:gd name="connsiteY2" fmla="*/ 840856 h 1617227"/>
              <a:gd name="connsiteX3" fmla="*/ 1642315 w 1689685"/>
              <a:gd name="connsiteY3" fmla="*/ 837300 h 1617227"/>
              <a:gd name="connsiteX4" fmla="*/ 1636731 w 1689685"/>
              <a:gd name="connsiteY4" fmla="*/ 827965 h 1617227"/>
              <a:gd name="connsiteX5" fmla="*/ 1689686 w 1689685"/>
              <a:gd name="connsiteY5" fmla="*/ 386102 h 1617227"/>
              <a:gd name="connsiteX6" fmla="*/ 783345 w 1689685"/>
              <a:gd name="connsiteY6" fmla="*/ 327980 h 1617227"/>
              <a:gd name="connsiteX7" fmla="*/ 780567 w 1689685"/>
              <a:gd name="connsiteY7" fmla="*/ 327341 h 1617227"/>
              <a:gd name="connsiteX8" fmla="*/ 666906 w 1689685"/>
              <a:gd name="connsiteY8" fmla="*/ 281332 h 1617227"/>
              <a:gd name="connsiteX9" fmla="*/ 662544 w 1689685"/>
              <a:gd name="connsiteY9" fmla="*/ 277526 h 1617227"/>
              <a:gd name="connsiteX10" fmla="*/ 503597 w 1689685"/>
              <a:gd name="connsiteY10" fmla="*/ 0 h 1617227"/>
              <a:gd name="connsiteX11" fmla="*/ 492456 w 1689685"/>
              <a:gd name="connsiteY11" fmla="*/ 13780 h 1617227"/>
              <a:gd name="connsiteX12" fmla="*/ 481176 w 1689685"/>
              <a:gd name="connsiteY12" fmla="*/ 60651 h 1617227"/>
              <a:gd name="connsiteX13" fmla="*/ 460200 w 1689685"/>
              <a:gd name="connsiteY13" fmla="*/ 199900 h 1617227"/>
              <a:gd name="connsiteX14" fmla="*/ 451892 w 1689685"/>
              <a:gd name="connsiteY14" fmla="*/ 207456 h 1617227"/>
              <a:gd name="connsiteX15" fmla="*/ 0 w 1689685"/>
              <a:gd name="connsiteY15" fmla="*/ 231850 h 1617227"/>
              <a:gd name="connsiteX16" fmla="*/ 12197 w 1689685"/>
              <a:gd name="connsiteY16" fmla="*/ 553106 h 1617227"/>
              <a:gd name="connsiteX17" fmla="*/ 229794 w 1689685"/>
              <a:gd name="connsiteY17" fmla="*/ 577833 h 1617227"/>
              <a:gd name="connsiteX18" fmla="*/ 237601 w 1689685"/>
              <a:gd name="connsiteY18" fmla="*/ 585585 h 1617227"/>
              <a:gd name="connsiteX19" fmla="*/ 260883 w 1689685"/>
              <a:gd name="connsiteY19" fmla="*/ 775482 h 1617227"/>
              <a:gd name="connsiteX20" fmla="*/ 259633 w 1689685"/>
              <a:gd name="connsiteY20" fmla="*/ 781233 h 1617227"/>
              <a:gd name="connsiteX21" fmla="*/ 139749 w 1689685"/>
              <a:gd name="connsiteY21" fmla="*/ 975382 h 1617227"/>
              <a:gd name="connsiteX22" fmla="*/ 145806 w 1689685"/>
              <a:gd name="connsiteY22" fmla="*/ 976910 h 1617227"/>
              <a:gd name="connsiteX23" fmla="*/ 152251 w 1689685"/>
              <a:gd name="connsiteY23" fmla="*/ 983328 h 1617227"/>
              <a:gd name="connsiteX24" fmla="*/ 203734 w 1689685"/>
              <a:gd name="connsiteY24" fmla="*/ 1185755 h 1617227"/>
              <a:gd name="connsiteX25" fmla="*/ 200094 w 1689685"/>
              <a:gd name="connsiteY25" fmla="*/ 1195313 h 1617227"/>
              <a:gd name="connsiteX26" fmla="*/ 182591 w 1689685"/>
              <a:gd name="connsiteY26" fmla="*/ 1207121 h 1617227"/>
              <a:gd name="connsiteX27" fmla="*/ 237824 w 1689685"/>
              <a:gd name="connsiteY27" fmla="*/ 1354760 h 1617227"/>
              <a:gd name="connsiteX28" fmla="*/ 477536 w 1689685"/>
              <a:gd name="connsiteY28" fmla="*/ 1367263 h 1617227"/>
              <a:gd name="connsiteX29" fmla="*/ 483204 w 1689685"/>
              <a:gd name="connsiteY29" fmla="*/ 1369707 h 1617227"/>
              <a:gd name="connsiteX30" fmla="*/ 495540 w 1689685"/>
              <a:gd name="connsiteY30" fmla="*/ 1381515 h 1617227"/>
              <a:gd name="connsiteX31" fmla="*/ 498262 w 1689685"/>
              <a:gd name="connsiteY31" fmla="*/ 1387933 h 1617227"/>
              <a:gd name="connsiteX32" fmla="*/ 498262 w 1689685"/>
              <a:gd name="connsiteY32" fmla="*/ 1505706 h 1617227"/>
              <a:gd name="connsiteX33" fmla="*/ 628676 w 1689685"/>
              <a:gd name="connsiteY33" fmla="*/ 1611809 h 1617227"/>
              <a:gd name="connsiteX34" fmla="*/ 680325 w 1689685"/>
              <a:gd name="connsiteY34" fmla="*/ 1585971 h 1617227"/>
              <a:gd name="connsiteX35" fmla="*/ 681714 w 1689685"/>
              <a:gd name="connsiteY35" fmla="*/ 1575858 h 1617227"/>
              <a:gd name="connsiteX36" fmla="*/ 686299 w 1689685"/>
              <a:gd name="connsiteY36" fmla="*/ 1569246 h 1617227"/>
              <a:gd name="connsiteX37" fmla="*/ 819824 w 1689685"/>
              <a:gd name="connsiteY37" fmla="*/ 1497037 h 1617227"/>
              <a:gd name="connsiteX38" fmla="*/ 826048 w 1689685"/>
              <a:gd name="connsiteY38" fmla="*/ 1496204 h 1617227"/>
              <a:gd name="connsiteX39" fmla="*/ 1098794 w 1689685"/>
              <a:gd name="connsiteY39" fmla="*/ 1559466 h 1617227"/>
              <a:gd name="connsiteX40" fmla="*/ 1156416 w 1689685"/>
              <a:gd name="connsiteY40" fmla="*/ 1509623 h 1617227"/>
              <a:gd name="connsiteX41" fmla="*/ 1162223 w 1689685"/>
              <a:gd name="connsiteY41" fmla="*/ 1507456 h 1617227"/>
              <a:gd name="connsiteX42" fmla="*/ 1173114 w 1689685"/>
              <a:gd name="connsiteY42" fmla="*/ 1507456 h 1617227"/>
              <a:gd name="connsiteX43" fmla="*/ 1180143 w 1689685"/>
              <a:gd name="connsiteY43" fmla="*/ 1510901 h 1617227"/>
              <a:gd name="connsiteX44" fmla="*/ 1181699 w 1689685"/>
              <a:gd name="connsiteY44" fmla="*/ 1518569 h 1617227"/>
              <a:gd name="connsiteX45" fmla="*/ 1157444 w 1689685"/>
              <a:gd name="connsiteY45" fmla="*/ 1611921 h 1617227"/>
              <a:gd name="connsiteX46" fmla="*/ 1162306 w 1689685"/>
              <a:gd name="connsiteY46" fmla="*/ 1616088 h 1617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689685" h="1617227" fill="norm" stroke="1" extrusionOk="0">
                <a:moveTo>
                  <a:pt x="1162362" y="1616088"/>
                </a:moveTo>
                <a:lnTo>
                  <a:pt x="1260575" y="1617227"/>
                </a:lnTo>
                <a:lnTo>
                  <a:pt x="1651345" y="840856"/>
                </a:lnTo>
                <a:lnTo>
                  <a:pt x="1642315" y="837300"/>
                </a:lnTo>
                <a:cubicBezTo>
                  <a:pt x="1638565" y="835827"/>
                  <a:pt x="1636259" y="831993"/>
                  <a:pt x="1636731" y="827965"/>
                </a:cubicBezTo>
                <a:lnTo>
                  <a:pt x="1689686" y="386102"/>
                </a:lnTo>
                <a:lnTo>
                  <a:pt x="783345" y="327980"/>
                </a:lnTo>
                <a:cubicBezTo>
                  <a:pt x="782400" y="327924"/>
                  <a:pt x="781456" y="327702"/>
                  <a:pt x="780567" y="327341"/>
                </a:cubicBezTo>
                <a:lnTo>
                  <a:pt x="666906" y="281332"/>
                </a:lnTo>
                <a:cubicBezTo>
                  <a:pt x="665072" y="280582"/>
                  <a:pt x="663516" y="279248"/>
                  <a:pt x="662544" y="277526"/>
                </a:cubicBezTo>
                <a:lnTo>
                  <a:pt x="503597" y="0"/>
                </a:lnTo>
                <a:lnTo>
                  <a:pt x="492456" y="13780"/>
                </a:lnTo>
                <a:lnTo>
                  <a:pt x="481176" y="60651"/>
                </a:lnTo>
                <a:lnTo>
                  <a:pt x="460200" y="199900"/>
                </a:lnTo>
                <a:cubicBezTo>
                  <a:pt x="459561" y="204067"/>
                  <a:pt x="456115" y="207206"/>
                  <a:pt x="451892" y="207456"/>
                </a:cubicBezTo>
                <a:lnTo>
                  <a:pt x="0" y="231850"/>
                </a:lnTo>
                <a:lnTo>
                  <a:pt x="12197" y="553106"/>
                </a:lnTo>
                <a:lnTo>
                  <a:pt x="229794" y="577833"/>
                </a:lnTo>
                <a:cubicBezTo>
                  <a:pt x="233878" y="578306"/>
                  <a:pt x="237101" y="581501"/>
                  <a:pt x="237601" y="585585"/>
                </a:cubicBezTo>
                <a:lnTo>
                  <a:pt x="260883" y="775482"/>
                </a:lnTo>
                <a:cubicBezTo>
                  <a:pt x="261133" y="777483"/>
                  <a:pt x="260689" y="779511"/>
                  <a:pt x="259633" y="781233"/>
                </a:cubicBezTo>
                <a:lnTo>
                  <a:pt x="139749" y="975382"/>
                </a:lnTo>
                <a:lnTo>
                  <a:pt x="145806" y="976910"/>
                </a:lnTo>
                <a:cubicBezTo>
                  <a:pt x="148973" y="977715"/>
                  <a:pt x="151446" y="980160"/>
                  <a:pt x="152251" y="983328"/>
                </a:cubicBezTo>
                <a:lnTo>
                  <a:pt x="203734" y="1185755"/>
                </a:lnTo>
                <a:cubicBezTo>
                  <a:pt x="204651" y="1189395"/>
                  <a:pt x="203206" y="1193201"/>
                  <a:pt x="200094" y="1195313"/>
                </a:cubicBezTo>
                <a:lnTo>
                  <a:pt x="182591" y="1207121"/>
                </a:lnTo>
                <a:lnTo>
                  <a:pt x="237824" y="1354760"/>
                </a:lnTo>
                <a:lnTo>
                  <a:pt x="477536" y="1367263"/>
                </a:lnTo>
                <a:cubicBezTo>
                  <a:pt x="479676" y="1367374"/>
                  <a:pt x="481676" y="1368235"/>
                  <a:pt x="483204" y="1369707"/>
                </a:cubicBezTo>
                <a:lnTo>
                  <a:pt x="495540" y="1381515"/>
                </a:lnTo>
                <a:cubicBezTo>
                  <a:pt x="497290" y="1383182"/>
                  <a:pt x="498262" y="1385516"/>
                  <a:pt x="498262" y="1387933"/>
                </a:cubicBezTo>
                <a:lnTo>
                  <a:pt x="498262" y="1505706"/>
                </a:lnTo>
                <a:lnTo>
                  <a:pt x="628676" y="1611809"/>
                </a:lnTo>
                <a:lnTo>
                  <a:pt x="680325" y="1585971"/>
                </a:lnTo>
                <a:lnTo>
                  <a:pt x="681714" y="1575858"/>
                </a:lnTo>
                <a:cubicBezTo>
                  <a:pt x="682103" y="1573052"/>
                  <a:pt x="683798" y="1570607"/>
                  <a:pt x="686299" y="1569246"/>
                </a:cubicBezTo>
                <a:lnTo>
                  <a:pt x="819824" y="1497037"/>
                </a:lnTo>
                <a:cubicBezTo>
                  <a:pt x="821713" y="1496010"/>
                  <a:pt x="823936" y="1495704"/>
                  <a:pt x="826048" y="1496204"/>
                </a:cubicBezTo>
                <a:lnTo>
                  <a:pt x="1098794" y="1559466"/>
                </a:lnTo>
                <a:lnTo>
                  <a:pt x="1156416" y="1509623"/>
                </a:lnTo>
                <a:cubicBezTo>
                  <a:pt x="1158028" y="1508234"/>
                  <a:pt x="1160084" y="1507456"/>
                  <a:pt x="1162223" y="1507456"/>
                </a:cubicBezTo>
                <a:lnTo>
                  <a:pt x="1173114" y="1507456"/>
                </a:lnTo>
                <a:cubicBezTo>
                  <a:pt x="1175865" y="1507456"/>
                  <a:pt x="1178449" y="1508734"/>
                  <a:pt x="1180143" y="1510901"/>
                </a:cubicBezTo>
                <a:cubicBezTo>
                  <a:pt x="1181838" y="1513068"/>
                  <a:pt x="1182394" y="1515902"/>
                  <a:pt x="1181699" y="1518569"/>
                </a:cubicBezTo>
                <a:lnTo>
                  <a:pt x="1157444" y="1611921"/>
                </a:lnTo>
                <a:lnTo>
                  <a:pt x="1162306" y="161608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38" name="Forma Livre: Forma 137"/>
          <p:cNvSpPr/>
          <p:nvPr/>
        </p:nvSpPr>
        <p:spPr bwMode="auto">
          <a:xfrm>
            <a:off x="11066151" y="2566788"/>
            <a:ext cx="948792" cy="316671"/>
          </a:xfrm>
          <a:custGeom>
            <a:avLst/>
            <a:gdLst>
              <a:gd name="connsiteX0" fmla="*/ 921010 w 948792"/>
              <a:gd name="connsiteY0" fmla="*/ 69152 h 316671"/>
              <a:gd name="connsiteX1" fmla="*/ 911536 w 948792"/>
              <a:gd name="connsiteY1" fmla="*/ 58456 h 316671"/>
              <a:gd name="connsiteX2" fmla="*/ 876418 w 948792"/>
              <a:gd name="connsiteY2" fmla="*/ 54788 h 316671"/>
              <a:gd name="connsiteX3" fmla="*/ 806432 w 948792"/>
              <a:gd name="connsiteY3" fmla="*/ 113883 h 316671"/>
              <a:gd name="connsiteX4" fmla="*/ 799681 w 948792"/>
              <a:gd name="connsiteY4" fmla="*/ 115911 h 316671"/>
              <a:gd name="connsiteX5" fmla="*/ 735335 w 948792"/>
              <a:gd name="connsiteY5" fmla="*/ 108410 h 316671"/>
              <a:gd name="connsiteX6" fmla="*/ 652986 w 948792"/>
              <a:gd name="connsiteY6" fmla="*/ 170283 h 316671"/>
              <a:gd name="connsiteX7" fmla="*/ 647652 w 948792"/>
              <a:gd name="connsiteY7" fmla="*/ 172061 h 316671"/>
              <a:gd name="connsiteX8" fmla="*/ 643234 w 948792"/>
              <a:gd name="connsiteY8" fmla="*/ 170894 h 316671"/>
              <a:gd name="connsiteX9" fmla="*/ 616646 w 948792"/>
              <a:gd name="connsiteY9" fmla="*/ 155613 h 316671"/>
              <a:gd name="connsiteX10" fmla="*/ 612784 w 948792"/>
              <a:gd name="connsiteY10" fmla="*/ 151112 h 316671"/>
              <a:gd name="connsiteX11" fmla="*/ 604616 w 948792"/>
              <a:gd name="connsiteY11" fmla="*/ 129969 h 316671"/>
              <a:gd name="connsiteX12" fmla="*/ 597004 w 948792"/>
              <a:gd name="connsiteY12" fmla="*/ 125635 h 316671"/>
              <a:gd name="connsiteX13" fmla="*/ 592669 w 948792"/>
              <a:gd name="connsiteY13" fmla="*/ 116245 h 316671"/>
              <a:gd name="connsiteX14" fmla="*/ 606005 w 948792"/>
              <a:gd name="connsiteY14" fmla="*/ 46342 h 316671"/>
              <a:gd name="connsiteX15" fmla="*/ 609672 w 948792"/>
              <a:gd name="connsiteY15" fmla="*/ 40702 h 316671"/>
              <a:gd name="connsiteX16" fmla="*/ 613534 w 948792"/>
              <a:gd name="connsiteY16" fmla="*/ 38035 h 316671"/>
              <a:gd name="connsiteX17" fmla="*/ 613312 w 948792"/>
              <a:gd name="connsiteY17" fmla="*/ 30978 h 316671"/>
              <a:gd name="connsiteX18" fmla="*/ 596809 w 948792"/>
              <a:gd name="connsiteY18" fmla="*/ 21060 h 316671"/>
              <a:gd name="connsiteX19" fmla="*/ 440696 w 948792"/>
              <a:gd name="connsiteY19" fmla="*/ 89628 h 316671"/>
              <a:gd name="connsiteX20" fmla="*/ 430055 w 948792"/>
              <a:gd name="connsiteY20" fmla="*/ 86878 h 316671"/>
              <a:gd name="connsiteX21" fmla="*/ 424415 w 948792"/>
              <a:gd name="connsiteY21" fmla="*/ 79460 h 316671"/>
              <a:gd name="connsiteX22" fmla="*/ 395437 w 948792"/>
              <a:gd name="connsiteY22" fmla="*/ 71875 h 316671"/>
              <a:gd name="connsiteX23" fmla="*/ 391297 w 948792"/>
              <a:gd name="connsiteY23" fmla="*/ 69458 h 316671"/>
              <a:gd name="connsiteX24" fmla="*/ 371182 w 948792"/>
              <a:gd name="connsiteY24" fmla="*/ 48620 h 316671"/>
              <a:gd name="connsiteX25" fmla="*/ 370321 w 948792"/>
              <a:gd name="connsiteY25" fmla="*/ 47426 h 316671"/>
              <a:gd name="connsiteX26" fmla="*/ 343121 w 948792"/>
              <a:gd name="connsiteY26" fmla="*/ 82044 h 316671"/>
              <a:gd name="connsiteX27" fmla="*/ 341454 w 948792"/>
              <a:gd name="connsiteY27" fmla="*/ 83655 h 316671"/>
              <a:gd name="connsiteX28" fmla="*/ 340899 w 948792"/>
              <a:gd name="connsiteY28" fmla="*/ 83988 h 316671"/>
              <a:gd name="connsiteX29" fmla="*/ 339260 w 948792"/>
              <a:gd name="connsiteY29" fmla="*/ 84822 h 316671"/>
              <a:gd name="connsiteX30" fmla="*/ 338593 w 948792"/>
              <a:gd name="connsiteY30" fmla="*/ 85072 h 316671"/>
              <a:gd name="connsiteX31" fmla="*/ 336148 w 948792"/>
              <a:gd name="connsiteY31" fmla="*/ 85461 h 316671"/>
              <a:gd name="connsiteX32" fmla="*/ 321867 w 948792"/>
              <a:gd name="connsiteY32" fmla="*/ 85461 h 316671"/>
              <a:gd name="connsiteX33" fmla="*/ 315810 w 948792"/>
              <a:gd name="connsiteY33" fmla="*/ 83072 h 316671"/>
              <a:gd name="connsiteX34" fmla="*/ 228738 w 948792"/>
              <a:gd name="connsiteY34" fmla="*/ 1723 h 316671"/>
              <a:gd name="connsiteX35" fmla="*/ 97796 w 948792"/>
              <a:gd name="connsiteY35" fmla="*/ 0 h 316671"/>
              <a:gd name="connsiteX36" fmla="*/ 107132 w 948792"/>
              <a:gd name="connsiteY36" fmla="*/ 90767 h 316671"/>
              <a:gd name="connsiteX37" fmla="*/ 104214 w 948792"/>
              <a:gd name="connsiteY37" fmla="*/ 98297 h 316671"/>
              <a:gd name="connsiteX38" fmla="*/ 0 w 948792"/>
              <a:gd name="connsiteY38" fmla="*/ 191231 h 316671"/>
              <a:gd name="connsiteX39" fmla="*/ 44759 w 948792"/>
              <a:gd name="connsiteY39" fmla="*/ 215041 h 316671"/>
              <a:gd name="connsiteX40" fmla="*/ 49204 w 948792"/>
              <a:gd name="connsiteY40" fmla="*/ 220709 h 316671"/>
              <a:gd name="connsiteX41" fmla="*/ 58317 w 948792"/>
              <a:gd name="connsiteY41" fmla="*/ 256994 h 316671"/>
              <a:gd name="connsiteX42" fmla="*/ 78154 w 948792"/>
              <a:gd name="connsiteY42" fmla="*/ 273858 h 316671"/>
              <a:gd name="connsiteX43" fmla="*/ 81071 w 948792"/>
              <a:gd name="connsiteY43" fmla="*/ 278720 h 316671"/>
              <a:gd name="connsiteX44" fmla="*/ 89350 w 948792"/>
              <a:gd name="connsiteY44" fmla="*/ 316422 h 316671"/>
              <a:gd name="connsiteX45" fmla="*/ 89823 w 948792"/>
              <a:gd name="connsiteY45" fmla="*/ 316672 h 316671"/>
              <a:gd name="connsiteX46" fmla="*/ 107215 w 948792"/>
              <a:gd name="connsiteY46" fmla="*/ 311838 h 316671"/>
              <a:gd name="connsiteX47" fmla="*/ 133942 w 948792"/>
              <a:gd name="connsiteY47" fmla="*/ 257966 h 316671"/>
              <a:gd name="connsiteX48" fmla="*/ 137082 w 948792"/>
              <a:gd name="connsiteY48" fmla="*/ 254438 h 316671"/>
              <a:gd name="connsiteX49" fmla="*/ 252243 w 948792"/>
              <a:gd name="connsiteY49" fmla="*/ 180257 h 316671"/>
              <a:gd name="connsiteX50" fmla="*/ 260883 w 948792"/>
              <a:gd name="connsiteY50" fmla="*/ 179701 h 316671"/>
              <a:gd name="connsiteX51" fmla="*/ 385268 w 948792"/>
              <a:gd name="connsiteY51" fmla="*/ 239129 h 316671"/>
              <a:gd name="connsiteX52" fmla="*/ 385435 w 948792"/>
              <a:gd name="connsiteY52" fmla="*/ 238824 h 316671"/>
              <a:gd name="connsiteX53" fmla="*/ 394465 w 948792"/>
              <a:gd name="connsiteY53" fmla="*/ 234406 h 316671"/>
              <a:gd name="connsiteX54" fmla="*/ 407939 w 948792"/>
              <a:gd name="connsiteY54" fmla="*/ 236379 h 316671"/>
              <a:gd name="connsiteX55" fmla="*/ 415385 w 948792"/>
              <a:gd name="connsiteY55" fmla="*/ 243574 h 316671"/>
              <a:gd name="connsiteX56" fmla="*/ 417886 w 948792"/>
              <a:gd name="connsiteY56" fmla="*/ 257188 h 316671"/>
              <a:gd name="connsiteX57" fmla="*/ 439168 w 948792"/>
              <a:gd name="connsiteY57" fmla="*/ 268496 h 316671"/>
              <a:gd name="connsiteX58" fmla="*/ 443807 w 948792"/>
              <a:gd name="connsiteY58" fmla="*/ 275247 h 316671"/>
              <a:gd name="connsiteX59" fmla="*/ 445447 w 948792"/>
              <a:gd name="connsiteY59" fmla="*/ 288250 h 316671"/>
              <a:gd name="connsiteX60" fmla="*/ 479314 w 948792"/>
              <a:gd name="connsiteY60" fmla="*/ 273719 h 316671"/>
              <a:gd name="connsiteX61" fmla="*/ 497595 w 948792"/>
              <a:gd name="connsiteY61" fmla="*/ 248798 h 316671"/>
              <a:gd name="connsiteX62" fmla="*/ 504763 w 948792"/>
              <a:gd name="connsiteY62" fmla="*/ 245186 h 316671"/>
              <a:gd name="connsiteX63" fmla="*/ 519822 w 948792"/>
              <a:gd name="connsiteY63" fmla="*/ 245186 h 316671"/>
              <a:gd name="connsiteX64" fmla="*/ 526796 w 948792"/>
              <a:gd name="connsiteY64" fmla="*/ 248576 h 316671"/>
              <a:gd name="connsiteX65" fmla="*/ 531713 w 948792"/>
              <a:gd name="connsiteY65" fmla="*/ 254827 h 316671"/>
              <a:gd name="connsiteX66" fmla="*/ 555162 w 948792"/>
              <a:gd name="connsiteY66" fmla="*/ 257383 h 316671"/>
              <a:gd name="connsiteX67" fmla="*/ 560774 w 948792"/>
              <a:gd name="connsiteY67" fmla="*/ 260244 h 316671"/>
              <a:gd name="connsiteX68" fmla="*/ 606422 w 948792"/>
              <a:gd name="connsiteY68" fmla="*/ 310726 h 316671"/>
              <a:gd name="connsiteX69" fmla="*/ 726945 w 948792"/>
              <a:gd name="connsiteY69" fmla="*/ 300335 h 316671"/>
              <a:gd name="connsiteX70" fmla="*/ 735363 w 948792"/>
              <a:gd name="connsiteY70" fmla="*/ 288833 h 316671"/>
              <a:gd name="connsiteX71" fmla="*/ 741642 w 948792"/>
              <a:gd name="connsiteY71" fmla="*/ 285249 h 316671"/>
              <a:gd name="connsiteX72" fmla="*/ 894922 w 948792"/>
              <a:gd name="connsiteY72" fmla="*/ 270052 h 316671"/>
              <a:gd name="connsiteX73" fmla="*/ 948793 w 948792"/>
              <a:gd name="connsiteY73" fmla="*/ 76459 h 316671"/>
              <a:gd name="connsiteX74" fmla="*/ 925872 w 948792"/>
              <a:gd name="connsiteY74" fmla="*/ 72042 h 316671"/>
              <a:gd name="connsiteX75" fmla="*/ 920899 w 948792"/>
              <a:gd name="connsiteY75" fmla="*/ 69208 h 316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948792" h="316671" fill="norm" stroke="1" extrusionOk="0">
                <a:moveTo>
                  <a:pt x="921010" y="69152"/>
                </a:moveTo>
                <a:lnTo>
                  <a:pt x="911536" y="58456"/>
                </a:lnTo>
                <a:lnTo>
                  <a:pt x="876418" y="54788"/>
                </a:lnTo>
                <a:lnTo>
                  <a:pt x="806432" y="113883"/>
                </a:lnTo>
                <a:cubicBezTo>
                  <a:pt x="804543" y="115467"/>
                  <a:pt x="802098" y="116217"/>
                  <a:pt x="799681" y="115911"/>
                </a:cubicBezTo>
                <a:lnTo>
                  <a:pt x="735335" y="108410"/>
                </a:lnTo>
                <a:lnTo>
                  <a:pt x="652986" y="170283"/>
                </a:lnTo>
                <a:cubicBezTo>
                  <a:pt x="651403" y="171477"/>
                  <a:pt x="649541" y="172061"/>
                  <a:pt x="647652" y="172061"/>
                </a:cubicBezTo>
                <a:cubicBezTo>
                  <a:pt x="646124" y="172061"/>
                  <a:pt x="644596" y="171672"/>
                  <a:pt x="643234" y="170894"/>
                </a:cubicBezTo>
                <a:lnTo>
                  <a:pt x="616646" y="155613"/>
                </a:lnTo>
                <a:cubicBezTo>
                  <a:pt x="614868" y="154585"/>
                  <a:pt x="613507" y="153002"/>
                  <a:pt x="612784" y="151112"/>
                </a:cubicBezTo>
                <a:lnTo>
                  <a:pt x="604616" y="129969"/>
                </a:lnTo>
                <a:lnTo>
                  <a:pt x="597004" y="125635"/>
                </a:lnTo>
                <a:cubicBezTo>
                  <a:pt x="593697" y="123746"/>
                  <a:pt x="591975" y="119995"/>
                  <a:pt x="592669" y="116245"/>
                </a:cubicBezTo>
                <a:lnTo>
                  <a:pt x="606005" y="46342"/>
                </a:lnTo>
                <a:cubicBezTo>
                  <a:pt x="606450" y="44064"/>
                  <a:pt x="607756" y="42036"/>
                  <a:pt x="609672" y="40702"/>
                </a:cubicBezTo>
                <a:lnTo>
                  <a:pt x="613534" y="38035"/>
                </a:lnTo>
                <a:lnTo>
                  <a:pt x="613312" y="30978"/>
                </a:lnTo>
                <a:lnTo>
                  <a:pt x="596809" y="21060"/>
                </a:lnTo>
                <a:lnTo>
                  <a:pt x="440696" y="89628"/>
                </a:lnTo>
                <a:cubicBezTo>
                  <a:pt x="436945" y="91267"/>
                  <a:pt x="432555" y="90128"/>
                  <a:pt x="430055" y="86878"/>
                </a:cubicBezTo>
                <a:lnTo>
                  <a:pt x="424415" y="79460"/>
                </a:lnTo>
                <a:lnTo>
                  <a:pt x="395437" y="71875"/>
                </a:lnTo>
                <a:cubicBezTo>
                  <a:pt x="393853" y="71458"/>
                  <a:pt x="392436" y="70625"/>
                  <a:pt x="391297" y="69458"/>
                </a:cubicBezTo>
                <a:lnTo>
                  <a:pt x="371182" y="48620"/>
                </a:lnTo>
                <a:cubicBezTo>
                  <a:pt x="370849" y="48259"/>
                  <a:pt x="370599" y="47815"/>
                  <a:pt x="370321" y="47426"/>
                </a:cubicBezTo>
                <a:lnTo>
                  <a:pt x="343121" y="82044"/>
                </a:lnTo>
                <a:cubicBezTo>
                  <a:pt x="342621" y="82655"/>
                  <a:pt x="342066" y="83183"/>
                  <a:pt x="341454" y="83655"/>
                </a:cubicBezTo>
                <a:cubicBezTo>
                  <a:pt x="341288" y="83794"/>
                  <a:pt x="341093" y="83877"/>
                  <a:pt x="340899" y="83988"/>
                </a:cubicBezTo>
                <a:cubicBezTo>
                  <a:pt x="340371" y="84322"/>
                  <a:pt x="339843" y="84600"/>
                  <a:pt x="339260" y="84822"/>
                </a:cubicBezTo>
                <a:cubicBezTo>
                  <a:pt x="339037" y="84905"/>
                  <a:pt x="338815" y="84989"/>
                  <a:pt x="338593" y="85072"/>
                </a:cubicBezTo>
                <a:cubicBezTo>
                  <a:pt x="337815" y="85294"/>
                  <a:pt x="336981" y="85461"/>
                  <a:pt x="336148" y="85461"/>
                </a:cubicBezTo>
                <a:lnTo>
                  <a:pt x="321867" y="85461"/>
                </a:lnTo>
                <a:cubicBezTo>
                  <a:pt x="319617" y="85461"/>
                  <a:pt x="317450" y="84600"/>
                  <a:pt x="315810" y="83072"/>
                </a:cubicBezTo>
                <a:lnTo>
                  <a:pt x="228738" y="1723"/>
                </a:lnTo>
                <a:lnTo>
                  <a:pt x="97796" y="0"/>
                </a:lnTo>
                <a:lnTo>
                  <a:pt x="107132" y="90767"/>
                </a:lnTo>
                <a:cubicBezTo>
                  <a:pt x="107409" y="93601"/>
                  <a:pt x="106326" y="96407"/>
                  <a:pt x="104214" y="98297"/>
                </a:cubicBezTo>
                <a:lnTo>
                  <a:pt x="0" y="191231"/>
                </a:lnTo>
                <a:lnTo>
                  <a:pt x="44759" y="215041"/>
                </a:lnTo>
                <a:cubicBezTo>
                  <a:pt x="46981" y="216208"/>
                  <a:pt x="48593" y="218292"/>
                  <a:pt x="49204" y="220709"/>
                </a:cubicBezTo>
                <a:lnTo>
                  <a:pt x="58317" y="256994"/>
                </a:lnTo>
                <a:lnTo>
                  <a:pt x="78154" y="273858"/>
                </a:lnTo>
                <a:cubicBezTo>
                  <a:pt x="79626" y="275108"/>
                  <a:pt x="80654" y="276831"/>
                  <a:pt x="81071" y="278720"/>
                </a:cubicBezTo>
                <a:lnTo>
                  <a:pt x="89350" y="316422"/>
                </a:lnTo>
                <a:lnTo>
                  <a:pt x="89823" y="316672"/>
                </a:lnTo>
                <a:lnTo>
                  <a:pt x="107215" y="311838"/>
                </a:lnTo>
                <a:lnTo>
                  <a:pt x="133942" y="257966"/>
                </a:lnTo>
                <a:cubicBezTo>
                  <a:pt x="134665" y="256522"/>
                  <a:pt x="135748" y="255327"/>
                  <a:pt x="137082" y="254438"/>
                </a:cubicBezTo>
                <a:lnTo>
                  <a:pt x="252243" y="180257"/>
                </a:lnTo>
                <a:cubicBezTo>
                  <a:pt x="254827" y="178590"/>
                  <a:pt x="258105" y="178395"/>
                  <a:pt x="260883" y="179701"/>
                </a:cubicBezTo>
                <a:lnTo>
                  <a:pt x="385268" y="239129"/>
                </a:lnTo>
                <a:lnTo>
                  <a:pt x="385435" y="238824"/>
                </a:lnTo>
                <a:cubicBezTo>
                  <a:pt x="387241" y="235629"/>
                  <a:pt x="390853" y="233878"/>
                  <a:pt x="394465" y="234406"/>
                </a:cubicBezTo>
                <a:lnTo>
                  <a:pt x="407939" y="236379"/>
                </a:lnTo>
                <a:cubicBezTo>
                  <a:pt x="411718" y="236934"/>
                  <a:pt x="414690" y="239824"/>
                  <a:pt x="415385" y="243574"/>
                </a:cubicBezTo>
                <a:lnTo>
                  <a:pt x="417886" y="257188"/>
                </a:lnTo>
                <a:lnTo>
                  <a:pt x="439168" y="268496"/>
                </a:lnTo>
                <a:cubicBezTo>
                  <a:pt x="441724" y="269857"/>
                  <a:pt x="443446" y="272358"/>
                  <a:pt x="443807" y="275247"/>
                </a:cubicBezTo>
                <a:lnTo>
                  <a:pt x="445447" y="288250"/>
                </a:lnTo>
                <a:lnTo>
                  <a:pt x="479314" y="273719"/>
                </a:lnTo>
                <a:lnTo>
                  <a:pt x="497595" y="248798"/>
                </a:lnTo>
                <a:cubicBezTo>
                  <a:pt x="499262" y="246519"/>
                  <a:pt x="501929" y="245186"/>
                  <a:pt x="504763" y="245186"/>
                </a:cubicBezTo>
                <a:lnTo>
                  <a:pt x="519822" y="245186"/>
                </a:lnTo>
                <a:cubicBezTo>
                  <a:pt x="522545" y="245186"/>
                  <a:pt x="525128" y="246436"/>
                  <a:pt x="526796" y="248576"/>
                </a:cubicBezTo>
                <a:lnTo>
                  <a:pt x="531713" y="254827"/>
                </a:lnTo>
                <a:lnTo>
                  <a:pt x="555162" y="257383"/>
                </a:lnTo>
                <a:cubicBezTo>
                  <a:pt x="557329" y="257633"/>
                  <a:pt x="559329" y="258633"/>
                  <a:pt x="560774" y="260244"/>
                </a:cubicBezTo>
                <a:lnTo>
                  <a:pt x="606422" y="310726"/>
                </a:lnTo>
                <a:lnTo>
                  <a:pt x="726945" y="300335"/>
                </a:lnTo>
                <a:lnTo>
                  <a:pt x="735363" y="288833"/>
                </a:lnTo>
                <a:cubicBezTo>
                  <a:pt x="736864" y="286805"/>
                  <a:pt x="739142" y="285499"/>
                  <a:pt x="741642" y="285249"/>
                </a:cubicBezTo>
                <a:lnTo>
                  <a:pt x="894922" y="270052"/>
                </a:lnTo>
                <a:lnTo>
                  <a:pt x="948793" y="76459"/>
                </a:lnTo>
                <a:lnTo>
                  <a:pt x="925872" y="72042"/>
                </a:lnTo>
                <a:cubicBezTo>
                  <a:pt x="923955" y="71680"/>
                  <a:pt x="922205" y="70680"/>
                  <a:pt x="920899" y="6920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39" name="Forma Livre: Forma 138"/>
          <p:cNvSpPr/>
          <p:nvPr/>
        </p:nvSpPr>
        <p:spPr bwMode="auto">
          <a:xfrm>
            <a:off x="11511403" y="2830505"/>
            <a:ext cx="437667" cy="243852"/>
          </a:xfrm>
          <a:custGeom>
            <a:avLst/>
            <a:gdLst>
              <a:gd name="connsiteX0" fmla="*/ 4279 w 437667"/>
              <a:gd name="connsiteY0" fmla="*/ 61401 h 243852"/>
              <a:gd name="connsiteX1" fmla="*/ 19060 w 437667"/>
              <a:gd name="connsiteY1" fmla="*/ 67819 h 243852"/>
              <a:gd name="connsiteX2" fmla="*/ 24060 w 437667"/>
              <a:gd name="connsiteY2" fmla="*/ 73542 h 243852"/>
              <a:gd name="connsiteX3" fmla="*/ 25644 w 437667"/>
              <a:gd name="connsiteY3" fmla="*/ 79126 h 243852"/>
              <a:gd name="connsiteX4" fmla="*/ 177090 w 437667"/>
              <a:gd name="connsiteY4" fmla="*/ 153724 h 243852"/>
              <a:gd name="connsiteX5" fmla="*/ 181313 w 437667"/>
              <a:gd name="connsiteY5" fmla="*/ 158142 h 243852"/>
              <a:gd name="connsiteX6" fmla="*/ 198872 w 437667"/>
              <a:gd name="connsiteY6" fmla="*/ 198205 h 243852"/>
              <a:gd name="connsiteX7" fmla="*/ 226349 w 437667"/>
              <a:gd name="connsiteY7" fmla="*/ 209290 h 243852"/>
              <a:gd name="connsiteX8" fmla="*/ 230211 w 437667"/>
              <a:gd name="connsiteY8" fmla="*/ 212319 h 243852"/>
              <a:gd name="connsiteX9" fmla="*/ 253021 w 437667"/>
              <a:gd name="connsiteY9" fmla="*/ 243852 h 243852"/>
              <a:gd name="connsiteX10" fmla="*/ 346789 w 437667"/>
              <a:gd name="connsiteY10" fmla="*/ 124885 h 243852"/>
              <a:gd name="connsiteX11" fmla="*/ 351151 w 437667"/>
              <a:gd name="connsiteY11" fmla="*/ 121884 h 243852"/>
              <a:gd name="connsiteX12" fmla="*/ 370849 w 437667"/>
              <a:gd name="connsiteY12" fmla="*/ 115828 h 243852"/>
              <a:gd name="connsiteX13" fmla="*/ 437667 w 437667"/>
              <a:gd name="connsiteY13" fmla="*/ 26227 h 243852"/>
              <a:gd name="connsiteX14" fmla="*/ 302308 w 437667"/>
              <a:gd name="connsiteY14" fmla="*/ 39647 h 243852"/>
              <a:gd name="connsiteX15" fmla="*/ 293834 w 437667"/>
              <a:gd name="connsiteY15" fmla="*/ 51204 h 243852"/>
              <a:gd name="connsiteX16" fmla="*/ 287444 w 437667"/>
              <a:gd name="connsiteY16" fmla="*/ 54788 h 243852"/>
              <a:gd name="connsiteX17" fmla="*/ 158503 w 437667"/>
              <a:gd name="connsiteY17" fmla="*/ 65902 h 243852"/>
              <a:gd name="connsiteX18" fmla="*/ 151140 w 437667"/>
              <a:gd name="connsiteY18" fmla="*/ 63012 h 243852"/>
              <a:gd name="connsiteX19" fmla="*/ 104798 w 437667"/>
              <a:gd name="connsiteY19" fmla="*/ 11752 h 243852"/>
              <a:gd name="connsiteX20" fmla="*/ 80988 w 437667"/>
              <a:gd name="connsiteY20" fmla="*/ 9141 h 243852"/>
              <a:gd name="connsiteX21" fmla="*/ 74987 w 437667"/>
              <a:gd name="connsiteY21" fmla="*/ 5807 h 243852"/>
              <a:gd name="connsiteX22" fmla="*/ 70430 w 437667"/>
              <a:gd name="connsiteY22" fmla="*/ 0 h 243852"/>
              <a:gd name="connsiteX23" fmla="*/ 64207 w 437667"/>
              <a:gd name="connsiteY23" fmla="*/ 0 h 243852"/>
              <a:gd name="connsiteX24" fmla="*/ 47148 w 437667"/>
              <a:gd name="connsiteY24" fmla="*/ 23254 h 243852"/>
              <a:gd name="connsiteX25" fmla="*/ 43481 w 437667"/>
              <a:gd name="connsiteY25" fmla="*/ 26172 h 243852"/>
              <a:gd name="connsiteX26" fmla="*/ 973 w 437667"/>
              <a:gd name="connsiteY26" fmla="*/ 44398 h 243852"/>
              <a:gd name="connsiteX27" fmla="*/ 0 w 437667"/>
              <a:gd name="connsiteY27" fmla="*/ 50093 h 243852"/>
              <a:gd name="connsiteX28" fmla="*/ 4334 w 437667"/>
              <a:gd name="connsiteY28" fmla="*/ 61401 h 24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37667" h="243852" fill="norm" stroke="1" extrusionOk="0">
                <a:moveTo>
                  <a:pt x="4279" y="61401"/>
                </a:moveTo>
                <a:lnTo>
                  <a:pt x="19060" y="67819"/>
                </a:lnTo>
                <a:cubicBezTo>
                  <a:pt x="21504" y="68874"/>
                  <a:pt x="23338" y="70986"/>
                  <a:pt x="24060" y="73542"/>
                </a:cubicBezTo>
                <a:lnTo>
                  <a:pt x="25644" y="79126"/>
                </a:lnTo>
                <a:lnTo>
                  <a:pt x="177090" y="153724"/>
                </a:lnTo>
                <a:cubicBezTo>
                  <a:pt x="178979" y="154641"/>
                  <a:pt x="180452" y="156197"/>
                  <a:pt x="181313" y="158142"/>
                </a:cubicBezTo>
                <a:lnTo>
                  <a:pt x="198872" y="198205"/>
                </a:lnTo>
                <a:lnTo>
                  <a:pt x="226349" y="209290"/>
                </a:lnTo>
                <a:cubicBezTo>
                  <a:pt x="227905" y="209929"/>
                  <a:pt x="229238" y="210957"/>
                  <a:pt x="230211" y="212319"/>
                </a:cubicBezTo>
                <a:lnTo>
                  <a:pt x="253021" y="243852"/>
                </a:lnTo>
                <a:lnTo>
                  <a:pt x="346789" y="124885"/>
                </a:lnTo>
                <a:cubicBezTo>
                  <a:pt x="347900" y="123468"/>
                  <a:pt x="349428" y="122412"/>
                  <a:pt x="351151" y="121884"/>
                </a:cubicBezTo>
                <a:lnTo>
                  <a:pt x="370849" y="115828"/>
                </a:lnTo>
                <a:lnTo>
                  <a:pt x="437667" y="26227"/>
                </a:lnTo>
                <a:lnTo>
                  <a:pt x="302308" y="39647"/>
                </a:lnTo>
                <a:lnTo>
                  <a:pt x="293834" y="51204"/>
                </a:lnTo>
                <a:cubicBezTo>
                  <a:pt x="292306" y="53260"/>
                  <a:pt x="290000" y="54594"/>
                  <a:pt x="287444" y="54788"/>
                </a:cubicBezTo>
                <a:lnTo>
                  <a:pt x="158503" y="65902"/>
                </a:lnTo>
                <a:cubicBezTo>
                  <a:pt x="155752" y="66124"/>
                  <a:pt x="153002" y="65068"/>
                  <a:pt x="151140" y="63012"/>
                </a:cubicBezTo>
                <a:lnTo>
                  <a:pt x="104798" y="11752"/>
                </a:lnTo>
                <a:lnTo>
                  <a:pt x="80988" y="9141"/>
                </a:lnTo>
                <a:cubicBezTo>
                  <a:pt x="78626" y="8891"/>
                  <a:pt x="76459" y="7668"/>
                  <a:pt x="74987" y="5807"/>
                </a:cubicBezTo>
                <a:lnTo>
                  <a:pt x="70430" y="0"/>
                </a:lnTo>
                <a:lnTo>
                  <a:pt x="64207" y="0"/>
                </a:lnTo>
                <a:lnTo>
                  <a:pt x="47148" y="23254"/>
                </a:lnTo>
                <a:cubicBezTo>
                  <a:pt x="46203" y="24533"/>
                  <a:pt x="44953" y="25533"/>
                  <a:pt x="43481" y="26172"/>
                </a:cubicBezTo>
                <a:lnTo>
                  <a:pt x="973" y="44398"/>
                </a:lnTo>
                <a:lnTo>
                  <a:pt x="0" y="50093"/>
                </a:lnTo>
                <a:lnTo>
                  <a:pt x="4334" y="6140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40" name="Forma Livre: Forma 139"/>
          <p:cNvSpPr/>
          <p:nvPr/>
        </p:nvSpPr>
        <p:spPr bwMode="auto">
          <a:xfrm>
            <a:off x="11448558" y="2392866"/>
            <a:ext cx="571665" cy="327340"/>
          </a:xfrm>
          <a:custGeom>
            <a:avLst/>
            <a:gdLst>
              <a:gd name="connsiteX0" fmla="*/ 399104 w 571665"/>
              <a:gd name="connsiteY0" fmla="*/ 77709 h 327340"/>
              <a:gd name="connsiteX1" fmla="*/ 394076 w 571665"/>
              <a:gd name="connsiteY1" fmla="*/ 75542 h 327340"/>
              <a:gd name="connsiteX2" fmla="*/ 363792 w 571665"/>
              <a:gd name="connsiteY2" fmla="*/ 48898 h 327340"/>
              <a:gd name="connsiteX3" fmla="*/ 357069 w 571665"/>
              <a:gd name="connsiteY3" fmla="*/ 48898 h 327340"/>
              <a:gd name="connsiteX4" fmla="*/ 351012 w 571665"/>
              <a:gd name="connsiteY4" fmla="*/ 53510 h 327340"/>
              <a:gd name="connsiteX5" fmla="*/ 327785 w 571665"/>
              <a:gd name="connsiteY5" fmla="*/ 135609 h 327340"/>
              <a:gd name="connsiteX6" fmla="*/ 319228 w 571665"/>
              <a:gd name="connsiteY6" fmla="*/ 142083 h 327340"/>
              <a:gd name="connsiteX7" fmla="*/ 302586 w 571665"/>
              <a:gd name="connsiteY7" fmla="*/ 142083 h 327340"/>
              <a:gd name="connsiteX8" fmla="*/ 295168 w 571665"/>
              <a:gd name="connsiteY8" fmla="*/ 138082 h 327340"/>
              <a:gd name="connsiteX9" fmla="*/ 269857 w 571665"/>
              <a:gd name="connsiteY9" fmla="*/ 99713 h 327340"/>
              <a:gd name="connsiteX10" fmla="*/ 257049 w 571665"/>
              <a:gd name="connsiteY10" fmla="*/ 99713 h 327340"/>
              <a:gd name="connsiteX11" fmla="*/ 251743 w 571665"/>
              <a:gd name="connsiteY11" fmla="*/ 104992 h 327340"/>
              <a:gd name="connsiteX12" fmla="*/ 243075 w 571665"/>
              <a:gd name="connsiteY12" fmla="*/ 107243 h 327340"/>
              <a:gd name="connsiteX13" fmla="*/ 191565 w 571665"/>
              <a:gd name="connsiteY13" fmla="*/ 92768 h 327340"/>
              <a:gd name="connsiteX14" fmla="*/ 186453 w 571665"/>
              <a:gd name="connsiteY14" fmla="*/ 88961 h 327340"/>
              <a:gd name="connsiteX15" fmla="*/ 179257 w 571665"/>
              <a:gd name="connsiteY15" fmla="*/ 77543 h 327340"/>
              <a:gd name="connsiteX16" fmla="*/ 179035 w 571665"/>
              <a:gd name="connsiteY16" fmla="*/ 68430 h 327340"/>
              <a:gd name="connsiteX17" fmla="*/ 216125 w 571665"/>
              <a:gd name="connsiteY17" fmla="*/ 2889 h 327340"/>
              <a:gd name="connsiteX18" fmla="*/ 214263 w 571665"/>
              <a:gd name="connsiteY18" fmla="*/ 0 h 327340"/>
              <a:gd name="connsiteX19" fmla="*/ 100242 w 571665"/>
              <a:gd name="connsiteY19" fmla="*/ 57733 h 327340"/>
              <a:gd name="connsiteX20" fmla="*/ 94157 w 571665"/>
              <a:gd name="connsiteY20" fmla="*/ 58456 h 327340"/>
              <a:gd name="connsiteX21" fmla="*/ 32895 w 571665"/>
              <a:gd name="connsiteY21" fmla="*/ 43758 h 327340"/>
              <a:gd name="connsiteX22" fmla="*/ 11502 w 571665"/>
              <a:gd name="connsiteY22" fmla="*/ 124496 h 327340"/>
              <a:gd name="connsiteX23" fmla="*/ 28867 w 571665"/>
              <a:gd name="connsiteY23" fmla="*/ 162392 h 327340"/>
              <a:gd name="connsiteX24" fmla="*/ 27783 w 571665"/>
              <a:gd name="connsiteY24" fmla="*/ 171588 h 327340"/>
              <a:gd name="connsiteX25" fmla="*/ 0 w 571665"/>
              <a:gd name="connsiteY25" fmla="*/ 206929 h 327340"/>
              <a:gd name="connsiteX26" fmla="*/ 2584 w 571665"/>
              <a:gd name="connsiteY26" fmla="*/ 211929 h 327340"/>
              <a:gd name="connsiteX27" fmla="*/ 20087 w 571665"/>
              <a:gd name="connsiteY27" fmla="*/ 230044 h 327340"/>
              <a:gd name="connsiteX28" fmla="*/ 49593 w 571665"/>
              <a:gd name="connsiteY28" fmla="*/ 237796 h 327340"/>
              <a:gd name="connsiteX29" fmla="*/ 54400 w 571665"/>
              <a:gd name="connsiteY29" fmla="*/ 240991 h 327340"/>
              <a:gd name="connsiteX30" fmla="*/ 57678 w 571665"/>
              <a:gd name="connsiteY30" fmla="*/ 245269 h 327340"/>
              <a:gd name="connsiteX31" fmla="*/ 211596 w 571665"/>
              <a:gd name="connsiteY31" fmla="*/ 177673 h 327340"/>
              <a:gd name="connsiteX32" fmla="*/ 219737 w 571665"/>
              <a:gd name="connsiteY32" fmla="*/ 178201 h 327340"/>
              <a:gd name="connsiteX33" fmla="*/ 244325 w 571665"/>
              <a:gd name="connsiteY33" fmla="*/ 192981 h 327340"/>
              <a:gd name="connsiteX34" fmla="*/ 248631 w 571665"/>
              <a:gd name="connsiteY34" fmla="*/ 200316 h 327340"/>
              <a:gd name="connsiteX35" fmla="*/ 249131 w 571665"/>
              <a:gd name="connsiteY35" fmla="*/ 217042 h 327340"/>
              <a:gd name="connsiteX36" fmla="*/ 245297 w 571665"/>
              <a:gd name="connsiteY36" fmla="*/ 224626 h 327340"/>
              <a:gd name="connsiteX37" fmla="*/ 240463 w 571665"/>
              <a:gd name="connsiteY37" fmla="*/ 227988 h 327340"/>
              <a:gd name="connsiteX38" fmla="*/ 228989 w 571665"/>
              <a:gd name="connsiteY38" fmla="*/ 288083 h 327340"/>
              <a:gd name="connsiteX39" fmla="*/ 233823 w 571665"/>
              <a:gd name="connsiteY39" fmla="*/ 290861 h 327340"/>
              <a:gd name="connsiteX40" fmla="*/ 237712 w 571665"/>
              <a:gd name="connsiteY40" fmla="*/ 295390 h 327340"/>
              <a:gd name="connsiteX41" fmla="*/ 245881 w 571665"/>
              <a:gd name="connsiteY41" fmla="*/ 316561 h 327340"/>
              <a:gd name="connsiteX42" fmla="*/ 264662 w 571665"/>
              <a:gd name="connsiteY42" fmla="*/ 327341 h 327340"/>
              <a:gd name="connsiteX43" fmla="*/ 345150 w 571665"/>
              <a:gd name="connsiteY43" fmla="*/ 266857 h 327340"/>
              <a:gd name="connsiteX44" fmla="*/ 351512 w 571665"/>
              <a:gd name="connsiteY44" fmla="*/ 265134 h 327340"/>
              <a:gd name="connsiteX45" fmla="*/ 415580 w 571665"/>
              <a:gd name="connsiteY45" fmla="*/ 272608 h 327340"/>
              <a:gd name="connsiteX46" fmla="*/ 485538 w 571665"/>
              <a:gd name="connsiteY46" fmla="*/ 213541 h 327340"/>
              <a:gd name="connsiteX47" fmla="*/ 492178 w 571665"/>
              <a:gd name="connsiteY47" fmla="*/ 211485 h 327340"/>
              <a:gd name="connsiteX48" fmla="*/ 534492 w 571665"/>
              <a:gd name="connsiteY48" fmla="*/ 215902 h 327340"/>
              <a:gd name="connsiteX49" fmla="*/ 540215 w 571665"/>
              <a:gd name="connsiteY49" fmla="*/ 218847 h 327340"/>
              <a:gd name="connsiteX50" fmla="*/ 549967 w 571665"/>
              <a:gd name="connsiteY50" fmla="*/ 229877 h 327340"/>
              <a:gd name="connsiteX51" fmla="*/ 569359 w 571665"/>
              <a:gd name="connsiteY51" fmla="*/ 233628 h 327340"/>
              <a:gd name="connsiteX52" fmla="*/ 571666 w 571665"/>
              <a:gd name="connsiteY52" fmla="*/ 188814 h 327340"/>
              <a:gd name="connsiteX53" fmla="*/ 555524 w 571665"/>
              <a:gd name="connsiteY53" fmla="*/ 92712 h 327340"/>
              <a:gd name="connsiteX54" fmla="*/ 399132 w 571665"/>
              <a:gd name="connsiteY54" fmla="*/ 77709 h 32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71665" h="327340" fill="norm" stroke="1" extrusionOk="0">
                <a:moveTo>
                  <a:pt x="399104" y="77709"/>
                </a:moveTo>
                <a:cubicBezTo>
                  <a:pt x="397243" y="77543"/>
                  <a:pt x="395493" y="76765"/>
                  <a:pt x="394076" y="75542"/>
                </a:cubicBezTo>
                <a:lnTo>
                  <a:pt x="363792" y="48898"/>
                </a:lnTo>
                <a:lnTo>
                  <a:pt x="357069" y="48898"/>
                </a:lnTo>
                <a:lnTo>
                  <a:pt x="351012" y="53510"/>
                </a:lnTo>
                <a:lnTo>
                  <a:pt x="327785" y="135609"/>
                </a:lnTo>
                <a:cubicBezTo>
                  <a:pt x="326702" y="139443"/>
                  <a:pt x="323201" y="142083"/>
                  <a:pt x="319228" y="142083"/>
                </a:cubicBezTo>
                <a:lnTo>
                  <a:pt x="302586" y="142083"/>
                </a:lnTo>
                <a:cubicBezTo>
                  <a:pt x="299613" y="142083"/>
                  <a:pt x="296807" y="140582"/>
                  <a:pt x="295168" y="138082"/>
                </a:cubicBezTo>
                <a:lnTo>
                  <a:pt x="269857" y="99713"/>
                </a:lnTo>
                <a:lnTo>
                  <a:pt x="257049" y="99713"/>
                </a:lnTo>
                <a:lnTo>
                  <a:pt x="251743" y="104992"/>
                </a:lnTo>
                <a:cubicBezTo>
                  <a:pt x="249465" y="107243"/>
                  <a:pt x="246159" y="108104"/>
                  <a:pt x="243075" y="107243"/>
                </a:cubicBezTo>
                <a:lnTo>
                  <a:pt x="191565" y="92768"/>
                </a:lnTo>
                <a:cubicBezTo>
                  <a:pt x="189453" y="92184"/>
                  <a:pt x="187619" y="90823"/>
                  <a:pt x="186453" y="88961"/>
                </a:cubicBezTo>
                <a:lnTo>
                  <a:pt x="179257" y="77543"/>
                </a:lnTo>
                <a:cubicBezTo>
                  <a:pt x="177506" y="74764"/>
                  <a:pt x="177423" y="71264"/>
                  <a:pt x="179035" y="68430"/>
                </a:cubicBezTo>
                <a:lnTo>
                  <a:pt x="216125" y="2889"/>
                </a:lnTo>
                <a:lnTo>
                  <a:pt x="214263" y="0"/>
                </a:lnTo>
                <a:lnTo>
                  <a:pt x="100242" y="57733"/>
                </a:lnTo>
                <a:cubicBezTo>
                  <a:pt x="98352" y="58678"/>
                  <a:pt x="96213" y="58928"/>
                  <a:pt x="94157" y="58456"/>
                </a:cubicBezTo>
                <a:lnTo>
                  <a:pt x="32895" y="43758"/>
                </a:lnTo>
                <a:lnTo>
                  <a:pt x="11502" y="124496"/>
                </a:lnTo>
                <a:lnTo>
                  <a:pt x="28867" y="162392"/>
                </a:lnTo>
                <a:cubicBezTo>
                  <a:pt x="30256" y="165421"/>
                  <a:pt x="29839" y="168949"/>
                  <a:pt x="27783" y="171588"/>
                </a:cubicBezTo>
                <a:lnTo>
                  <a:pt x="0" y="206929"/>
                </a:lnTo>
                <a:lnTo>
                  <a:pt x="2584" y="211929"/>
                </a:lnTo>
                <a:lnTo>
                  <a:pt x="20087" y="230044"/>
                </a:lnTo>
                <a:lnTo>
                  <a:pt x="49593" y="237796"/>
                </a:lnTo>
                <a:cubicBezTo>
                  <a:pt x="51510" y="238296"/>
                  <a:pt x="53205" y="239435"/>
                  <a:pt x="54400" y="240991"/>
                </a:cubicBezTo>
                <a:lnTo>
                  <a:pt x="57678" y="245269"/>
                </a:lnTo>
                <a:lnTo>
                  <a:pt x="211596" y="177673"/>
                </a:lnTo>
                <a:cubicBezTo>
                  <a:pt x="214236" y="176534"/>
                  <a:pt x="217264" y="176701"/>
                  <a:pt x="219737" y="178201"/>
                </a:cubicBezTo>
                <a:lnTo>
                  <a:pt x="244325" y="192981"/>
                </a:lnTo>
                <a:cubicBezTo>
                  <a:pt x="246909" y="194537"/>
                  <a:pt x="248548" y="197316"/>
                  <a:pt x="248631" y="200316"/>
                </a:cubicBezTo>
                <a:lnTo>
                  <a:pt x="249131" y="217042"/>
                </a:lnTo>
                <a:cubicBezTo>
                  <a:pt x="249215" y="220042"/>
                  <a:pt x="247770" y="222904"/>
                  <a:pt x="245297" y="224626"/>
                </a:cubicBezTo>
                <a:lnTo>
                  <a:pt x="240463" y="227988"/>
                </a:lnTo>
                <a:lnTo>
                  <a:pt x="228989" y="288083"/>
                </a:lnTo>
                <a:lnTo>
                  <a:pt x="233823" y="290861"/>
                </a:lnTo>
                <a:cubicBezTo>
                  <a:pt x="235601" y="291889"/>
                  <a:pt x="236962" y="293473"/>
                  <a:pt x="237712" y="295390"/>
                </a:cubicBezTo>
                <a:lnTo>
                  <a:pt x="245881" y="316561"/>
                </a:lnTo>
                <a:lnTo>
                  <a:pt x="264662" y="327341"/>
                </a:lnTo>
                <a:lnTo>
                  <a:pt x="345150" y="266857"/>
                </a:lnTo>
                <a:cubicBezTo>
                  <a:pt x="346983" y="265495"/>
                  <a:pt x="349262" y="264856"/>
                  <a:pt x="351512" y="265134"/>
                </a:cubicBezTo>
                <a:lnTo>
                  <a:pt x="415580" y="272608"/>
                </a:lnTo>
                <a:lnTo>
                  <a:pt x="485538" y="213541"/>
                </a:lnTo>
                <a:cubicBezTo>
                  <a:pt x="487371" y="211985"/>
                  <a:pt x="489789" y="211235"/>
                  <a:pt x="492178" y="211485"/>
                </a:cubicBezTo>
                <a:lnTo>
                  <a:pt x="534492" y="215902"/>
                </a:lnTo>
                <a:cubicBezTo>
                  <a:pt x="536714" y="216125"/>
                  <a:pt x="538742" y="217181"/>
                  <a:pt x="540215" y="218847"/>
                </a:cubicBezTo>
                <a:lnTo>
                  <a:pt x="549967" y="229877"/>
                </a:lnTo>
                <a:lnTo>
                  <a:pt x="569359" y="233628"/>
                </a:lnTo>
                <a:lnTo>
                  <a:pt x="571666" y="188814"/>
                </a:lnTo>
                <a:lnTo>
                  <a:pt x="555524" y="92712"/>
                </a:lnTo>
                <a:lnTo>
                  <a:pt x="399132" y="7770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41" name="Forma Livre: Forma 140"/>
          <p:cNvSpPr/>
          <p:nvPr/>
        </p:nvSpPr>
        <p:spPr bwMode="auto">
          <a:xfrm>
            <a:off x="11491400" y="2201662"/>
            <a:ext cx="509292" cy="315504"/>
          </a:xfrm>
          <a:custGeom>
            <a:avLst/>
            <a:gdLst>
              <a:gd name="connsiteX0" fmla="*/ 505708 w 509292"/>
              <a:gd name="connsiteY0" fmla="*/ 248186 h 315504"/>
              <a:gd name="connsiteX1" fmla="*/ 433305 w 509292"/>
              <a:gd name="connsiteY1" fmla="*/ 66985 h 315504"/>
              <a:gd name="connsiteX2" fmla="*/ 191398 w 509292"/>
              <a:gd name="connsiteY2" fmla="*/ 0 h 315504"/>
              <a:gd name="connsiteX3" fmla="*/ 0 w 509292"/>
              <a:gd name="connsiteY3" fmla="*/ 219098 h 315504"/>
              <a:gd name="connsiteX4" fmla="*/ 52260 w 509292"/>
              <a:gd name="connsiteY4" fmla="*/ 231628 h 315504"/>
              <a:gd name="connsiteX5" fmla="*/ 170505 w 509292"/>
              <a:gd name="connsiteY5" fmla="*/ 171755 h 315504"/>
              <a:gd name="connsiteX6" fmla="*/ 181979 w 509292"/>
              <a:gd name="connsiteY6" fmla="*/ 174867 h 315504"/>
              <a:gd name="connsiteX7" fmla="*/ 191120 w 509292"/>
              <a:gd name="connsiteY7" fmla="*/ 188981 h 315504"/>
              <a:gd name="connsiteX8" fmla="*/ 191398 w 509292"/>
              <a:gd name="connsiteY8" fmla="*/ 198177 h 315504"/>
              <a:gd name="connsiteX9" fmla="*/ 154280 w 509292"/>
              <a:gd name="connsiteY9" fmla="*/ 263773 h 315504"/>
              <a:gd name="connsiteX10" fmla="*/ 156836 w 509292"/>
              <a:gd name="connsiteY10" fmla="*/ 267801 h 315504"/>
              <a:gd name="connsiteX11" fmla="*/ 200066 w 509292"/>
              <a:gd name="connsiteY11" fmla="*/ 279943 h 315504"/>
              <a:gd name="connsiteX12" fmla="*/ 204317 w 509292"/>
              <a:gd name="connsiteY12" fmla="*/ 275720 h 315504"/>
              <a:gd name="connsiteX13" fmla="*/ 210568 w 509292"/>
              <a:gd name="connsiteY13" fmla="*/ 273136 h 315504"/>
              <a:gd name="connsiteX14" fmla="*/ 231822 w 509292"/>
              <a:gd name="connsiteY14" fmla="*/ 273136 h 315504"/>
              <a:gd name="connsiteX15" fmla="*/ 239240 w 509292"/>
              <a:gd name="connsiteY15" fmla="*/ 277137 h 315504"/>
              <a:gd name="connsiteX16" fmla="*/ 264551 w 509292"/>
              <a:gd name="connsiteY16" fmla="*/ 315505 h 315504"/>
              <a:gd name="connsiteX17" fmla="*/ 269718 w 509292"/>
              <a:gd name="connsiteY17" fmla="*/ 315505 h 315504"/>
              <a:gd name="connsiteX18" fmla="*/ 291917 w 509292"/>
              <a:gd name="connsiteY18" fmla="*/ 237018 h 315504"/>
              <a:gd name="connsiteX19" fmla="*/ 295084 w 509292"/>
              <a:gd name="connsiteY19" fmla="*/ 232378 h 315504"/>
              <a:gd name="connsiteX20" fmla="*/ 305892 w 509292"/>
              <a:gd name="connsiteY20" fmla="*/ 224154 h 315504"/>
              <a:gd name="connsiteX21" fmla="*/ 311282 w 509292"/>
              <a:gd name="connsiteY21" fmla="*/ 222348 h 315504"/>
              <a:gd name="connsiteX22" fmla="*/ 324368 w 509292"/>
              <a:gd name="connsiteY22" fmla="*/ 222348 h 315504"/>
              <a:gd name="connsiteX23" fmla="*/ 330230 w 509292"/>
              <a:gd name="connsiteY23" fmla="*/ 224571 h 315504"/>
              <a:gd name="connsiteX24" fmla="*/ 360875 w 509292"/>
              <a:gd name="connsiteY24" fmla="*/ 251520 h 315504"/>
              <a:gd name="connsiteX25" fmla="*/ 509292 w 509292"/>
              <a:gd name="connsiteY25" fmla="*/ 265773 h 315504"/>
              <a:gd name="connsiteX26" fmla="*/ 505764 w 509292"/>
              <a:gd name="connsiteY26" fmla="*/ 248242 h 31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09292" h="315504" fill="norm" stroke="1" extrusionOk="0">
                <a:moveTo>
                  <a:pt x="505708" y="248186"/>
                </a:moveTo>
                <a:lnTo>
                  <a:pt x="433305" y="66985"/>
                </a:lnTo>
                <a:lnTo>
                  <a:pt x="191398" y="0"/>
                </a:lnTo>
                <a:lnTo>
                  <a:pt x="0" y="219098"/>
                </a:lnTo>
                <a:lnTo>
                  <a:pt x="52260" y="231628"/>
                </a:lnTo>
                <a:lnTo>
                  <a:pt x="170505" y="171755"/>
                </a:lnTo>
                <a:cubicBezTo>
                  <a:pt x="174561" y="169699"/>
                  <a:pt x="179507" y="171033"/>
                  <a:pt x="181979" y="174867"/>
                </a:cubicBezTo>
                <a:lnTo>
                  <a:pt x="191120" y="188981"/>
                </a:lnTo>
                <a:cubicBezTo>
                  <a:pt x="192926" y="191759"/>
                  <a:pt x="193009" y="195315"/>
                  <a:pt x="191398" y="198177"/>
                </a:cubicBezTo>
                <a:lnTo>
                  <a:pt x="154280" y="263773"/>
                </a:lnTo>
                <a:lnTo>
                  <a:pt x="156836" y="267801"/>
                </a:lnTo>
                <a:lnTo>
                  <a:pt x="200066" y="279943"/>
                </a:lnTo>
                <a:lnTo>
                  <a:pt x="204317" y="275720"/>
                </a:lnTo>
                <a:cubicBezTo>
                  <a:pt x="205984" y="274053"/>
                  <a:pt x="208234" y="273136"/>
                  <a:pt x="210568" y="273136"/>
                </a:cubicBezTo>
                <a:lnTo>
                  <a:pt x="231822" y="273136"/>
                </a:lnTo>
                <a:cubicBezTo>
                  <a:pt x="234795" y="273136"/>
                  <a:pt x="237601" y="274636"/>
                  <a:pt x="239240" y="277137"/>
                </a:cubicBezTo>
                <a:lnTo>
                  <a:pt x="264551" y="315505"/>
                </a:lnTo>
                <a:lnTo>
                  <a:pt x="269718" y="315505"/>
                </a:lnTo>
                <a:lnTo>
                  <a:pt x="291917" y="237018"/>
                </a:lnTo>
                <a:cubicBezTo>
                  <a:pt x="292445" y="235156"/>
                  <a:pt x="293556" y="233545"/>
                  <a:pt x="295084" y="232378"/>
                </a:cubicBezTo>
                <a:lnTo>
                  <a:pt x="305892" y="224154"/>
                </a:lnTo>
                <a:cubicBezTo>
                  <a:pt x="307448" y="222987"/>
                  <a:pt x="309337" y="222348"/>
                  <a:pt x="311282" y="222348"/>
                </a:cubicBezTo>
                <a:lnTo>
                  <a:pt x="324368" y="222348"/>
                </a:lnTo>
                <a:cubicBezTo>
                  <a:pt x="326535" y="222348"/>
                  <a:pt x="328619" y="223126"/>
                  <a:pt x="330230" y="224571"/>
                </a:cubicBezTo>
                <a:lnTo>
                  <a:pt x="360875" y="251520"/>
                </a:lnTo>
                <a:lnTo>
                  <a:pt x="509292" y="265773"/>
                </a:lnTo>
                <a:lnTo>
                  <a:pt x="505764" y="24824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42" name="Forma Livre: Forma 141"/>
          <p:cNvSpPr/>
          <p:nvPr/>
        </p:nvSpPr>
        <p:spPr bwMode="auto">
          <a:xfrm>
            <a:off x="8375135" y="996737"/>
            <a:ext cx="1955264" cy="1890168"/>
          </a:xfrm>
          <a:custGeom>
            <a:avLst/>
            <a:gdLst>
              <a:gd name="connsiteX0" fmla="*/ 1466948 w 1955264"/>
              <a:gd name="connsiteY0" fmla="*/ 1633369 h 1890168"/>
              <a:gd name="connsiteX1" fmla="*/ 1468365 w 1955264"/>
              <a:gd name="connsiteY1" fmla="*/ 1627840 h 1890168"/>
              <a:gd name="connsiteX2" fmla="*/ 1478673 w 1955264"/>
              <a:gd name="connsiteY2" fmla="*/ 1611976 h 1890168"/>
              <a:gd name="connsiteX3" fmla="*/ 1454779 w 1955264"/>
              <a:gd name="connsiteY3" fmla="*/ 1550909 h 1890168"/>
              <a:gd name="connsiteX4" fmla="*/ 1454668 w 1955264"/>
              <a:gd name="connsiteY4" fmla="*/ 1544713 h 1890168"/>
              <a:gd name="connsiteX5" fmla="*/ 1493981 w 1955264"/>
              <a:gd name="connsiteY5" fmla="*/ 1433192 h 1890168"/>
              <a:gd name="connsiteX6" fmla="*/ 1498316 w 1955264"/>
              <a:gd name="connsiteY6" fmla="*/ 1428219 h 1890168"/>
              <a:gd name="connsiteX7" fmla="*/ 1561939 w 1955264"/>
              <a:gd name="connsiteY7" fmla="*/ 1395823 h 1890168"/>
              <a:gd name="connsiteX8" fmla="*/ 1629646 w 1955264"/>
              <a:gd name="connsiteY8" fmla="*/ 1251824 h 1890168"/>
              <a:gd name="connsiteX9" fmla="*/ 1571857 w 1955264"/>
              <a:gd name="connsiteY9" fmla="*/ 1219234 h 1890168"/>
              <a:gd name="connsiteX10" fmla="*/ 1571441 w 1955264"/>
              <a:gd name="connsiteY10" fmla="*/ 1218901 h 1890168"/>
              <a:gd name="connsiteX11" fmla="*/ 1570718 w 1955264"/>
              <a:gd name="connsiteY11" fmla="*/ 1218345 h 1890168"/>
              <a:gd name="connsiteX12" fmla="*/ 1569274 w 1955264"/>
              <a:gd name="connsiteY12" fmla="*/ 1216873 h 1890168"/>
              <a:gd name="connsiteX13" fmla="*/ 1568885 w 1955264"/>
              <a:gd name="connsiteY13" fmla="*/ 1216484 h 1890168"/>
              <a:gd name="connsiteX14" fmla="*/ 1563939 w 1955264"/>
              <a:gd name="connsiteY14" fmla="*/ 1209204 h 1890168"/>
              <a:gd name="connsiteX15" fmla="*/ 1563800 w 1955264"/>
              <a:gd name="connsiteY15" fmla="*/ 1199425 h 1890168"/>
              <a:gd name="connsiteX16" fmla="*/ 1955264 w 1955264"/>
              <a:gd name="connsiteY16" fmla="*/ 588419 h 1890168"/>
              <a:gd name="connsiteX17" fmla="*/ 1952236 w 1955264"/>
              <a:gd name="connsiteY17" fmla="*/ 587641 h 1890168"/>
              <a:gd name="connsiteX18" fmla="*/ 1947041 w 1955264"/>
              <a:gd name="connsiteY18" fmla="*/ 583945 h 1890168"/>
              <a:gd name="connsiteX19" fmla="*/ 1933538 w 1955264"/>
              <a:gd name="connsiteY19" fmla="*/ 564081 h 1890168"/>
              <a:gd name="connsiteX20" fmla="*/ 1749280 w 1955264"/>
              <a:gd name="connsiteY20" fmla="*/ 510570 h 1890168"/>
              <a:gd name="connsiteX21" fmla="*/ 1643177 w 1955264"/>
              <a:gd name="connsiteY21" fmla="*/ 605561 h 1890168"/>
              <a:gd name="connsiteX22" fmla="*/ 1646788 w 1955264"/>
              <a:gd name="connsiteY22" fmla="*/ 611562 h 1890168"/>
              <a:gd name="connsiteX23" fmla="*/ 1648289 w 1955264"/>
              <a:gd name="connsiteY23" fmla="*/ 622397 h 1890168"/>
              <a:gd name="connsiteX24" fmla="*/ 1644677 w 1955264"/>
              <a:gd name="connsiteY24" fmla="*/ 630816 h 1890168"/>
              <a:gd name="connsiteX25" fmla="*/ 1613893 w 1955264"/>
              <a:gd name="connsiteY25" fmla="*/ 652959 h 1890168"/>
              <a:gd name="connsiteX26" fmla="*/ 1602586 w 1955264"/>
              <a:gd name="connsiteY26" fmla="*/ 652181 h 1890168"/>
              <a:gd name="connsiteX27" fmla="*/ 1584916 w 1955264"/>
              <a:gd name="connsiteY27" fmla="*/ 635344 h 1890168"/>
              <a:gd name="connsiteX28" fmla="*/ 1559994 w 1955264"/>
              <a:gd name="connsiteY28" fmla="*/ 639734 h 1890168"/>
              <a:gd name="connsiteX29" fmla="*/ 1482729 w 1955264"/>
              <a:gd name="connsiteY29" fmla="*/ 674963 h 1890168"/>
              <a:gd name="connsiteX30" fmla="*/ 1474089 w 1955264"/>
              <a:gd name="connsiteY30" fmla="*/ 674241 h 1890168"/>
              <a:gd name="connsiteX31" fmla="*/ 1464226 w 1955264"/>
              <a:gd name="connsiteY31" fmla="*/ 667600 h 1890168"/>
              <a:gd name="connsiteX32" fmla="*/ 1460308 w 1955264"/>
              <a:gd name="connsiteY32" fmla="*/ 659960 h 1890168"/>
              <a:gd name="connsiteX33" fmla="*/ 1464670 w 1955264"/>
              <a:gd name="connsiteY33" fmla="*/ 652570 h 1890168"/>
              <a:gd name="connsiteX34" fmla="*/ 1545992 w 1955264"/>
              <a:gd name="connsiteY34" fmla="*/ 604505 h 1890168"/>
              <a:gd name="connsiteX35" fmla="*/ 1607642 w 1955264"/>
              <a:gd name="connsiteY35" fmla="*/ 450975 h 1890168"/>
              <a:gd name="connsiteX36" fmla="*/ 1501122 w 1955264"/>
              <a:gd name="connsiteY36" fmla="*/ 420553 h 1890168"/>
              <a:gd name="connsiteX37" fmla="*/ 1471060 w 1955264"/>
              <a:gd name="connsiteY37" fmla="*/ 439807 h 1890168"/>
              <a:gd name="connsiteX38" fmla="*/ 1465476 w 1955264"/>
              <a:gd name="connsiteY38" fmla="*/ 441168 h 1890168"/>
              <a:gd name="connsiteX39" fmla="*/ 1296582 w 1955264"/>
              <a:gd name="connsiteY39" fmla="*/ 425860 h 1890168"/>
              <a:gd name="connsiteX40" fmla="*/ 1270411 w 1955264"/>
              <a:gd name="connsiteY40" fmla="*/ 459699 h 1890168"/>
              <a:gd name="connsiteX41" fmla="*/ 1270827 w 1955264"/>
              <a:gd name="connsiteY41" fmla="*/ 465978 h 1890168"/>
              <a:gd name="connsiteX42" fmla="*/ 1281552 w 1955264"/>
              <a:gd name="connsiteY42" fmla="*/ 471757 h 1890168"/>
              <a:gd name="connsiteX43" fmla="*/ 1285803 w 1955264"/>
              <a:gd name="connsiteY43" fmla="*/ 476897 h 1890168"/>
              <a:gd name="connsiteX44" fmla="*/ 1288998 w 1955264"/>
              <a:gd name="connsiteY44" fmla="*/ 486982 h 1890168"/>
              <a:gd name="connsiteX45" fmla="*/ 1285497 w 1955264"/>
              <a:gd name="connsiteY45" fmla="*/ 497012 h 1890168"/>
              <a:gd name="connsiteX46" fmla="*/ 1277857 w 1955264"/>
              <a:gd name="connsiteY46" fmla="*/ 502152 h 1890168"/>
              <a:gd name="connsiteX47" fmla="*/ 1267771 w 1955264"/>
              <a:gd name="connsiteY47" fmla="*/ 502041 h 1890168"/>
              <a:gd name="connsiteX48" fmla="*/ 1261381 w 1955264"/>
              <a:gd name="connsiteY48" fmla="*/ 497540 h 1890168"/>
              <a:gd name="connsiteX49" fmla="*/ 1260048 w 1955264"/>
              <a:gd name="connsiteY49" fmla="*/ 497985 h 1890168"/>
              <a:gd name="connsiteX50" fmla="*/ 1255074 w 1955264"/>
              <a:gd name="connsiteY50" fmla="*/ 536297 h 1890168"/>
              <a:gd name="connsiteX51" fmla="*/ 1250490 w 1955264"/>
              <a:gd name="connsiteY51" fmla="*/ 542965 h 1890168"/>
              <a:gd name="connsiteX52" fmla="*/ 1037227 w 1955264"/>
              <a:gd name="connsiteY52" fmla="*/ 658376 h 1890168"/>
              <a:gd name="connsiteX53" fmla="*/ 1030615 w 1955264"/>
              <a:gd name="connsiteY53" fmla="*/ 659127 h 1890168"/>
              <a:gd name="connsiteX54" fmla="*/ 1012889 w 1955264"/>
              <a:gd name="connsiteY54" fmla="*/ 654209 h 1890168"/>
              <a:gd name="connsiteX55" fmla="*/ 1006555 w 1955264"/>
              <a:gd name="connsiteY55" fmla="*/ 647347 h 1890168"/>
              <a:gd name="connsiteX56" fmla="*/ 1009861 w 1955264"/>
              <a:gd name="connsiteY56" fmla="*/ 638595 h 1890168"/>
              <a:gd name="connsiteX57" fmla="*/ 1009944 w 1955264"/>
              <a:gd name="connsiteY57" fmla="*/ 638511 h 1890168"/>
              <a:gd name="connsiteX58" fmla="*/ 984495 w 1955264"/>
              <a:gd name="connsiteY58" fmla="*/ 632094 h 1890168"/>
              <a:gd name="connsiteX59" fmla="*/ 977882 w 1955264"/>
              <a:gd name="connsiteY59" fmla="*/ 624787 h 1890168"/>
              <a:gd name="connsiteX60" fmla="*/ 982105 w 1955264"/>
              <a:gd name="connsiteY60" fmla="*/ 615868 h 1890168"/>
              <a:gd name="connsiteX61" fmla="*/ 1026030 w 1955264"/>
              <a:gd name="connsiteY61" fmla="*/ 589502 h 1890168"/>
              <a:gd name="connsiteX62" fmla="*/ 1033921 w 1955264"/>
              <a:gd name="connsiteY62" fmla="*/ 588863 h 1890168"/>
              <a:gd name="connsiteX63" fmla="*/ 1045812 w 1955264"/>
              <a:gd name="connsiteY63" fmla="*/ 593642 h 1890168"/>
              <a:gd name="connsiteX64" fmla="*/ 1075206 w 1955264"/>
              <a:gd name="connsiteY64" fmla="*/ 556718 h 1890168"/>
              <a:gd name="connsiteX65" fmla="*/ 1068483 w 1955264"/>
              <a:gd name="connsiteY65" fmla="*/ 561886 h 1890168"/>
              <a:gd name="connsiteX66" fmla="*/ 1063093 w 1955264"/>
              <a:gd name="connsiteY66" fmla="*/ 563719 h 1890168"/>
              <a:gd name="connsiteX67" fmla="*/ 1061704 w 1955264"/>
              <a:gd name="connsiteY67" fmla="*/ 563608 h 1890168"/>
              <a:gd name="connsiteX68" fmla="*/ 1016417 w 1955264"/>
              <a:gd name="connsiteY68" fmla="*/ 556412 h 1890168"/>
              <a:gd name="connsiteX69" fmla="*/ 1010000 w 1955264"/>
              <a:gd name="connsiteY69" fmla="*/ 551884 h 1890168"/>
              <a:gd name="connsiteX70" fmla="*/ 807377 w 1955264"/>
              <a:gd name="connsiteY70" fmla="*/ 178145 h 1890168"/>
              <a:gd name="connsiteX71" fmla="*/ 638873 w 1955264"/>
              <a:gd name="connsiteY71" fmla="*/ 101964 h 1890168"/>
              <a:gd name="connsiteX72" fmla="*/ 633761 w 1955264"/>
              <a:gd name="connsiteY72" fmla="*/ 95352 h 1890168"/>
              <a:gd name="connsiteX73" fmla="*/ 626176 w 1955264"/>
              <a:gd name="connsiteY73" fmla="*/ 50093 h 1890168"/>
              <a:gd name="connsiteX74" fmla="*/ 627621 w 1955264"/>
              <a:gd name="connsiteY74" fmla="*/ 43564 h 1890168"/>
              <a:gd name="connsiteX75" fmla="*/ 639873 w 1955264"/>
              <a:gd name="connsiteY75" fmla="*/ 25838 h 1890168"/>
              <a:gd name="connsiteX76" fmla="*/ 595309 w 1955264"/>
              <a:gd name="connsiteY76" fmla="*/ 0 h 1890168"/>
              <a:gd name="connsiteX77" fmla="*/ 561497 w 1955264"/>
              <a:gd name="connsiteY77" fmla="*/ 4001 h 1890168"/>
              <a:gd name="connsiteX78" fmla="*/ 539520 w 1955264"/>
              <a:gd name="connsiteY78" fmla="*/ 22004 h 1890168"/>
              <a:gd name="connsiteX79" fmla="*/ 532186 w 1955264"/>
              <a:gd name="connsiteY79" fmla="*/ 23838 h 1890168"/>
              <a:gd name="connsiteX80" fmla="*/ 476092 w 1955264"/>
              <a:gd name="connsiteY80" fmla="*/ 12891 h 1890168"/>
              <a:gd name="connsiteX81" fmla="*/ 448003 w 1955264"/>
              <a:gd name="connsiteY81" fmla="*/ 24671 h 1890168"/>
              <a:gd name="connsiteX82" fmla="*/ 440751 w 1955264"/>
              <a:gd name="connsiteY82" fmla="*/ 47704 h 1890168"/>
              <a:gd name="connsiteX83" fmla="*/ 462422 w 1955264"/>
              <a:gd name="connsiteY83" fmla="*/ 74514 h 1890168"/>
              <a:gd name="connsiteX84" fmla="*/ 464256 w 1955264"/>
              <a:gd name="connsiteY84" fmla="*/ 81655 h 1890168"/>
              <a:gd name="connsiteX85" fmla="*/ 461922 w 1955264"/>
              <a:gd name="connsiteY85" fmla="*/ 94768 h 1890168"/>
              <a:gd name="connsiteX86" fmla="*/ 458394 w 1955264"/>
              <a:gd name="connsiteY86" fmla="*/ 100408 h 1890168"/>
              <a:gd name="connsiteX87" fmla="*/ 447586 w 1955264"/>
              <a:gd name="connsiteY87" fmla="*/ 108271 h 1890168"/>
              <a:gd name="connsiteX88" fmla="*/ 441974 w 1955264"/>
              <a:gd name="connsiteY88" fmla="*/ 109966 h 1890168"/>
              <a:gd name="connsiteX89" fmla="*/ 236823 w 1955264"/>
              <a:gd name="connsiteY89" fmla="*/ 100714 h 1890168"/>
              <a:gd name="connsiteX90" fmla="*/ 221765 w 1955264"/>
              <a:gd name="connsiteY90" fmla="*/ 127441 h 1890168"/>
              <a:gd name="connsiteX91" fmla="*/ 217125 w 1955264"/>
              <a:gd name="connsiteY91" fmla="*/ 131414 h 1890168"/>
              <a:gd name="connsiteX92" fmla="*/ 8113 w 1955264"/>
              <a:gd name="connsiteY92" fmla="*/ 209179 h 1890168"/>
              <a:gd name="connsiteX93" fmla="*/ 0 w 1955264"/>
              <a:gd name="connsiteY93" fmla="*/ 208151 h 1890168"/>
              <a:gd name="connsiteX94" fmla="*/ 6140 w 1955264"/>
              <a:gd name="connsiteY94" fmla="*/ 350345 h 1890168"/>
              <a:gd name="connsiteX95" fmla="*/ 87017 w 1955264"/>
              <a:gd name="connsiteY95" fmla="*/ 540770 h 1890168"/>
              <a:gd name="connsiteX96" fmla="*/ 377962 w 1955264"/>
              <a:gd name="connsiteY96" fmla="*/ 707330 h 1890168"/>
              <a:gd name="connsiteX97" fmla="*/ 381879 w 1955264"/>
              <a:gd name="connsiteY97" fmla="*/ 711942 h 1890168"/>
              <a:gd name="connsiteX98" fmla="*/ 390519 w 1955264"/>
              <a:gd name="connsiteY98" fmla="*/ 735058 h 1890168"/>
              <a:gd name="connsiteX99" fmla="*/ 390297 w 1955264"/>
              <a:gd name="connsiteY99" fmla="*/ 741781 h 1890168"/>
              <a:gd name="connsiteX100" fmla="*/ 90156 w 1955264"/>
              <a:gd name="connsiteY100" fmla="*/ 1415216 h 1890168"/>
              <a:gd name="connsiteX101" fmla="*/ 136276 w 1955264"/>
              <a:gd name="connsiteY101" fmla="*/ 1501816 h 1890168"/>
              <a:gd name="connsiteX102" fmla="*/ 300002 w 1955264"/>
              <a:gd name="connsiteY102" fmla="*/ 1787704 h 1890168"/>
              <a:gd name="connsiteX103" fmla="*/ 409495 w 1955264"/>
              <a:gd name="connsiteY103" fmla="*/ 1832018 h 1890168"/>
              <a:gd name="connsiteX104" fmla="*/ 1317336 w 1955264"/>
              <a:gd name="connsiteY104" fmla="*/ 1890169 h 1890168"/>
              <a:gd name="connsiteX105" fmla="*/ 1468699 w 1955264"/>
              <a:gd name="connsiteY105" fmla="*/ 1655818 h 1890168"/>
              <a:gd name="connsiteX106" fmla="*/ 1466976 w 1955264"/>
              <a:gd name="connsiteY106" fmla="*/ 1633258 h 189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1955264" h="1890168" fill="norm" stroke="1" extrusionOk="0">
                <a:moveTo>
                  <a:pt x="1466948" y="1633369"/>
                </a:moveTo>
                <a:cubicBezTo>
                  <a:pt x="1466810" y="1631424"/>
                  <a:pt x="1467282" y="1629480"/>
                  <a:pt x="1468365" y="1627840"/>
                </a:cubicBezTo>
                <a:lnTo>
                  <a:pt x="1478673" y="1611976"/>
                </a:lnTo>
                <a:lnTo>
                  <a:pt x="1454779" y="1550909"/>
                </a:lnTo>
                <a:cubicBezTo>
                  <a:pt x="1454001" y="1548936"/>
                  <a:pt x="1453974" y="1546741"/>
                  <a:pt x="1454668" y="1544713"/>
                </a:cubicBezTo>
                <a:lnTo>
                  <a:pt x="1493981" y="1433192"/>
                </a:lnTo>
                <a:cubicBezTo>
                  <a:pt x="1494731" y="1431053"/>
                  <a:pt x="1496288" y="1429274"/>
                  <a:pt x="1498316" y="1428219"/>
                </a:cubicBezTo>
                <a:lnTo>
                  <a:pt x="1561939" y="1395823"/>
                </a:lnTo>
                <a:lnTo>
                  <a:pt x="1629646" y="1251824"/>
                </a:lnTo>
                <a:lnTo>
                  <a:pt x="1571857" y="1219234"/>
                </a:lnTo>
                <a:cubicBezTo>
                  <a:pt x="1571691" y="1219151"/>
                  <a:pt x="1571580" y="1219012"/>
                  <a:pt x="1571441" y="1218901"/>
                </a:cubicBezTo>
                <a:cubicBezTo>
                  <a:pt x="1571191" y="1218734"/>
                  <a:pt x="1570969" y="1218539"/>
                  <a:pt x="1570718" y="1218345"/>
                </a:cubicBezTo>
                <a:cubicBezTo>
                  <a:pt x="1570163" y="1217901"/>
                  <a:pt x="1569690" y="1217428"/>
                  <a:pt x="1569274" y="1216873"/>
                </a:cubicBezTo>
                <a:cubicBezTo>
                  <a:pt x="1569163" y="1216734"/>
                  <a:pt x="1568996" y="1216650"/>
                  <a:pt x="1568885" y="1216484"/>
                </a:cubicBezTo>
                <a:lnTo>
                  <a:pt x="1563939" y="1209204"/>
                </a:lnTo>
                <a:cubicBezTo>
                  <a:pt x="1561939" y="1206259"/>
                  <a:pt x="1561883" y="1202425"/>
                  <a:pt x="1563800" y="1199425"/>
                </a:cubicBezTo>
                <a:lnTo>
                  <a:pt x="1955264" y="588419"/>
                </a:lnTo>
                <a:lnTo>
                  <a:pt x="1952236" y="587641"/>
                </a:lnTo>
                <a:cubicBezTo>
                  <a:pt x="1950125" y="587085"/>
                  <a:pt x="1948263" y="585779"/>
                  <a:pt x="1947041" y="583945"/>
                </a:cubicBezTo>
                <a:cubicBezTo>
                  <a:pt x="1942067" y="576444"/>
                  <a:pt x="1936205" y="567776"/>
                  <a:pt x="1933538" y="564081"/>
                </a:cubicBezTo>
                <a:lnTo>
                  <a:pt x="1749280" y="510570"/>
                </a:lnTo>
                <a:lnTo>
                  <a:pt x="1643177" y="605561"/>
                </a:lnTo>
                <a:cubicBezTo>
                  <a:pt x="1645094" y="606950"/>
                  <a:pt x="1646455" y="609089"/>
                  <a:pt x="1646788" y="611562"/>
                </a:cubicBezTo>
                <a:lnTo>
                  <a:pt x="1648289" y="622397"/>
                </a:lnTo>
                <a:cubicBezTo>
                  <a:pt x="1648733" y="625648"/>
                  <a:pt x="1647344" y="628899"/>
                  <a:pt x="1644677" y="630816"/>
                </a:cubicBezTo>
                <a:lnTo>
                  <a:pt x="1613893" y="652959"/>
                </a:lnTo>
                <a:cubicBezTo>
                  <a:pt x="1610420" y="655459"/>
                  <a:pt x="1605670" y="655126"/>
                  <a:pt x="1602586" y="652181"/>
                </a:cubicBezTo>
                <a:lnTo>
                  <a:pt x="1584916" y="635344"/>
                </a:lnTo>
                <a:lnTo>
                  <a:pt x="1559994" y="639734"/>
                </a:lnTo>
                <a:lnTo>
                  <a:pt x="1482729" y="674963"/>
                </a:lnTo>
                <a:cubicBezTo>
                  <a:pt x="1479923" y="676241"/>
                  <a:pt x="1476645" y="675963"/>
                  <a:pt x="1474089" y="674241"/>
                </a:cubicBezTo>
                <a:lnTo>
                  <a:pt x="1464226" y="667600"/>
                </a:lnTo>
                <a:cubicBezTo>
                  <a:pt x="1461697" y="665906"/>
                  <a:pt x="1460225" y="663016"/>
                  <a:pt x="1460308" y="659960"/>
                </a:cubicBezTo>
                <a:cubicBezTo>
                  <a:pt x="1460392" y="656904"/>
                  <a:pt x="1462031" y="654126"/>
                  <a:pt x="1464670" y="652570"/>
                </a:cubicBezTo>
                <a:lnTo>
                  <a:pt x="1545992" y="604505"/>
                </a:lnTo>
                <a:lnTo>
                  <a:pt x="1607642" y="450975"/>
                </a:lnTo>
                <a:lnTo>
                  <a:pt x="1501122" y="420553"/>
                </a:lnTo>
                <a:lnTo>
                  <a:pt x="1471060" y="439807"/>
                </a:lnTo>
                <a:cubicBezTo>
                  <a:pt x="1469393" y="440862"/>
                  <a:pt x="1467449" y="441363"/>
                  <a:pt x="1465476" y="441168"/>
                </a:cubicBezTo>
                <a:lnTo>
                  <a:pt x="1296582" y="425860"/>
                </a:lnTo>
                <a:lnTo>
                  <a:pt x="1270411" y="459699"/>
                </a:lnTo>
                <a:lnTo>
                  <a:pt x="1270827" y="465978"/>
                </a:lnTo>
                <a:lnTo>
                  <a:pt x="1281552" y="471757"/>
                </a:lnTo>
                <a:cubicBezTo>
                  <a:pt x="1283580" y="472841"/>
                  <a:pt x="1285108" y="474702"/>
                  <a:pt x="1285803" y="476897"/>
                </a:cubicBezTo>
                <a:lnTo>
                  <a:pt x="1288998" y="486982"/>
                </a:lnTo>
                <a:cubicBezTo>
                  <a:pt x="1290192" y="490733"/>
                  <a:pt x="1288747" y="494817"/>
                  <a:pt x="1285497" y="497012"/>
                </a:cubicBezTo>
                <a:lnTo>
                  <a:pt x="1277857" y="502152"/>
                </a:lnTo>
                <a:cubicBezTo>
                  <a:pt x="1274800" y="504208"/>
                  <a:pt x="1270772" y="504180"/>
                  <a:pt x="1267771" y="502041"/>
                </a:cubicBezTo>
                <a:lnTo>
                  <a:pt x="1261381" y="497540"/>
                </a:lnTo>
                <a:lnTo>
                  <a:pt x="1260048" y="497985"/>
                </a:lnTo>
                <a:lnTo>
                  <a:pt x="1255074" y="536297"/>
                </a:lnTo>
                <a:cubicBezTo>
                  <a:pt x="1254713" y="539131"/>
                  <a:pt x="1252991" y="541604"/>
                  <a:pt x="1250490" y="542965"/>
                </a:cubicBezTo>
                <a:lnTo>
                  <a:pt x="1037227" y="658376"/>
                </a:lnTo>
                <a:cubicBezTo>
                  <a:pt x="1035199" y="659460"/>
                  <a:pt x="1032837" y="659738"/>
                  <a:pt x="1030615" y="659127"/>
                </a:cubicBezTo>
                <a:lnTo>
                  <a:pt x="1012889" y="654209"/>
                </a:lnTo>
                <a:cubicBezTo>
                  <a:pt x="1009638" y="653320"/>
                  <a:pt x="1007193" y="650653"/>
                  <a:pt x="1006555" y="647347"/>
                </a:cubicBezTo>
                <a:cubicBezTo>
                  <a:pt x="1005916" y="644040"/>
                  <a:pt x="1007193" y="640651"/>
                  <a:pt x="1009861" y="638595"/>
                </a:cubicBezTo>
                <a:lnTo>
                  <a:pt x="1009944" y="638511"/>
                </a:lnTo>
                <a:lnTo>
                  <a:pt x="984495" y="632094"/>
                </a:lnTo>
                <a:cubicBezTo>
                  <a:pt x="981022" y="631205"/>
                  <a:pt x="978410" y="628343"/>
                  <a:pt x="977882" y="624787"/>
                </a:cubicBezTo>
                <a:cubicBezTo>
                  <a:pt x="977354" y="621230"/>
                  <a:pt x="979021" y="617730"/>
                  <a:pt x="982105" y="615868"/>
                </a:cubicBezTo>
                <a:lnTo>
                  <a:pt x="1026030" y="589502"/>
                </a:lnTo>
                <a:cubicBezTo>
                  <a:pt x="1028420" y="588085"/>
                  <a:pt x="1031337" y="587835"/>
                  <a:pt x="1033921" y="588863"/>
                </a:cubicBezTo>
                <a:lnTo>
                  <a:pt x="1045812" y="593642"/>
                </a:lnTo>
                <a:lnTo>
                  <a:pt x="1075206" y="556718"/>
                </a:lnTo>
                <a:lnTo>
                  <a:pt x="1068483" y="561886"/>
                </a:lnTo>
                <a:cubicBezTo>
                  <a:pt x="1066927" y="563080"/>
                  <a:pt x="1065010" y="563719"/>
                  <a:pt x="1063093" y="563719"/>
                </a:cubicBezTo>
                <a:cubicBezTo>
                  <a:pt x="1062621" y="563719"/>
                  <a:pt x="1062176" y="563692"/>
                  <a:pt x="1061704" y="563608"/>
                </a:cubicBezTo>
                <a:lnTo>
                  <a:pt x="1016417" y="556412"/>
                </a:lnTo>
                <a:cubicBezTo>
                  <a:pt x="1013695" y="555968"/>
                  <a:pt x="1011305" y="554301"/>
                  <a:pt x="1010000" y="551884"/>
                </a:cubicBezTo>
                <a:lnTo>
                  <a:pt x="807377" y="178145"/>
                </a:lnTo>
                <a:lnTo>
                  <a:pt x="638873" y="101964"/>
                </a:lnTo>
                <a:cubicBezTo>
                  <a:pt x="636178" y="100742"/>
                  <a:pt x="634261" y="98269"/>
                  <a:pt x="633761" y="95352"/>
                </a:cubicBezTo>
                <a:lnTo>
                  <a:pt x="626176" y="50093"/>
                </a:lnTo>
                <a:cubicBezTo>
                  <a:pt x="625787" y="47815"/>
                  <a:pt x="626315" y="45481"/>
                  <a:pt x="627621" y="43564"/>
                </a:cubicBezTo>
                <a:lnTo>
                  <a:pt x="639873" y="25838"/>
                </a:lnTo>
                <a:lnTo>
                  <a:pt x="595309" y="0"/>
                </a:lnTo>
                <a:lnTo>
                  <a:pt x="561497" y="4001"/>
                </a:lnTo>
                <a:lnTo>
                  <a:pt x="539520" y="22004"/>
                </a:lnTo>
                <a:cubicBezTo>
                  <a:pt x="537464" y="23671"/>
                  <a:pt x="534797" y="24366"/>
                  <a:pt x="532186" y="23838"/>
                </a:cubicBezTo>
                <a:lnTo>
                  <a:pt x="476092" y="12891"/>
                </a:lnTo>
                <a:lnTo>
                  <a:pt x="448003" y="24671"/>
                </a:lnTo>
                <a:lnTo>
                  <a:pt x="440751" y="47704"/>
                </a:lnTo>
                <a:lnTo>
                  <a:pt x="462422" y="74514"/>
                </a:lnTo>
                <a:cubicBezTo>
                  <a:pt x="464034" y="76515"/>
                  <a:pt x="464700" y="79126"/>
                  <a:pt x="464256" y="81655"/>
                </a:cubicBezTo>
                <a:lnTo>
                  <a:pt x="461922" y="94768"/>
                </a:lnTo>
                <a:cubicBezTo>
                  <a:pt x="461533" y="97019"/>
                  <a:pt x="460255" y="99047"/>
                  <a:pt x="458394" y="100408"/>
                </a:cubicBezTo>
                <a:lnTo>
                  <a:pt x="447586" y="108271"/>
                </a:lnTo>
                <a:cubicBezTo>
                  <a:pt x="445947" y="109465"/>
                  <a:pt x="443974" y="110077"/>
                  <a:pt x="441974" y="109966"/>
                </a:cubicBezTo>
                <a:lnTo>
                  <a:pt x="236823" y="100714"/>
                </a:lnTo>
                <a:lnTo>
                  <a:pt x="221765" y="127441"/>
                </a:lnTo>
                <a:cubicBezTo>
                  <a:pt x="220737" y="129275"/>
                  <a:pt x="219098" y="130664"/>
                  <a:pt x="217125" y="131414"/>
                </a:cubicBezTo>
                <a:lnTo>
                  <a:pt x="8113" y="209179"/>
                </a:lnTo>
                <a:cubicBezTo>
                  <a:pt x="5334" y="210207"/>
                  <a:pt x="2334" y="209762"/>
                  <a:pt x="0" y="208151"/>
                </a:cubicBezTo>
                <a:lnTo>
                  <a:pt x="6140" y="350345"/>
                </a:lnTo>
                <a:lnTo>
                  <a:pt x="87017" y="540770"/>
                </a:lnTo>
                <a:lnTo>
                  <a:pt x="377962" y="707330"/>
                </a:lnTo>
                <a:cubicBezTo>
                  <a:pt x="379767" y="708358"/>
                  <a:pt x="381157" y="709997"/>
                  <a:pt x="381879" y="711942"/>
                </a:cubicBezTo>
                <a:lnTo>
                  <a:pt x="390519" y="735058"/>
                </a:lnTo>
                <a:cubicBezTo>
                  <a:pt x="391325" y="737253"/>
                  <a:pt x="391270" y="739642"/>
                  <a:pt x="390297" y="741781"/>
                </a:cubicBezTo>
                <a:lnTo>
                  <a:pt x="90156" y="1415216"/>
                </a:lnTo>
                <a:lnTo>
                  <a:pt x="136276" y="1501816"/>
                </a:lnTo>
                <a:lnTo>
                  <a:pt x="300002" y="1787704"/>
                </a:lnTo>
                <a:lnTo>
                  <a:pt x="409495" y="1832018"/>
                </a:lnTo>
                <a:lnTo>
                  <a:pt x="1317336" y="1890169"/>
                </a:lnTo>
                <a:lnTo>
                  <a:pt x="1468699" y="1655818"/>
                </a:lnTo>
                <a:lnTo>
                  <a:pt x="1466976" y="163325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43" name="Forma Livre: Forma 142"/>
          <p:cNvSpPr/>
          <p:nvPr/>
        </p:nvSpPr>
        <p:spPr bwMode="auto">
          <a:xfrm>
            <a:off x="7481074" y="607245"/>
            <a:ext cx="881808" cy="981299"/>
          </a:xfrm>
          <a:custGeom>
            <a:avLst/>
            <a:gdLst>
              <a:gd name="connsiteX0" fmla="*/ 244241 w 881808"/>
              <a:gd name="connsiteY0" fmla="*/ 455060 h 981299"/>
              <a:gd name="connsiteX1" fmla="*/ 249826 w 881808"/>
              <a:gd name="connsiteY1" fmla="*/ 462700 h 981299"/>
              <a:gd name="connsiteX2" fmla="*/ 295501 w 881808"/>
              <a:gd name="connsiteY2" fmla="*/ 478842 h 981299"/>
              <a:gd name="connsiteX3" fmla="*/ 301280 w 881808"/>
              <a:gd name="connsiteY3" fmla="*/ 485704 h 981299"/>
              <a:gd name="connsiteX4" fmla="*/ 370988 w 881808"/>
              <a:gd name="connsiteY4" fmla="*/ 889504 h 981299"/>
              <a:gd name="connsiteX5" fmla="*/ 460061 w 881808"/>
              <a:gd name="connsiteY5" fmla="*/ 981299 h 981299"/>
              <a:gd name="connsiteX6" fmla="*/ 464423 w 881808"/>
              <a:gd name="connsiteY6" fmla="*/ 978021 h 981299"/>
              <a:gd name="connsiteX7" fmla="*/ 488927 w 881808"/>
              <a:gd name="connsiteY7" fmla="*/ 881002 h 981299"/>
              <a:gd name="connsiteX8" fmla="*/ 494984 w 881808"/>
              <a:gd name="connsiteY8" fmla="*/ 874668 h 981299"/>
              <a:gd name="connsiteX9" fmla="*/ 564164 w 881808"/>
              <a:gd name="connsiteY9" fmla="*/ 853997 h 981299"/>
              <a:gd name="connsiteX10" fmla="*/ 571165 w 881808"/>
              <a:gd name="connsiteY10" fmla="*/ 854831 h 981299"/>
              <a:gd name="connsiteX11" fmla="*/ 634539 w 881808"/>
              <a:gd name="connsiteY11" fmla="*/ 891727 h 981299"/>
              <a:gd name="connsiteX12" fmla="*/ 646541 w 881808"/>
              <a:gd name="connsiteY12" fmla="*/ 888337 h 981299"/>
              <a:gd name="connsiteX13" fmla="*/ 690549 w 881808"/>
              <a:gd name="connsiteY13" fmla="*/ 768925 h 981299"/>
              <a:gd name="connsiteX14" fmla="*/ 697495 w 881808"/>
              <a:gd name="connsiteY14" fmla="*/ 763230 h 981299"/>
              <a:gd name="connsiteX15" fmla="*/ 881808 w 881808"/>
              <a:gd name="connsiteY15" fmla="*/ 733863 h 981299"/>
              <a:gd name="connsiteX16" fmla="*/ 875335 w 881808"/>
              <a:gd name="connsiteY16" fmla="*/ 584334 h 981299"/>
              <a:gd name="connsiteX17" fmla="*/ 867361 w 881808"/>
              <a:gd name="connsiteY17" fmla="*/ 584696 h 981299"/>
              <a:gd name="connsiteX18" fmla="*/ 861499 w 881808"/>
              <a:gd name="connsiteY18" fmla="*/ 582834 h 981299"/>
              <a:gd name="connsiteX19" fmla="*/ 758146 w 881808"/>
              <a:gd name="connsiteY19" fmla="*/ 502124 h 981299"/>
              <a:gd name="connsiteX20" fmla="*/ 754895 w 881808"/>
              <a:gd name="connsiteY20" fmla="*/ 496845 h 981299"/>
              <a:gd name="connsiteX21" fmla="*/ 742809 w 881808"/>
              <a:gd name="connsiteY21" fmla="*/ 435667 h 981299"/>
              <a:gd name="connsiteX22" fmla="*/ 734558 w 881808"/>
              <a:gd name="connsiteY22" fmla="*/ 430472 h 981299"/>
              <a:gd name="connsiteX23" fmla="*/ 730446 w 881808"/>
              <a:gd name="connsiteY23" fmla="*/ 422331 h 981299"/>
              <a:gd name="connsiteX24" fmla="*/ 744226 w 881808"/>
              <a:gd name="connsiteY24" fmla="*/ 224821 h 981299"/>
              <a:gd name="connsiteX25" fmla="*/ 746699 w 881808"/>
              <a:gd name="connsiteY25" fmla="*/ 219264 h 981299"/>
              <a:gd name="connsiteX26" fmla="*/ 771898 w 881808"/>
              <a:gd name="connsiteY26" fmla="*/ 193232 h 981299"/>
              <a:gd name="connsiteX27" fmla="*/ 745921 w 881808"/>
              <a:gd name="connsiteY27" fmla="*/ 112438 h 981299"/>
              <a:gd name="connsiteX28" fmla="*/ 699634 w 881808"/>
              <a:gd name="connsiteY28" fmla="*/ 94296 h 981299"/>
              <a:gd name="connsiteX29" fmla="*/ 694050 w 881808"/>
              <a:gd name="connsiteY29" fmla="*/ 85072 h 981299"/>
              <a:gd name="connsiteX30" fmla="*/ 695689 w 881808"/>
              <a:gd name="connsiteY30" fmla="*/ 69986 h 981299"/>
              <a:gd name="connsiteX31" fmla="*/ 703746 w 881808"/>
              <a:gd name="connsiteY31" fmla="*/ 11169 h 981299"/>
              <a:gd name="connsiteX32" fmla="*/ 629288 w 881808"/>
              <a:gd name="connsiteY32" fmla="*/ 0 h 981299"/>
              <a:gd name="connsiteX33" fmla="*/ 622397 w 881808"/>
              <a:gd name="connsiteY33" fmla="*/ 44397 h 981299"/>
              <a:gd name="connsiteX34" fmla="*/ 617202 w 881808"/>
              <a:gd name="connsiteY34" fmla="*/ 51149 h 981299"/>
              <a:gd name="connsiteX35" fmla="*/ 302225 w 881808"/>
              <a:gd name="connsiteY35" fmla="*/ 190092 h 981299"/>
              <a:gd name="connsiteX36" fmla="*/ 266912 w 881808"/>
              <a:gd name="connsiteY36" fmla="*/ 248437 h 981299"/>
              <a:gd name="connsiteX37" fmla="*/ 260967 w 881808"/>
              <a:gd name="connsiteY37" fmla="*/ 252576 h 981299"/>
              <a:gd name="connsiteX38" fmla="*/ 253938 w 881808"/>
              <a:gd name="connsiteY38" fmla="*/ 250909 h 981299"/>
              <a:gd name="connsiteX39" fmla="*/ 187092 w 881808"/>
              <a:gd name="connsiteY39" fmla="*/ 199844 h 981299"/>
              <a:gd name="connsiteX40" fmla="*/ 99991 w 881808"/>
              <a:gd name="connsiteY40" fmla="*/ 207734 h 981299"/>
              <a:gd name="connsiteX41" fmla="*/ 91934 w 881808"/>
              <a:gd name="connsiteY41" fmla="*/ 204011 h 981299"/>
              <a:gd name="connsiteX42" fmla="*/ 74903 w 881808"/>
              <a:gd name="connsiteY42" fmla="*/ 179785 h 981299"/>
              <a:gd name="connsiteX43" fmla="*/ 16364 w 881808"/>
              <a:gd name="connsiteY43" fmla="*/ 178895 h 981299"/>
              <a:gd name="connsiteX44" fmla="*/ 11002 w 881808"/>
              <a:gd name="connsiteY44" fmla="*/ 177006 h 981299"/>
              <a:gd name="connsiteX45" fmla="*/ 0 w 881808"/>
              <a:gd name="connsiteY45" fmla="*/ 168338 h 981299"/>
              <a:gd name="connsiteX46" fmla="*/ 111994 w 881808"/>
              <a:gd name="connsiteY46" fmla="*/ 409412 h 981299"/>
              <a:gd name="connsiteX47" fmla="*/ 188703 w 881808"/>
              <a:gd name="connsiteY47" fmla="*/ 417358 h 981299"/>
              <a:gd name="connsiteX48" fmla="*/ 195482 w 881808"/>
              <a:gd name="connsiteY48" fmla="*/ 421748 h 981299"/>
              <a:gd name="connsiteX49" fmla="*/ 209457 w 881808"/>
              <a:gd name="connsiteY49" fmla="*/ 445780 h 981299"/>
              <a:gd name="connsiteX50" fmla="*/ 238768 w 881808"/>
              <a:gd name="connsiteY50" fmla="*/ 451614 h 981299"/>
              <a:gd name="connsiteX51" fmla="*/ 244214 w 881808"/>
              <a:gd name="connsiteY51" fmla="*/ 455087 h 981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881808" h="981299" fill="norm" stroke="1" extrusionOk="0">
                <a:moveTo>
                  <a:pt x="244241" y="455060"/>
                </a:moveTo>
                <a:lnTo>
                  <a:pt x="249826" y="462700"/>
                </a:lnTo>
                <a:lnTo>
                  <a:pt x="295501" y="478842"/>
                </a:lnTo>
                <a:cubicBezTo>
                  <a:pt x="298530" y="479925"/>
                  <a:pt x="300752" y="482537"/>
                  <a:pt x="301280" y="485704"/>
                </a:cubicBezTo>
                <a:lnTo>
                  <a:pt x="370988" y="889504"/>
                </a:lnTo>
                <a:lnTo>
                  <a:pt x="460061" y="981299"/>
                </a:lnTo>
                <a:lnTo>
                  <a:pt x="464423" y="978021"/>
                </a:lnTo>
                <a:lnTo>
                  <a:pt x="488927" y="881002"/>
                </a:lnTo>
                <a:cubicBezTo>
                  <a:pt x="489705" y="877974"/>
                  <a:pt x="492011" y="875557"/>
                  <a:pt x="494984" y="874668"/>
                </a:cubicBezTo>
                <a:lnTo>
                  <a:pt x="564164" y="853997"/>
                </a:lnTo>
                <a:cubicBezTo>
                  <a:pt x="566526" y="853303"/>
                  <a:pt x="569054" y="853608"/>
                  <a:pt x="571165" y="854831"/>
                </a:cubicBezTo>
                <a:lnTo>
                  <a:pt x="634539" y="891727"/>
                </a:lnTo>
                <a:lnTo>
                  <a:pt x="646541" y="888337"/>
                </a:lnTo>
                <a:lnTo>
                  <a:pt x="690549" y="768925"/>
                </a:lnTo>
                <a:cubicBezTo>
                  <a:pt x="691661" y="765925"/>
                  <a:pt x="694300" y="763730"/>
                  <a:pt x="697495" y="763230"/>
                </a:cubicBezTo>
                <a:lnTo>
                  <a:pt x="881808" y="733863"/>
                </a:lnTo>
                <a:lnTo>
                  <a:pt x="875335" y="584334"/>
                </a:lnTo>
                <a:lnTo>
                  <a:pt x="867361" y="584696"/>
                </a:lnTo>
                <a:cubicBezTo>
                  <a:pt x="865194" y="584834"/>
                  <a:pt x="863166" y="584140"/>
                  <a:pt x="861499" y="582834"/>
                </a:cubicBezTo>
                <a:lnTo>
                  <a:pt x="758146" y="502124"/>
                </a:lnTo>
                <a:cubicBezTo>
                  <a:pt x="756479" y="500818"/>
                  <a:pt x="755312" y="498929"/>
                  <a:pt x="754895" y="496845"/>
                </a:cubicBezTo>
                <a:lnTo>
                  <a:pt x="742809" y="435667"/>
                </a:lnTo>
                <a:lnTo>
                  <a:pt x="734558" y="430472"/>
                </a:lnTo>
                <a:cubicBezTo>
                  <a:pt x="731807" y="428721"/>
                  <a:pt x="730224" y="425609"/>
                  <a:pt x="730446" y="422331"/>
                </a:cubicBezTo>
                <a:lnTo>
                  <a:pt x="744226" y="224821"/>
                </a:lnTo>
                <a:cubicBezTo>
                  <a:pt x="744365" y="222737"/>
                  <a:pt x="745254" y="220765"/>
                  <a:pt x="746699" y="219264"/>
                </a:cubicBezTo>
                <a:lnTo>
                  <a:pt x="771898" y="193232"/>
                </a:lnTo>
                <a:lnTo>
                  <a:pt x="745921" y="112438"/>
                </a:lnTo>
                <a:lnTo>
                  <a:pt x="699634" y="94296"/>
                </a:lnTo>
                <a:cubicBezTo>
                  <a:pt x="695912" y="92823"/>
                  <a:pt x="693605" y="89045"/>
                  <a:pt x="694050" y="85072"/>
                </a:cubicBezTo>
                <a:lnTo>
                  <a:pt x="695689" y="69986"/>
                </a:lnTo>
                <a:lnTo>
                  <a:pt x="703746" y="11169"/>
                </a:lnTo>
                <a:lnTo>
                  <a:pt x="629288" y="0"/>
                </a:lnTo>
                <a:lnTo>
                  <a:pt x="622397" y="44397"/>
                </a:lnTo>
                <a:cubicBezTo>
                  <a:pt x="621925" y="47398"/>
                  <a:pt x="619980" y="49954"/>
                  <a:pt x="617202" y="51149"/>
                </a:cubicBezTo>
                <a:lnTo>
                  <a:pt x="302225" y="190092"/>
                </a:lnTo>
                <a:lnTo>
                  <a:pt x="266912" y="248437"/>
                </a:lnTo>
                <a:cubicBezTo>
                  <a:pt x="265607" y="250604"/>
                  <a:pt x="263440" y="252104"/>
                  <a:pt x="260967" y="252576"/>
                </a:cubicBezTo>
                <a:cubicBezTo>
                  <a:pt x="258494" y="253049"/>
                  <a:pt x="255938" y="252437"/>
                  <a:pt x="253938" y="250909"/>
                </a:cubicBezTo>
                <a:lnTo>
                  <a:pt x="187092" y="199844"/>
                </a:lnTo>
                <a:lnTo>
                  <a:pt x="99991" y="207734"/>
                </a:lnTo>
                <a:cubicBezTo>
                  <a:pt x="96880" y="208040"/>
                  <a:pt x="93768" y="206595"/>
                  <a:pt x="91934" y="204011"/>
                </a:cubicBezTo>
                <a:lnTo>
                  <a:pt x="74903" y="179785"/>
                </a:lnTo>
                <a:lnTo>
                  <a:pt x="16364" y="178895"/>
                </a:lnTo>
                <a:cubicBezTo>
                  <a:pt x="14419" y="178868"/>
                  <a:pt x="12530" y="178201"/>
                  <a:pt x="11002" y="177006"/>
                </a:cubicBezTo>
                <a:lnTo>
                  <a:pt x="0" y="168338"/>
                </a:lnTo>
                <a:lnTo>
                  <a:pt x="111994" y="409412"/>
                </a:lnTo>
                <a:lnTo>
                  <a:pt x="188703" y="417358"/>
                </a:lnTo>
                <a:cubicBezTo>
                  <a:pt x="191537" y="417664"/>
                  <a:pt x="194037" y="419275"/>
                  <a:pt x="195482" y="421748"/>
                </a:cubicBezTo>
                <a:lnTo>
                  <a:pt x="209457" y="445780"/>
                </a:lnTo>
                <a:lnTo>
                  <a:pt x="238768" y="451614"/>
                </a:lnTo>
                <a:cubicBezTo>
                  <a:pt x="240963" y="452059"/>
                  <a:pt x="242908" y="453281"/>
                  <a:pt x="244214" y="45508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44" name="Forma Livre: Forma 143"/>
          <p:cNvSpPr/>
          <p:nvPr/>
        </p:nvSpPr>
        <p:spPr bwMode="auto">
          <a:xfrm>
            <a:off x="6118174" y="2596933"/>
            <a:ext cx="1082152" cy="551328"/>
          </a:xfrm>
          <a:custGeom>
            <a:avLst/>
            <a:gdLst>
              <a:gd name="connsiteX0" fmla="*/ 24088 w 1082152"/>
              <a:gd name="connsiteY0" fmla="*/ 14364 h 551328"/>
              <a:gd name="connsiteX1" fmla="*/ 20698 w 1082152"/>
              <a:gd name="connsiteY1" fmla="*/ 19893 h 551328"/>
              <a:gd name="connsiteX2" fmla="*/ 0 w 1082152"/>
              <a:gd name="connsiteY2" fmla="*/ 35535 h 551328"/>
              <a:gd name="connsiteX3" fmla="*/ 556 w 1082152"/>
              <a:gd name="connsiteY3" fmla="*/ 68152 h 551328"/>
              <a:gd name="connsiteX4" fmla="*/ 153335 w 1082152"/>
              <a:gd name="connsiteY4" fmla="*/ 269857 h 551328"/>
              <a:gd name="connsiteX5" fmla="*/ 154585 w 1082152"/>
              <a:gd name="connsiteY5" fmla="*/ 278331 h 551328"/>
              <a:gd name="connsiteX6" fmla="*/ 135887 w 1082152"/>
              <a:gd name="connsiteY6" fmla="*/ 328230 h 551328"/>
              <a:gd name="connsiteX7" fmla="*/ 136221 w 1082152"/>
              <a:gd name="connsiteY7" fmla="*/ 329508 h 551328"/>
              <a:gd name="connsiteX8" fmla="*/ 239768 w 1082152"/>
              <a:gd name="connsiteY8" fmla="*/ 336565 h 551328"/>
              <a:gd name="connsiteX9" fmla="*/ 246770 w 1082152"/>
              <a:gd name="connsiteY9" fmla="*/ 340871 h 551328"/>
              <a:gd name="connsiteX10" fmla="*/ 288361 w 1082152"/>
              <a:gd name="connsiteY10" fmla="*/ 410273 h 551328"/>
              <a:gd name="connsiteX11" fmla="*/ 375239 w 1082152"/>
              <a:gd name="connsiteY11" fmla="*/ 408801 h 551328"/>
              <a:gd name="connsiteX12" fmla="*/ 490511 w 1082152"/>
              <a:gd name="connsiteY12" fmla="*/ 325757 h 551328"/>
              <a:gd name="connsiteX13" fmla="*/ 495873 w 1082152"/>
              <a:gd name="connsiteY13" fmla="*/ 324090 h 551328"/>
              <a:gd name="connsiteX14" fmla="*/ 511265 w 1082152"/>
              <a:gd name="connsiteY14" fmla="*/ 324423 h 551328"/>
              <a:gd name="connsiteX15" fmla="*/ 519933 w 1082152"/>
              <a:gd name="connsiteY15" fmla="*/ 332758 h 551328"/>
              <a:gd name="connsiteX16" fmla="*/ 532741 w 1082152"/>
              <a:gd name="connsiteY16" fmla="*/ 541437 h 551328"/>
              <a:gd name="connsiteX17" fmla="*/ 803293 w 1082152"/>
              <a:gd name="connsiteY17" fmla="*/ 551328 h 551328"/>
              <a:gd name="connsiteX18" fmla="*/ 1082152 w 1082152"/>
              <a:gd name="connsiteY18" fmla="*/ 366404 h 551328"/>
              <a:gd name="connsiteX19" fmla="*/ 1082069 w 1082152"/>
              <a:gd name="connsiteY19" fmla="*/ 366015 h 551328"/>
              <a:gd name="connsiteX20" fmla="*/ 1081013 w 1082152"/>
              <a:gd name="connsiteY20" fmla="*/ 361820 h 551328"/>
              <a:gd name="connsiteX21" fmla="*/ 26644 w 1082152"/>
              <a:gd name="connsiteY21" fmla="*/ 0 h 551328"/>
              <a:gd name="connsiteX22" fmla="*/ 24060 w 1082152"/>
              <a:gd name="connsiteY22" fmla="*/ 14364 h 55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082152" h="551328" fill="norm" stroke="1" extrusionOk="0">
                <a:moveTo>
                  <a:pt x="24088" y="14364"/>
                </a:moveTo>
                <a:cubicBezTo>
                  <a:pt x="23699" y="16559"/>
                  <a:pt x="22477" y="18531"/>
                  <a:pt x="20698" y="19893"/>
                </a:cubicBezTo>
                <a:lnTo>
                  <a:pt x="0" y="35535"/>
                </a:lnTo>
                <a:lnTo>
                  <a:pt x="556" y="68152"/>
                </a:lnTo>
                <a:lnTo>
                  <a:pt x="153335" y="269857"/>
                </a:lnTo>
                <a:cubicBezTo>
                  <a:pt x="155169" y="272275"/>
                  <a:pt x="155641" y="275497"/>
                  <a:pt x="154585" y="278331"/>
                </a:cubicBezTo>
                <a:lnTo>
                  <a:pt x="135887" y="328230"/>
                </a:lnTo>
                <a:lnTo>
                  <a:pt x="136221" y="329508"/>
                </a:lnTo>
                <a:lnTo>
                  <a:pt x="239768" y="336565"/>
                </a:lnTo>
                <a:cubicBezTo>
                  <a:pt x="242658" y="336759"/>
                  <a:pt x="245297" y="338371"/>
                  <a:pt x="246770" y="340871"/>
                </a:cubicBezTo>
                <a:lnTo>
                  <a:pt x="288361" y="410273"/>
                </a:lnTo>
                <a:lnTo>
                  <a:pt x="375239" y="408801"/>
                </a:lnTo>
                <a:lnTo>
                  <a:pt x="490511" y="325757"/>
                </a:lnTo>
                <a:cubicBezTo>
                  <a:pt x="492067" y="324646"/>
                  <a:pt x="494012" y="324007"/>
                  <a:pt x="495873" y="324090"/>
                </a:cubicBezTo>
                <a:lnTo>
                  <a:pt x="511265" y="324423"/>
                </a:lnTo>
                <a:cubicBezTo>
                  <a:pt x="515877" y="324507"/>
                  <a:pt x="519655" y="328146"/>
                  <a:pt x="519933" y="332758"/>
                </a:cubicBezTo>
                <a:lnTo>
                  <a:pt x="532741" y="541437"/>
                </a:lnTo>
                <a:lnTo>
                  <a:pt x="803293" y="551328"/>
                </a:lnTo>
                <a:lnTo>
                  <a:pt x="1082152" y="366404"/>
                </a:lnTo>
                <a:lnTo>
                  <a:pt x="1082069" y="366015"/>
                </a:lnTo>
                <a:lnTo>
                  <a:pt x="1081013" y="361820"/>
                </a:lnTo>
                <a:lnTo>
                  <a:pt x="26644" y="0"/>
                </a:lnTo>
                <a:lnTo>
                  <a:pt x="24060" y="1436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45" name="Forma Livre: Forma 144"/>
          <p:cNvSpPr/>
          <p:nvPr/>
        </p:nvSpPr>
        <p:spPr bwMode="auto">
          <a:xfrm>
            <a:off x="8669330" y="5570476"/>
            <a:ext cx="1034448" cy="986106"/>
          </a:xfrm>
          <a:custGeom>
            <a:avLst/>
            <a:gdLst>
              <a:gd name="connsiteX0" fmla="*/ 1022280 w 1034448"/>
              <a:gd name="connsiteY0" fmla="*/ 316477 h 986106"/>
              <a:gd name="connsiteX1" fmla="*/ 1016751 w 1034448"/>
              <a:gd name="connsiteY1" fmla="*/ 316616 h 986106"/>
              <a:gd name="connsiteX2" fmla="*/ 1012333 w 1034448"/>
              <a:gd name="connsiteY2" fmla="*/ 321006 h 986106"/>
              <a:gd name="connsiteX3" fmla="*/ 1006082 w 1034448"/>
              <a:gd name="connsiteY3" fmla="*/ 323590 h 986106"/>
              <a:gd name="connsiteX4" fmla="*/ 994302 w 1034448"/>
              <a:gd name="connsiteY4" fmla="*/ 323590 h 986106"/>
              <a:gd name="connsiteX5" fmla="*/ 986773 w 1034448"/>
              <a:gd name="connsiteY5" fmla="*/ 319422 h 986106"/>
              <a:gd name="connsiteX6" fmla="*/ 980216 w 1034448"/>
              <a:gd name="connsiteY6" fmla="*/ 308920 h 986106"/>
              <a:gd name="connsiteX7" fmla="*/ 978882 w 1034448"/>
              <a:gd name="connsiteY7" fmla="*/ 303919 h 986106"/>
              <a:gd name="connsiteX8" fmla="*/ 979160 w 1034448"/>
              <a:gd name="connsiteY8" fmla="*/ 295723 h 986106"/>
              <a:gd name="connsiteX9" fmla="*/ 982522 w 1034448"/>
              <a:gd name="connsiteY9" fmla="*/ 289055 h 986106"/>
              <a:gd name="connsiteX10" fmla="*/ 995997 w 1034448"/>
              <a:gd name="connsiteY10" fmla="*/ 278414 h 986106"/>
              <a:gd name="connsiteX11" fmla="*/ 1007416 w 1034448"/>
              <a:gd name="connsiteY11" fmla="*/ 237546 h 986106"/>
              <a:gd name="connsiteX12" fmla="*/ 1010750 w 1034448"/>
              <a:gd name="connsiteY12" fmla="*/ 232739 h 986106"/>
              <a:gd name="connsiteX13" fmla="*/ 1023696 w 1034448"/>
              <a:gd name="connsiteY13" fmla="*/ 223348 h 986106"/>
              <a:gd name="connsiteX14" fmla="*/ 1029337 w 1034448"/>
              <a:gd name="connsiteY14" fmla="*/ 204484 h 986106"/>
              <a:gd name="connsiteX15" fmla="*/ 1028142 w 1034448"/>
              <a:gd name="connsiteY15" fmla="*/ 202233 h 986106"/>
              <a:gd name="connsiteX16" fmla="*/ 986634 w 1034448"/>
              <a:gd name="connsiteY16" fmla="*/ 209596 h 986106"/>
              <a:gd name="connsiteX17" fmla="*/ 982050 w 1034448"/>
              <a:gd name="connsiteY17" fmla="*/ 209207 h 986106"/>
              <a:gd name="connsiteX18" fmla="*/ 917120 w 1034448"/>
              <a:gd name="connsiteY18" fmla="*/ 185619 h 986106"/>
              <a:gd name="connsiteX19" fmla="*/ 913064 w 1034448"/>
              <a:gd name="connsiteY19" fmla="*/ 182618 h 986106"/>
              <a:gd name="connsiteX20" fmla="*/ 849080 w 1034448"/>
              <a:gd name="connsiteY20" fmla="*/ 97963 h 986106"/>
              <a:gd name="connsiteX21" fmla="*/ 839911 w 1034448"/>
              <a:gd name="connsiteY21" fmla="*/ 98797 h 986106"/>
              <a:gd name="connsiteX22" fmla="*/ 831493 w 1034448"/>
              <a:gd name="connsiteY22" fmla="*/ 94546 h 986106"/>
              <a:gd name="connsiteX23" fmla="*/ 818991 w 1034448"/>
              <a:gd name="connsiteY23" fmla="*/ 73820 h 986106"/>
              <a:gd name="connsiteX24" fmla="*/ 498902 w 1034448"/>
              <a:gd name="connsiteY24" fmla="*/ 0 h 986106"/>
              <a:gd name="connsiteX25" fmla="*/ 246492 w 1034448"/>
              <a:gd name="connsiteY25" fmla="*/ 158030 h 986106"/>
              <a:gd name="connsiteX26" fmla="*/ 242880 w 1034448"/>
              <a:gd name="connsiteY26" fmla="*/ 180007 h 986106"/>
              <a:gd name="connsiteX27" fmla="*/ 240769 w 1034448"/>
              <a:gd name="connsiteY27" fmla="*/ 184452 h 986106"/>
              <a:gd name="connsiteX28" fmla="*/ 44175 w 1034448"/>
              <a:gd name="connsiteY28" fmla="*/ 407189 h 986106"/>
              <a:gd name="connsiteX29" fmla="*/ 37674 w 1034448"/>
              <a:gd name="connsiteY29" fmla="*/ 410190 h 986106"/>
              <a:gd name="connsiteX30" fmla="*/ 30339 w 1034448"/>
              <a:gd name="connsiteY30" fmla="*/ 410329 h 986106"/>
              <a:gd name="connsiteX31" fmla="*/ 0 w 1034448"/>
              <a:gd name="connsiteY31" fmla="*/ 462644 h 986106"/>
              <a:gd name="connsiteX32" fmla="*/ 12502 w 1034448"/>
              <a:gd name="connsiteY32" fmla="*/ 466701 h 986106"/>
              <a:gd name="connsiteX33" fmla="*/ 61734 w 1034448"/>
              <a:gd name="connsiteY33" fmla="*/ 439529 h 986106"/>
              <a:gd name="connsiteX34" fmla="*/ 72264 w 1034448"/>
              <a:gd name="connsiteY34" fmla="*/ 440973 h 986106"/>
              <a:gd name="connsiteX35" fmla="*/ 214819 w 1034448"/>
              <a:gd name="connsiteY35" fmla="*/ 581584 h 986106"/>
              <a:gd name="connsiteX36" fmla="*/ 220153 w 1034448"/>
              <a:gd name="connsiteY36" fmla="*/ 580834 h 986106"/>
              <a:gd name="connsiteX37" fmla="*/ 234156 w 1034448"/>
              <a:gd name="connsiteY37" fmla="*/ 558274 h 986106"/>
              <a:gd name="connsiteX38" fmla="*/ 241713 w 1034448"/>
              <a:gd name="connsiteY38" fmla="*/ 554078 h 986106"/>
              <a:gd name="connsiteX39" fmla="*/ 254021 w 1034448"/>
              <a:gd name="connsiteY39" fmla="*/ 554078 h 986106"/>
              <a:gd name="connsiteX40" fmla="*/ 259828 w 1034448"/>
              <a:gd name="connsiteY40" fmla="*/ 556246 h 986106"/>
              <a:gd name="connsiteX41" fmla="*/ 572999 w 1034448"/>
              <a:gd name="connsiteY41" fmla="*/ 826964 h 986106"/>
              <a:gd name="connsiteX42" fmla="*/ 574638 w 1034448"/>
              <a:gd name="connsiteY42" fmla="*/ 843106 h 986106"/>
              <a:gd name="connsiteX43" fmla="*/ 538881 w 1034448"/>
              <a:gd name="connsiteY43" fmla="*/ 910480 h 986106"/>
              <a:gd name="connsiteX44" fmla="*/ 560886 w 1034448"/>
              <a:gd name="connsiteY44" fmla="*/ 986106 h 986106"/>
              <a:gd name="connsiteX45" fmla="*/ 691522 w 1034448"/>
              <a:gd name="connsiteY45" fmla="*/ 843078 h 986106"/>
              <a:gd name="connsiteX46" fmla="*/ 690355 w 1034448"/>
              <a:gd name="connsiteY46" fmla="*/ 817324 h 986106"/>
              <a:gd name="connsiteX47" fmla="*/ 895033 w 1034448"/>
              <a:gd name="connsiteY47" fmla="*/ 588669 h 986106"/>
              <a:gd name="connsiteX48" fmla="*/ 992496 w 1034448"/>
              <a:gd name="connsiteY48" fmla="*/ 389325 h 986106"/>
              <a:gd name="connsiteX49" fmla="*/ 1034449 w 1034448"/>
              <a:gd name="connsiteY49" fmla="*/ 329924 h 986106"/>
              <a:gd name="connsiteX50" fmla="*/ 1022252 w 1034448"/>
              <a:gd name="connsiteY50" fmla="*/ 316449 h 986106"/>
              <a:gd name="connsiteX51" fmla="*/ 892672 w 1034448"/>
              <a:gd name="connsiteY51" fmla="*/ 472868 h 986106"/>
              <a:gd name="connsiteX52" fmla="*/ 884059 w 1034448"/>
              <a:gd name="connsiteY52" fmla="*/ 547466 h 986106"/>
              <a:gd name="connsiteX53" fmla="*/ 732113 w 1034448"/>
              <a:gd name="connsiteY53" fmla="*/ 748227 h 986106"/>
              <a:gd name="connsiteX54" fmla="*/ 707358 w 1034448"/>
              <a:gd name="connsiteY54" fmla="*/ 736891 h 986106"/>
              <a:gd name="connsiteX55" fmla="*/ 711470 w 1034448"/>
              <a:gd name="connsiteY55" fmla="*/ 680158 h 986106"/>
              <a:gd name="connsiteX56" fmla="*/ 831910 w 1034448"/>
              <a:gd name="connsiteY56" fmla="*/ 489261 h 986106"/>
              <a:gd name="connsiteX57" fmla="*/ 831410 w 1034448"/>
              <a:gd name="connsiteY57" fmla="*/ 486871 h 986106"/>
              <a:gd name="connsiteX58" fmla="*/ 858498 w 1034448"/>
              <a:gd name="connsiteY58" fmla="*/ 461505 h 986106"/>
              <a:gd name="connsiteX59" fmla="*/ 892672 w 1034448"/>
              <a:gd name="connsiteY59" fmla="*/ 472868 h 986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034448" h="986106" fill="norm" stroke="1" extrusionOk="0">
                <a:moveTo>
                  <a:pt x="1022280" y="316477"/>
                </a:moveTo>
                <a:lnTo>
                  <a:pt x="1016751" y="316616"/>
                </a:lnTo>
                <a:lnTo>
                  <a:pt x="1012333" y="321006"/>
                </a:lnTo>
                <a:cubicBezTo>
                  <a:pt x="1010666" y="322673"/>
                  <a:pt x="1008416" y="323590"/>
                  <a:pt x="1006082" y="323590"/>
                </a:cubicBezTo>
                <a:lnTo>
                  <a:pt x="994302" y="323590"/>
                </a:lnTo>
                <a:cubicBezTo>
                  <a:pt x="991246" y="323590"/>
                  <a:pt x="988384" y="322006"/>
                  <a:pt x="986773" y="319422"/>
                </a:cubicBezTo>
                <a:lnTo>
                  <a:pt x="980216" y="308920"/>
                </a:lnTo>
                <a:cubicBezTo>
                  <a:pt x="979271" y="307420"/>
                  <a:pt x="978799" y="305670"/>
                  <a:pt x="978882" y="303919"/>
                </a:cubicBezTo>
                <a:lnTo>
                  <a:pt x="979160" y="295723"/>
                </a:lnTo>
                <a:cubicBezTo>
                  <a:pt x="979243" y="293112"/>
                  <a:pt x="980494" y="290667"/>
                  <a:pt x="982522" y="289055"/>
                </a:cubicBezTo>
                <a:lnTo>
                  <a:pt x="995997" y="278414"/>
                </a:lnTo>
                <a:lnTo>
                  <a:pt x="1007416" y="237546"/>
                </a:lnTo>
                <a:cubicBezTo>
                  <a:pt x="1007971" y="235601"/>
                  <a:pt x="1009138" y="233934"/>
                  <a:pt x="1010750" y="232739"/>
                </a:cubicBezTo>
                <a:lnTo>
                  <a:pt x="1023696" y="223348"/>
                </a:lnTo>
                <a:lnTo>
                  <a:pt x="1029337" y="204484"/>
                </a:lnTo>
                <a:lnTo>
                  <a:pt x="1028142" y="202233"/>
                </a:lnTo>
                <a:lnTo>
                  <a:pt x="986634" y="209596"/>
                </a:lnTo>
                <a:cubicBezTo>
                  <a:pt x="985078" y="209873"/>
                  <a:pt x="983522" y="209735"/>
                  <a:pt x="982050" y="209207"/>
                </a:cubicBezTo>
                <a:lnTo>
                  <a:pt x="917120" y="185619"/>
                </a:lnTo>
                <a:cubicBezTo>
                  <a:pt x="915509" y="185035"/>
                  <a:pt x="914092" y="183980"/>
                  <a:pt x="913064" y="182618"/>
                </a:cubicBezTo>
                <a:lnTo>
                  <a:pt x="849080" y="97963"/>
                </a:lnTo>
                <a:lnTo>
                  <a:pt x="839911" y="98797"/>
                </a:lnTo>
                <a:cubicBezTo>
                  <a:pt x="836549" y="99130"/>
                  <a:pt x="833243" y="97463"/>
                  <a:pt x="831493" y="94546"/>
                </a:cubicBezTo>
                <a:lnTo>
                  <a:pt x="818991" y="73820"/>
                </a:lnTo>
                <a:lnTo>
                  <a:pt x="498902" y="0"/>
                </a:lnTo>
                <a:lnTo>
                  <a:pt x="246492" y="158030"/>
                </a:lnTo>
                <a:lnTo>
                  <a:pt x="242880" y="180007"/>
                </a:lnTo>
                <a:cubicBezTo>
                  <a:pt x="242602" y="181646"/>
                  <a:pt x="241880" y="183202"/>
                  <a:pt x="240769" y="184452"/>
                </a:cubicBezTo>
                <a:lnTo>
                  <a:pt x="44175" y="407189"/>
                </a:lnTo>
                <a:cubicBezTo>
                  <a:pt x="42536" y="409051"/>
                  <a:pt x="40174" y="410134"/>
                  <a:pt x="37674" y="410190"/>
                </a:cubicBezTo>
                <a:lnTo>
                  <a:pt x="30339" y="410329"/>
                </a:lnTo>
                <a:lnTo>
                  <a:pt x="0" y="462644"/>
                </a:lnTo>
                <a:lnTo>
                  <a:pt x="12502" y="466701"/>
                </a:lnTo>
                <a:lnTo>
                  <a:pt x="61734" y="439529"/>
                </a:lnTo>
                <a:cubicBezTo>
                  <a:pt x="65179" y="437639"/>
                  <a:pt x="69458" y="438223"/>
                  <a:pt x="72264" y="440973"/>
                </a:cubicBezTo>
                <a:lnTo>
                  <a:pt x="214819" y="581584"/>
                </a:lnTo>
                <a:lnTo>
                  <a:pt x="220153" y="580834"/>
                </a:lnTo>
                <a:lnTo>
                  <a:pt x="234156" y="558274"/>
                </a:lnTo>
                <a:cubicBezTo>
                  <a:pt x="235767" y="555662"/>
                  <a:pt x="238629" y="554078"/>
                  <a:pt x="241713" y="554078"/>
                </a:cubicBezTo>
                <a:lnTo>
                  <a:pt x="254021" y="554078"/>
                </a:lnTo>
                <a:cubicBezTo>
                  <a:pt x="256160" y="554078"/>
                  <a:pt x="258216" y="554856"/>
                  <a:pt x="259828" y="556246"/>
                </a:cubicBezTo>
                <a:lnTo>
                  <a:pt x="572999" y="826964"/>
                </a:lnTo>
                <a:cubicBezTo>
                  <a:pt x="573860" y="835716"/>
                  <a:pt x="574638" y="843106"/>
                  <a:pt x="574638" y="843106"/>
                </a:cubicBezTo>
                <a:cubicBezTo>
                  <a:pt x="574638" y="843106"/>
                  <a:pt x="538881" y="899478"/>
                  <a:pt x="538881" y="910480"/>
                </a:cubicBezTo>
                <a:cubicBezTo>
                  <a:pt x="538881" y="918565"/>
                  <a:pt x="560886" y="986106"/>
                  <a:pt x="560886" y="986106"/>
                </a:cubicBezTo>
                <a:lnTo>
                  <a:pt x="691522" y="843078"/>
                </a:lnTo>
                <a:lnTo>
                  <a:pt x="690355" y="817324"/>
                </a:lnTo>
                <a:lnTo>
                  <a:pt x="895033" y="588669"/>
                </a:lnTo>
                <a:lnTo>
                  <a:pt x="992496" y="389325"/>
                </a:lnTo>
                <a:lnTo>
                  <a:pt x="1034449" y="329924"/>
                </a:lnTo>
                <a:lnTo>
                  <a:pt x="1022252" y="316449"/>
                </a:lnTo>
                <a:close/>
                <a:moveTo>
                  <a:pt x="892672" y="472868"/>
                </a:moveTo>
                <a:cubicBezTo>
                  <a:pt x="887893" y="512598"/>
                  <a:pt x="884059" y="547466"/>
                  <a:pt x="884059" y="547466"/>
                </a:cubicBezTo>
                <a:lnTo>
                  <a:pt x="732113" y="748227"/>
                </a:lnTo>
                <a:lnTo>
                  <a:pt x="707358" y="736891"/>
                </a:lnTo>
                <a:lnTo>
                  <a:pt x="711470" y="680158"/>
                </a:lnTo>
                <a:cubicBezTo>
                  <a:pt x="710359" y="677463"/>
                  <a:pt x="831910" y="489261"/>
                  <a:pt x="831910" y="489261"/>
                </a:cubicBezTo>
                <a:lnTo>
                  <a:pt x="831410" y="486871"/>
                </a:lnTo>
                <a:lnTo>
                  <a:pt x="858498" y="461505"/>
                </a:lnTo>
                <a:lnTo>
                  <a:pt x="892672" y="472868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277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grpSp>
        <p:nvGrpSpPr>
          <p:cNvPr id="146" name="Gráfico 4"/>
          <p:cNvGrpSpPr/>
          <p:nvPr/>
        </p:nvGrpSpPr>
        <p:grpSpPr bwMode="auto">
          <a:xfrm>
            <a:off x="7480518" y="2037131"/>
            <a:ext cx="163975" cy="76570"/>
            <a:chOff x="4326536" y="1884731"/>
            <a:chExt cx="163975" cy="76570"/>
          </a:xfrm>
          <a:solidFill>
            <a:srgbClr val="231F20"/>
          </a:solidFill>
        </p:grpSpPr>
        <p:sp>
          <p:nvSpPr>
            <p:cNvPr id="147" name="Forma Livre: Forma 146"/>
            <p:cNvSpPr/>
            <p:nvPr/>
          </p:nvSpPr>
          <p:spPr bwMode="auto">
            <a:xfrm>
              <a:off x="4326536" y="1884731"/>
              <a:ext cx="74819" cy="76570"/>
            </a:xfrm>
            <a:custGeom>
              <a:avLst/>
              <a:gdLst>
                <a:gd name="connsiteX0" fmla="*/ 46203 w 74819"/>
                <a:gd name="connsiteY0" fmla="*/ 0 h 76570"/>
                <a:gd name="connsiteX1" fmla="*/ 74820 w 74819"/>
                <a:gd name="connsiteY1" fmla="*/ 76570 h 76570"/>
                <a:gd name="connsiteX2" fmla="*/ 57344 w 74819"/>
                <a:gd name="connsiteY2" fmla="*/ 76570 h 76570"/>
                <a:gd name="connsiteX3" fmla="*/ 51565 w 74819"/>
                <a:gd name="connsiteY3" fmla="*/ 59512 h 76570"/>
                <a:gd name="connsiteX4" fmla="*/ 22949 w 74819"/>
                <a:gd name="connsiteY4" fmla="*/ 59512 h 76570"/>
                <a:gd name="connsiteX5" fmla="*/ 16948 w 74819"/>
                <a:gd name="connsiteY5" fmla="*/ 76570 h 76570"/>
                <a:gd name="connsiteX6" fmla="*/ 0 w 74819"/>
                <a:gd name="connsiteY6" fmla="*/ 76570 h 76570"/>
                <a:gd name="connsiteX7" fmla="*/ 28950 w 74819"/>
                <a:gd name="connsiteY7" fmla="*/ 0 h 76570"/>
                <a:gd name="connsiteX8" fmla="*/ 46203 w 74819"/>
                <a:gd name="connsiteY8" fmla="*/ 0 h 76570"/>
                <a:gd name="connsiteX9" fmla="*/ 47176 w 74819"/>
                <a:gd name="connsiteY9" fmla="*/ 46981 h 76570"/>
                <a:gd name="connsiteX10" fmla="*/ 37535 w 74819"/>
                <a:gd name="connsiteY10" fmla="*/ 18892 h 76570"/>
                <a:gd name="connsiteX11" fmla="*/ 37313 w 74819"/>
                <a:gd name="connsiteY11" fmla="*/ 18892 h 76570"/>
                <a:gd name="connsiteX12" fmla="*/ 27339 w 74819"/>
                <a:gd name="connsiteY12" fmla="*/ 46981 h 76570"/>
                <a:gd name="connsiteX13" fmla="*/ 47176 w 74819"/>
                <a:gd name="connsiteY13" fmla="*/ 46981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819" h="76570" fill="norm" stroke="1" extrusionOk="0">
                  <a:moveTo>
                    <a:pt x="46203" y="0"/>
                  </a:moveTo>
                  <a:lnTo>
                    <a:pt x="74820" y="76570"/>
                  </a:lnTo>
                  <a:lnTo>
                    <a:pt x="57344" y="76570"/>
                  </a:lnTo>
                  <a:lnTo>
                    <a:pt x="51565" y="59512"/>
                  </a:lnTo>
                  <a:lnTo>
                    <a:pt x="22949" y="59512"/>
                  </a:lnTo>
                  <a:lnTo>
                    <a:pt x="16948" y="76570"/>
                  </a:lnTo>
                  <a:lnTo>
                    <a:pt x="0" y="76570"/>
                  </a:lnTo>
                  <a:lnTo>
                    <a:pt x="28950" y="0"/>
                  </a:lnTo>
                  <a:lnTo>
                    <a:pt x="46203" y="0"/>
                  </a:lnTo>
                  <a:close/>
                  <a:moveTo>
                    <a:pt x="47176" y="46981"/>
                  </a:moveTo>
                  <a:lnTo>
                    <a:pt x="37535" y="18892"/>
                  </a:lnTo>
                  <a:lnTo>
                    <a:pt x="37313" y="18892"/>
                  </a:lnTo>
                  <a:lnTo>
                    <a:pt x="27339" y="46981"/>
                  </a:lnTo>
                  <a:lnTo>
                    <a:pt x="47176" y="46981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48" name="Forma Livre: Forma 147"/>
            <p:cNvSpPr/>
            <p:nvPr/>
          </p:nvSpPr>
          <p:spPr bwMode="auto">
            <a:xfrm>
              <a:off x="4408080" y="1884731"/>
              <a:ext cx="82432" cy="76570"/>
            </a:xfrm>
            <a:custGeom>
              <a:avLst/>
              <a:gdLst>
                <a:gd name="connsiteX0" fmla="*/ 23643 w 82432"/>
                <a:gd name="connsiteY0" fmla="*/ 0 h 76570"/>
                <a:gd name="connsiteX1" fmla="*/ 41563 w 82432"/>
                <a:gd name="connsiteY1" fmla="*/ 52649 h 76570"/>
                <a:gd name="connsiteX2" fmla="*/ 41786 w 82432"/>
                <a:gd name="connsiteY2" fmla="*/ 52649 h 76570"/>
                <a:gd name="connsiteX3" fmla="*/ 58734 w 82432"/>
                <a:gd name="connsiteY3" fmla="*/ 0 h 76570"/>
                <a:gd name="connsiteX4" fmla="*/ 82432 w 82432"/>
                <a:gd name="connsiteY4" fmla="*/ 0 h 76570"/>
                <a:gd name="connsiteX5" fmla="*/ 82432 w 82432"/>
                <a:gd name="connsiteY5" fmla="*/ 76570 h 76570"/>
                <a:gd name="connsiteX6" fmla="*/ 66679 w 82432"/>
                <a:gd name="connsiteY6" fmla="*/ 76570 h 76570"/>
                <a:gd name="connsiteX7" fmla="*/ 66679 w 82432"/>
                <a:gd name="connsiteY7" fmla="*/ 22310 h 76570"/>
                <a:gd name="connsiteX8" fmla="*/ 66457 w 82432"/>
                <a:gd name="connsiteY8" fmla="*/ 22310 h 76570"/>
                <a:gd name="connsiteX9" fmla="*/ 47704 w 82432"/>
                <a:gd name="connsiteY9" fmla="*/ 76570 h 76570"/>
                <a:gd name="connsiteX10" fmla="*/ 34729 w 82432"/>
                <a:gd name="connsiteY10" fmla="*/ 76570 h 76570"/>
                <a:gd name="connsiteX11" fmla="*/ 15975 w 82432"/>
                <a:gd name="connsiteY11" fmla="*/ 22838 h 76570"/>
                <a:gd name="connsiteX12" fmla="*/ 15753 w 82432"/>
                <a:gd name="connsiteY12" fmla="*/ 22838 h 76570"/>
                <a:gd name="connsiteX13" fmla="*/ 15753 w 82432"/>
                <a:gd name="connsiteY13" fmla="*/ 76570 h 76570"/>
                <a:gd name="connsiteX14" fmla="*/ 0 w 82432"/>
                <a:gd name="connsiteY14" fmla="*/ 76570 h 76570"/>
                <a:gd name="connsiteX15" fmla="*/ 0 w 82432"/>
                <a:gd name="connsiteY15" fmla="*/ 0 h 76570"/>
                <a:gd name="connsiteX16" fmla="*/ 23699 w 82432"/>
                <a:gd name="connsiteY16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2432" h="76570" fill="norm" stroke="1" extrusionOk="0">
                  <a:moveTo>
                    <a:pt x="23643" y="0"/>
                  </a:moveTo>
                  <a:lnTo>
                    <a:pt x="41563" y="52649"/>
                  </a:lnTo>
                  <a:lnTo>
                    <a:pt x="41786" y="52649"/>
                  </a:lnTo>
                  <a:lnTo>
                    <a:pt x="58734" y="0"/>
                  </a:lnTo>
                  <a:lnTo>
                    <a:pt x="82432" y="0"/>
                  </a:lnTo>
                  <a:lnTo>
                    <a:pt x="82432" y="76570"/>
                  </a:lnTo>
                  <a:lnTo>
                    <a:pt x="66679" y="76570"/>
                  </a:lnTo>
                  <a:lnTo>
                    <a:pt x="66679" y="22310"/>
                  </a:lnTo>
                  <a:lnTo>
                    <a:pt x="66457" y="22310"/>
                  </a:lnTo>
                  <a:lnTo>
                    <a:pt x="47704" y="76570"/>
                  </a:lnTo>
                  <a:lnTo>
                    <a:pt x="34729" y="76570"/>
                  </a:lnTo>
                  <a:lnTo>
                    <a:pt x="15975" y="22838"/>
                  </a:lnTo>
                  <a:lnTo>
                    <a:pt x="15753" y="22838"/>
                  </a:lnTo>
                  <a:lnTo>
                    <a:pt x="15753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23699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49" name="Gráfico 4"/>
          <p:cNvGrpSpPr/>
          <p:nvPr/>
        </p:nvGrpSpPr>
        <p:grpSpPr bwMode="auto">
          <a:xfrm>
            <a:off x="10360683" y="2125120"/>
            <a:ext cx="164003" cy="76570"/>
            <a:chOff x="7206701" y="1972720"/>
            <a:chExt cx="164003" cy="76570"/>
          </a:xfrm>
          <a:solidFill>
            <a:srgbClr val="231F20"/>
          </a:solidFill>
        </p:grpSpPr>
        <p:sp>
          <p:nvSpPr>
            <p:cNvPr id="150" name="Forma Livre: Forma 149"/>
            <p:cNvSpPr/>
            <p:nvPr/>
          </p:nvSpPr>
          <p:spPr bwMode="auto">
            <a:xfrm>
              <a:off x="7206701" y="1972720"/>
              <a:ext cx="82432" cy="76570"/>
            </a:xfrm>
            <a:custGeom>
              <a:avLst/>
              <a:gdLst>
                <a:gd name="connsiteX0" fmla="*/ 23643 w 82432"/>
                <a:gd name="connsiteY0" fmla="*/ 0 h 76570"/>
                <a:gd name="connsiteX1" fmla="*/ 41563 w 82432"/>
                <a:gd name="connsiteY1" fmla="*/ 52649 h 76570"/>
                <a:gd name="connsiteX2" fmla="*/ 41786 w 82432"/>
                <a:gd name="connsiteY2" fmla="*/ 52649 h 76570"/>
                <a:gd name="connsiteX3" fmla="*/ 58734 w 82432"/>
                <a:gd name="connsiteY3" fmla="*/ 0 h 76570"/>
                <a:gd name="connsiteX4" fmla="*/ 82433 w 82432"/>
                <a:gd name="connsiteY4" fmla="*/ 0 h 76570"/>
                <a:gd name="connsiteX5" fmla="*/ 82433 w 82432"/>
                <a:gd name="connsiteY5" fmla="*/ 76570 h 76570"/>
                <a:gd name="connsiteX6" fmla="*/ 66679 w 82432"/>
                <a:gd name="connsiteY6" fmla="*/ 76570 h 76570"/>
                <a:gd name="connsiteX7" fmla="*/ 66679 w 82432"/>
                <a:gd name="connsiteY7" fmla="*/ 22310 h 76570"/>
                <a:gd name="connsiteX8" fmla="*/ 66457 w 82432"/>
                <a:gd name="connsiteY8" fmla="*/ 22310 h 76570"/>
                <a:gd name="connsiteX9" fmla="*/ 47704 w 82432"/>
                <a:gd name="connsiteY9" fmla="*/ 76570 h 76570"/>
                <a:gd name="connsiteX10" fmla="*/ 34729 w 82432"/>
                <a:gd name="connsiteY10" fmla="*/ 76570 h 76570"/>
                <a:gd name="connsiteX11" fmla="*/ 15975 w 82432"/>
                <a:gd name="connsiteY11" fmla="*/ 22838 h 76570"/>
                <a:gd name="connsiteX12" fmla="*/ 15753 w 82432"/>
                <a:gd name="connsiteY12" fmla="*/ 22838 h 76570"/>
                <a:gd name="connsiteX13" fmla="*/ 15753 w 82432"/>
                <a:gd name="connsiteY13" fmla="*/ 76570 h 76570"/>
                <a:gd name="connsiteX14" fmla="*/ 0 w 82432"/>
                <a:gd name="connsiteY14" fmla="*/ 76570 h 76570"/>
                <a:gd name="connsiteX15" fmla="*/ 0 w 82432"/>
                <a:gd name="connsiteY15" fmla="*/ 0 h 76570"/>
                <a:gd name="connsiteX16" fmla="*/ 23699 w 82432"/>
                <a:gd name="connsiteY16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2432" h="76570" fill="norm" stroke="1" extrusionOk="0">
                  <a:moveTo>
                    <a:pt x="23643" y="0"/>
                  </a:moveTo>
                  <a:lnTo>
                    <a:pt x="41563" y="52649"/>
                  </a:lnTo>
                  <a:lnTo>
                    <a:pt x="41786" y="52649"/>
                  </a:lnTo>
                  <a:lnTo>
                    <a:pt x="58734" y="0"/>
                  </a:lnTo>
                  <a:lnTo>
                    <a:pt x="82433" y="0"/>
                  </a:lnTo>
                  <a:lnTo>
                    <a:pt x="82433" y="76570"/>
                  </a:lnTo>
                  <a:lnTo>
                    <a:pt x="66679" y="76570"/>
                  </a:lnTo>
                  <a:lnTo>
                    <a:pt x="66679" y="22310"/>
                  </a:lnTo>
                  <a:lnTo>
                    <a:pt x="66457" y="22310"/>
                  </a:lnTo>
                  <a:lnTo>
                    <a:pt x="47704" y="76570"/>
                  </a:lnTo>
                  <a:lnTo>
                    <a:pt x="34729" y="76570"/>
                  </a:lnTo>
                  <a:lnTo>
                    <a:pt x="15975" y="22838"/>
                  </a:lnTo>
                  <a:lnTo>
                    <a:pt x="15753" y="22838"/>
                  </a:lnTo>
                  <a:lnTo>
                    <a:pt x="15753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23699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51" name="Forma Livre: Forma 150"/>
            <p:cNvSpPr/>
            <p:nvPr/>
          </p:nvSpPr>
          <p:spPr bwMode="auto">
            <a:xfrm>
              <a:off x="7295856" y="1972720"/>
              <a:ext cx="74847" cy="76570"/>
            </a:xfrm>
            <a:custGeom>
              <a:avLst/>
              <a:gdLst>
                <a:gd name="connsiteX0" fmla="*/ 46203 w 74847"/>
                <a:gd name="connsiteY0" fmla="*/ 0 h 76570"/>
                <a:gd name="connsiteX1" fmla="*/ 74848 w 74847"/>
                <a:gd name="connsiteY1" fmla="*/ 76570 h 76570"/>
                <a:gd name="connsiteX2" fmla="*/ 57372 w 74847"/>
                <a:gd name="connsiteY2" fmla="*/ 76570 h 76570"/>
                <a:gd name="connsiteX3" fmla="*/ 51593 w 74847"/>
                <a:gd name="connsiteY3" fmla="*/ 59511 h 76570"/>
                <a:gd name="connsiteX4" fmla="*/ 22949 w 74847"/>
                <a:gd name="connsiteY4" fmla="*/ 59511 h 76570"/>
                <a:gd name="connsiteX5" fmla="*/ 16948 w 74847"/>
                <a:gd name="connsiteY5" fmla="*/ 76570 h 76570"/>
                <a:gd name="connsiteX6" fmla="*/ 0 w 74847"/>
                <a:gd name="connsiteY6" fmla="*/ 76570 h 76570"/>
                <a:gd name="connsiteX7" fmla="*/ 28950 w 74847"/>
                <a:gd name="connsiteY7" fmla="*/ 0 h 76570"/>
                <a:gd name="connsiteX8" fmla="*/ 46203 w 74847"/>
                <a:gd name="connsiteY8" fmla="*/ 0 h 76570"/>
                <a:gd name="connsiteX9" fmla="*/ 47176 w 74847"/>
                <a:gd name="connsiteY9" fmla="*/ 46981 h 76570"/>
                <a:gd name="connsiteX10" fmla="*/ 37535 w 74847"/>
                <a:gd name="connsiteY10" fmla="*/ 18892 h 76570"/>
                <a:gd name="connsiteX11" fmla="*/ 37313 w 74847"/>
                <a:gd name="connsiteY11" fmla="*/ 18892 h 76570"/>
                <a:gd name="connsiteX12" fmla="*/ 27338 w 74847"/>
                <a:gd name="connsiteY12" fmla="*/ 46981 h 76570"/>
                <a:gd name="connsiteX13" fmla="*/ 47176 w 74847"/>
                <a:gd name="connsiteY13" fmla="*/ 46981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847" h="76570" fill="norm" stroke="1" extrusionOk="0">
                  <a:moveTo>
                    <a:pt x="46203" y="0"/>
                  </a:moveTo>
                  <a:lnTo>
                    <a:pt x="74848" y="76570"/>
                  </a:lnTo>
                  <a:lnTo>
                    <a:pt x="57372" y="76570"/>
                  </a:lnTo>
                  <a:lnTo>
                    <a:pt x="51593" y="59511"/>
                  </a:lnTo>
                  <a:lnTo>
                    <a:pt x="22949" y="59511"/>
                  </a:lnTo>
                  <a:lnTo>
                    <a:pt x="16948" y="76570"/>
                  </a:lnTo>
                  <a:lnTo>
                    <a:pt x="0" y="76570"/>
                  </a:lnTo>
                  <a:lnTo>
                    <a:pt x="28950" y="0"/>
                  </a:lnTo>
                  <a:lnTo>
                    <a:pt x="46203" y="0"/>
                  </a:lnTo>
                  <a:close/>
                  <a:moveTo>
                    <a:pt x="47176" y="46981"/>
                  </a:moveTo>
                  <a:lnTo>
                    <a:pt x="37535" y="18892"/>
                  </a:lnTo>
                  <a:lnTo>
                    <a:pt x="37313" y="18892"/>
                  </a:lnTo>
                  <a:lnTo>
                    <a:pt x="27338" y="46981"/>
                  </a:lnTo>
                  <a:lnTo>
                    <a:pt x="47176" y="46981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52" name="Gráfico 4"/>
          <p:cNvGrpSpPr/>
          <p:nvPr/>
        </p:nvGrpSpPr>
        <p:grpSpPr bwMode="auto">
          <a:xfrm>
            <a:off x="9220102" y="2120063"/>
            <a:ext cx="130386" cy="76570"/>
            <a:chOff x="6066120" y="1967663"/>
            <a:chExt cx="130386" cy="76570"/>
          </a:xfrm>
          <a:solidFill>
            <a:srgbClr val="231F20"/>
          </a:solidFill>
        </p:grpSpPr>
        <p:sp>
          <p:nvSpPr>
            <p:cNvPr id="153" name="Forma Livre: Forma 152"/>
            <p:cNvSpPr/>
            <p:nvPr/>
          </p:nvSpPr>
          <p:spPr bwMode="auto">
            <a:xfrm>
              <a:off x="6066120" y="1967663"/>
              <a:ext cx="61011" cy="76570"/>
            </a:xfrm>
            <a:custGeom>
              <a:avLst/>
              <a:gdLst>
                <a:gd name="connsiteX0" fmla="*/ 34535 w 61011"/>
                <a:gd name="connsiteY0" fmla="*/ 0 h 76570"/>
                <a:gd name="connsiteX1" fmla="*/ 46759 w 61011"/>
                <a:gd name="connsiteY1" fmla="*/ 2084 h 76570"/>
                <a:gd name="connsiteX2" fmla="*/ 54955 w 61011"/>
                <a:gd name="connsiteY2" fmla="*/ 7613 h 76570"/>
                <a:gd name="connsiteX3" fmla="*/ 59567 w 61011"/>
                <a:gd name="connsiteY3" fmla="*/ 15447 h 76570"/>
                <a:gd name="connsiteX4" fmla="*/ 61012 w 61011"/>
                <a:gd name="connsiteY4" fmla="*/ 24560 h 76570"/>
                <a:gd name="connsiteX5" fmla="*/ 59567 w 61011"/>
                <a:gd name="connsiteY5" fmla="*/ 33617 h 76570"/>
                <a:gd name="connsiteX6" fmla="*/ 54955 w 61011"/>
                <a:gd name="connsiteY6" fmla="*/ 41508 h 76570"/>
                <a:gd name="connsiteX7" fmla="*/ 46759 w 61011"/>
                <a:gd name="connsiteY7" fmla="*/ 47037 h 76570"/>
                <a:gd name="connsiteX8" fmla="*/ 34535 w 61011"/>
                <a:gd name="connsiteY8" fmla="*/ 49121 h 76570"/>
                <a:gd name="connsiteX9" fmla="*/ 16837 w 61011"/>
                <a:gd name="connsiteY9" fmla="*/ 49121 h 76570"/>
                <a:gd name="connsiteX10" fmla="*/ 16837 w 61011"/>
                <a:gd name="connsiteY10" fmla="*/ 76570 h 76570"/>
                <a:gd name="connsiteX11" fmla="*/ 0 w 61011"/>
                <a:gd name="connsiteY11" fmla="*/ 76570 h 76570"/>
                <a:gd name="connsiteX12" fmla="*/ 0 w 61011"/>
                <a:gd name="connsiteY12" fmla="*/ 0 h 76570"/>
                <a:gd name="connsiteX13" fmla="*/ 34535 w 61011"/>
                <a:gd name="connsiteY13" fmla="*/ 0 h 76570"/>
                <a:gd name="connsiteX14" fmla="*/ 29922 w 61011"/>
                <a:gd name="connsiteY14" fmla="*/ 36035 h 76570"/>
                <a:gd name="connsiteX15" fmla="*/ 35507 w 61011"/>
                <a:gd name="connsiteY15" fmla="*/ 35618 h 76570"/>
                <a:gd name="connsiteX16" fmla="*/ 40230 w 61011"/>
                <a:gd name="connsiteY16" fmla="*/ 33951 h 76570"/>
                <a:gd name="connsiteX17" fmla="*/ 43508 w 61011"/>
                <a:gd name="connsiteY17" fmla="*/ 30478 h 76570"/>
                <a:gd name="connsiteX18" fmla="*/ 44731 w 61011"/>
                <a:gd name="connsiteY18" fmla="*/ 24588 h 76570"/>
                <a:gd name="connsiteX19" fmla="*/ 43508 w 61011"/>
                <a:gd name="connsiteY19" fmla="*/ 18698 h 76570"/>
                <a:gd name="connsiteX20" fmla="*/ 40230 w 61011"/>
                <a:gd name="connsiteY20" fmla="*/ 15225 h 76570"/>
                <a:gd name="connsiteX21" fmla="*/ 35507 w 61011"/>
                <a:gd name="connsiteY21" fmla="*/ 13558 h 76570"/>
                <a:gd name="connsiteX22" fmla="*/ 29922 w 61011"/>
                <a:gd name="connsiteY22" fmla="*/ 13141 h 76570"/>
                <a:gd name="connsiteX23" fmla="*/ 16837 w 61011"/>
                <a:gd name="connsiteY23" fmla="*/ 13141 h 76570"/>
                <a:gd name="connsiteX24" fmla="*/ 16837 w 61011"/>
                <a:gd name="connsiteY24" fmla="*/ 36090 h 76570"/>
                <a:gd name="connsiteX25" fmla="*/ 29922 w 61011"/>
                <a:gd name="connsiteY25" fmla="*/ 3609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011" h="76570" fill="norm" stroke="1" extrusionOk="0">
                  <a:moveTo>
                    <a:pt x="34535" y="0"/>
                  </a:moveTo>
                  <a:cubicBezTo>
                    <a:pt x="39313" y="0"/>
                    <a:pt x="43397" y="695"/>
                    <a:pt x="46759" y="2084"/>
                  </a:cubicBezTo>
                  <a:cubicBezTo>
                    <a:pt x="50121" y="3473"/>
                    <a:pt x="52844" y="5306"/>
                    <a:pt x="54955" y="7613"/>
                  </a:cubicBezTo>
                  <a:cubicBezTo>
                    <a:pt x="57067" y="9891"/>
                    <a:pt x="58594" y="12502"/>
                    <a:pt x="59567" y="15447"/>
                  </a:cubicBezTo>
                  <a:cubicBezTo>
                    <a:pt x="60540" y="18392"/>
                    <a:pt x="61012" y="21421"/>
                    <a:pt x="61012" y="24560"/>
                  </a:cubicBezTo>
                  <a:cubicBezTo>
                    <a:pt x="61012" y="27700"/>
                    <a:pt x="60540" y="30645"/>
                    <a:pt x="59567" y="33617"/>
                  </a:cubicBezTo>
                  <a:cubicBezTo>
                    <a:pt x="58594" y="36590"/>
                    <a:pt x="57067" y="39202"/>
                    <a:pt x="54955" y="41508"/>
                  </a:cubicBezTo>
                  <a:cubicBezTo>
                    <a:pt x="52844" y="43786"/>
                    <a:pt x="50121" y="45648"/>
                    <a:pt x="46759" y="47037"/>
                  </a:cubicBezTo>
                  <a:cubicBezTo>
                    <a:pt x="43397" y="48426"/>
                    <a:pt x="39313" y="49121"/>
                    <a:pt x="34535" y="49121"/>
                  </a:cubicBezTo>
                  <a:lnTo>
                    <a:pt x="16837" y="49121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34535" y="0"/>
                  </a:lnTo>
                  <a:close/>
                  <a:moveTo>
                    <a:pt x="29922" y="36035"/>
                  </a:moveTo>
                  <a:cubicBezTo>
                    <a:pt x="31839" y="36035"/>
                    <a:pt x="33701" y="35896"/>
                    <a:pt x="35507" y="35618"/>
                  </a:cubicBezTo>
                  <a:cubicBezTo>
                    <a:pt x="37285" y="35340"/>
                    <a:pt x="38869" y="34784"/>
                    <a:pt x="40230" y="33951"/>
                  </a:cubicBezTo>
                  <a:cubicBezTo>
                    <a:pt x="41591" y="33117"/>
                    <a:pt x="42675" y="31978"/>
                    <a:pt x="43508" y="30478"/>
                  </a:cubicBezTo>
                  <a:cubicBezTo>
                    <a:pt x="44342" y="28978"/>
                    <a:pt x="44731" y="27005"/>
                    <a:pt x="44731" y="24588"/>
                  </a:cubicBezTo>
                  <a:cubicBezTo>
                    <a:pt x="44731" y="22171"/>
                    <a:pt x="44314" y="20198"/>
                    <a:pt x="43508" y="18698"/>
                  </a:cubicBezTo>
                  <a:cubicBezTo>
                    <a:pt x="42675" y="17198"/>
                    <a:pt x="41591" y="16031"/>
                    <a:pt x="40230" y="15225"/>
                  </a:cubicBezTo>
                  <a:cubicBezTo>
                    <a:pt x="38869" y="14392"/>
                    <a:pt x="37285" y="13836"/>
                    <a:pt x="35507" y="13558"/>
                  </a:cubicBezTo>
                  <a:cubicBezTo>
                    <a:pt x="33729" y="13280"/>
                    <a:pt x="31867" y="13141"/>
                    <a:pt x="29922" y="13141"/>
                  </a:cubicBezTo>
                  <a:lnTo>
                    <a:pt x="16837" y="13141"/>
                  </a:lnTo>
                  <a:lnTo>
                    <a:pt x="16837" y="36090"/>
                  </a:lnTo>
                  <a:lnTo>
                    <a:pt x="29922" y="3609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54" name="Forma Livre: Forma 153"/>
            <p:cNvSpPr/>
            <p:nvPr/>
          </p:nvSpPr>
          <p:spPr bwMode="auto">
            <a:xfrm>
              <a:off x="6121687" y="1967663"/>
              <a:ext cx="74820" cy="76570"/>
            </a:xfrm>
            <a:custGeom>
              <a:avLst/>
              <a:gdLst>
                <a:gd name="connsiteX0" fmla="*/ 46203 w 74820"/>
                <a:gd name="connsiteY0" fmla="*/ 0 h 76570"/>
                <a:gd name="connsiteX1" fmla="*/ 74820 w 74820"/>
                <a:gd name="connsiteY1" fmla="*/ 76570 h 76570"/>
                <a:gd name="connsiteX2" fmla="*/ 57344 w 74820"/>
                <a:gd name="connsiteY2" fmla="*/ 76570 h 76570"/>
                <a:gd name="connsiteX3" fmla="*/ 51566 w 74820"/>
                <a:gd name="connsiteY3" fmla="*/ 59511 h 76570"/>
                <a:gd name="connsiteX4" fmla="*/ 22949 w 74820"/>
                <a:gd name="connsiteY4" fmla="*/ 59511 h 76570"/>
                <a:gd name="connsiteX5" fmla="*/ 16948 w 74820"/>
                <a:gd name="connsiteY5" fmla="*/ 76570 h 76570"/>
                <a:gd name="connsiteX6" fmla="*/ 0 w 74820"/>
                <a:gd name="connsiteY6" fmla="*/ 76570 h 76570"/>
                <a:gd name="connsiteX7" fmla="*/ 28950 w 74820"/>
                <a:gd name="connsiteY7" fmla="*/ 0 h 76570"/>
                <a:gd name="connsiteX8" fmla="*/ 46203 w 74820"/>
                <a:gd name="connsiteY8" fmla="*/ 0 h 76570"/>
                <a:gd name="connsiteX9" fmla="*/ 47176 w 74820"/>
                <a:gd name="connsiteY9" fmla="*/ 46981 h 76570"/>
                <a:gd name="connsiteX10" fmla="*/ 37535 w 74820"/>
                <a:gd name="connsiteY10" fmla="*/ 18892 h 76570"/>
                <a:gd name="connsiteX11" fmla="*/ 37313 w 74820"/>
                <a:gd name="connsiteY11" fmla="*/ 18892 h 76570"/>
                <a:gd name="connsiteX12" fmla="*/ 27338 w 74820"/>
                <a:gd name="connsiteY12" fmla="*/ 46981 h 76570"/>
                <a:gd name="connsiteX13" fmla="*/ 47176 w 74820"/>
                <a:gd name="connsiteY13" fmla="*/ 46981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820" h="76570" fill="norm" stroke="1" extrusionOk="0">
                  <a:moveTo>
                    <a:pt x="46203" y="0"/>
                  </a:moveTo>
                  <a:lnTo>
                    <a:pt x="74820" y="76570"/>
                  </a:lnTo>
                  <a:lnTo>
                    <a:pt x="57344" y="76570"/>
                  </a:lnTo>
                  <a:lnTo>
                    <a:pt x="51566" y="59511"/>
                  </a:lnTo>
                  <a:lnTo>
                    <a:pt x="22949" y="59511"/>
                  </a:lnTo>
                  <a:lnTo>
                    <a:pt x="16948" y="76570"/>
                  </a:lnTo>
                  <a:lnTo>
                    <a:pt x="0" y="76570"/>
                  </a:lnTo>
                  <a:lnTo>
                    <a:pt x="28950" y="0"/>
                  </a:lnTo>
                  <a:lnTo>
                    <a:pt x="46203" y="0"/>
                  </a:lnTo>
                  <a:close/>
                  <a:moveTo>
                    <a:pt x="47176" y="46981"/>
                  </a:moveTo>
                  <a:lnTo>
                    <a:pt x="37535" y="18892"/>
                  </a:lnTo>
                  <a:lnTo>
                    <a:pt x="37313" y="18892"/>
                  </a:lnTo>
                  <a:lnTo>
                    <a:pt x="27338" y="46981"/>
                  </a:lnTo>
                  <a:lnTo>
                    <a:pt x="47176" y="46981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55" name="Gráfico 4"/>
          <p:cNvGrpSpPr/>
          <p:nvPr/>
        </p:nvGrpSpPr>
        <p:grpSpPr bwMode="auto">
          <a:xfrm>
            <a:off x="9381911" y="1174049"/>
            <a:ext cx="142499" cy="76570"/>
            <a:chOff x="6227928" y="1021649"/>
            <a:chExt cx="142499" cy="76570"/>
          </a:xfrm>
          <a:solidFill>
            <a:srgbClr val="231F20"/>
          </a:solidFill>
        </p:grpSpPr>
        <p:sp>
          <p:nvSpPr>
            <p:cNvPr id="156" name="Forma Livre: Forma 155"/>
            <p:cNvSpPr/>
            <p:nvPr/>
          </p:nvSpPr>
          <p:spPr bwMode="auto">
            <a:xfrm>
              <a:off x="6227928" y="1021649"/>
              <a:ext cx="74820" cy="76570"/>
            </a:xfrm>
            <a:custGeom>
              <a:avLst/>
              <a:gdLst>
                <a:gd name="connsiteX0" fmla="*/ 46203 w 74820"/>
                <a:gd name="connsiteY0" fmla="*/ 0 h 76570"/>
                <a:gd name="connsiteX1" fmla="*/ 74820 w 74820"/>
                <a:gd name="connsiteY1" fmla="*/ 76570 h 76570"/>
                <a:gd name="connsiteX2" fmla="*/ 57344 w 74820"/>
                <a:gd name="connsiteY2" fmla="*/ 76570 h 76570"/>
                <a:gd name="connsiteX3" fmla="*/ 51566 w 74820"/>
                <a:gd name="connsiteY3" fmla="*/ 59511 h 76570"/>
                <a:gd name="connsiteX4" fmla="*/ 22949 w 74820"/>
                <a:gd name="connsiteY4" fmla="*/ 59511 h 76570"/>
                <a:gd name="connsiteX5" fmla="*/ 16948 w 74820"/>
                <a:gd name="connsiteY5" fmla="*/ 76570 h 76570"/>
                <a:gd name="connsiteX6" fmla="*/ 0 w 74820"/>
                <a:gd name="connsiteY6" fmla="*/ 76570 h 76570"/>
                <a:gd name="connsiteX7" fmla="*/ 28950 w 74820"/>
                <a:gd name="connsiteY7" fmla="*/ 0 h 76570"/>
                <a:gd name="connsiteX8" fmla="*/ 46203 w 74820"/>
                <a:gd name="connsiteY8" fmla="*/ 0 h 76570"/>
                <a:gd name="connsiteX9" fmla="*/ 47176 w 74820"/>
                <a:gd name="connsiteY9" fmla="*/ 46981 h 76570"/>
                <a:gd name="connsiteX10" fmla="*/ 37535 w 74820"/>
                <a:gd name="connsiteY10" fmla="*/ 18893 h 76570"/>
                <a:gd name="connsiteX11" fmla="*/ 37313 w 74820"/>
                <a:gd name="connsiteY11" fmla="*/ 18893 h 76570"/>
                <a:gd name="connsiteX12" fmla="*/ 27339 w 74820"/>
                <a:gd name="connsiteY12" fmla="*/ 46981 h 76570"/>
                <a:gd name="connsiteX13" fmla="*/ 47176 w 74820"/>
                <a:gd name="connsiteY13" fmla="*/ 46981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820" h="76570" fill="norm" stroke="1" extrusionOk="0">
                  <a:moveTo>
                    <a:pt x="46203" y="0"/>
                  </a:moveTo>
                  <a:lnTo>
                    <a:pt x="74820" y="76570"/>
                  </a:lnTo>
                  <a:lnTo>
                    <a:pt x="57344" y="76570"/>
                  </a:lnTo>
                  <a:lnTo>
                    <a:pt x="51566" y="59511"/>
                  </a:lnTo>
                  <a:lnTo>
                    <a:pt x="22949" y="59511"/>
                  </a:lnTo>
                  <a:lnTo>
                    <a:pt x="16948" y="76570"/>
                  </a:lnTo>
                  <a:lnTo>
                    <a:pt x="0" y="76570"/>
                  </a:lnTo>
                  <a:lnTo>
                    <a:pt x="28950" y="0"/>
                  </a:lnTo>
                  <a:lnTo>
                    <a:pt x="46203" y="0"/>
                  </a:lnTo>
                  <a:close/>
                  <a:moveTo>
                    <a:pt x="47176" y="46981"/>
                  </a:moveTo>
                  <a:lnTo>
                    <a:pt x="37535" y="18893"/>
                  </a:lnTo>
                  <a:lnTo>
                    <a:pt x="37313" y="18893"/>
                  </a:lnTo>
                  <a:lnTo>
                    <a:pt x="27339" y="46981"/>
                  </a:lnTo>
                  <a:lnTo>
                    <a:pt x="47176" y="46981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57" name="Forma Livre: Forma 156"/>
            <p:cNvSpPr/>
            <p:nvPr/>
          </p:nvSpPr>
          <p:spPr bwMode="auto">
            <a:xfrm>
              <a:off x="6309417" y="1021649"/>
              <a:ext cx="61011" cy="76570"/>
            </a:xfrm>
            <a:custGeom>
              <a:avLst/>
              <a:gdLst>
                <a:gd name="connsiteX0" fmla="*/ 34534 w 61011"/>
                <a:gd name="connsiteY0" fmla="*/ 0 h 76570"/>
                <a:gd name="connsiteX1" fmla="*/ 46759 w 61011"/>
                <a:gd name="connsiteY1" fmla="*/ 2084 h 76570"/>
                <a:gd name="connsiteX2" fmla="*/ 54955 w 61011"/>
                <a:gd name="connsiteY2" fmla="*/ 7613 h 76570"/>
                <a:gd name="connsiteX3" fmla="*/ 59567 w 61011"/>
                <a:gd name="connsiteY3" fmla="*/ 15447 h 76570"/>
                <a:gd name="connsiteX4" fmla="*/ 61012 w 61011"/>
                <a:gd name="connsiteY4" fmla="*/ 24560 h 76570"/>
                <a:gd name="connsiteX5" fmla="*/ 59567 w 61011"/>
                <a:gd name="connsiteY5" fmla="*/ 33618 h 76570"/>
                <a:gd name="connsiteX6" fmla="*/ 54955 w 61011"/>
                <a:gd name="connsiteY6" fmla="*/ 41508 h 76570"/>
                <a:gd name="connsiteX7" fmla="*/ 46759 w 61011"/>
                <a:gd name="connsiteY7" fmla="*/ 47037 h 76570"/>
                <a:gd name="connsiteX8" fmla="*/ 34534 w 61011"/>
                <a:gd name="connsiteY8" fmla="*/ 49121 h 76570"/>
                <a:gd name="connsiteX9" fmla="*/ 16836 w 61011"/>
                <a:gd name="connsiteY9" fmla="*/ 49121 h 76570"/>
                <a:gd name="connsiteX10" fmla="*/ 16836 w 61011"/>
                <a:gd name="connsiteY10" fmla="*/ 76570 h 76570"/>
                <a:gd name="connsiteX11" fmla="*/ 0 w 61011"/>
                <a:gd name="connsiteY11" fmla="*/ 76570 h 76570"/>
                <a:gd name="connsiteX12" fmla="*/ 0 w 61011"/>
                <a:gd name="connsiteY12" fmla="*/ 0 h 76570"/>
                <a:gd name="connsiteX13" fmla="*/ 34534 w 61011"/>
                <a:gd name="connsiteY13" fmla="*/ 0 h 76570"/>
                <a:gd name="connsiteX14" fmla="*/ 29922 w 61011"/>
                <a:gd name="connsiteY14" fmla="*/ 36035 h 76570"/>
                <a:gd name="connsiteX15" fmla="*/ 35507 w 61011"/>
                <a:gd name="connsiteY15" fmla="*/ 35618 h 76570"/>
                <a:gd name="connsiteX16" fmla="*/ 40230 w 61011"/>
                <a:gd name="connsiteY16" fmla="*/ 33951 h 76570"/>
                <a:gd name="connsiteX17" fmla="*/ 43508 w 61011"/>
                <a:gd name="connsiteY17" fmla="*/ 30478 h 76570"/>
                <a:gd name="connsiteX18" fmla="*/ 44731 w 61011"/>
                <a:gd name="connsiteY18" fmla="*/ 24588 h 76570"/>
                <a:gd name="connsiteX19" fmla="*/ 43508 w 61011"/>
                <a:gd name="connsiteY19" fmla="*/ 18698 h 76570"/>
                <a:gd name="connsiteX20" fmla="*/ 40230 w 61011"/>
                <a:gd name="connsiteY20" fmla="*/ 15225 h 76570"/>
                <a:gd name="connsiteX21" fmla="*/ 35507 w 61011"/>
                <a:gd name="connsiteY21" fmla="*/ 13558 h 76570"/>
                <a:gd name="connsiteX22" fmla="*/ 29922 w 61011"/>
                <a:gd name="connsiteY22" fmla="*/ 13141 h 76570"/>
                <a:gd name="connsiteX23" fmla="*/ 16836 w 61011"/>
                <a:gd name="connsiteY23" fmla="*/ 13141 h 76570"/>
                <a:gd name="connsiteX24" fmla="*/ 16836 w 61011"/>
                <a:gd name="connsiteY24" fmla="*/ 36090 h 76570"/>
                <a:gd name="connsiteX25" fmla="*/ 29922 w 61011"/>
                <a:gd name="connsiteY25" fmla="*/ 3609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011" h="76570" fill="norm" stroke="1" extrusionOk="0">
                  <a:moveTo>
                    <a:pt x="34534" y="0"/>
                  </a:moveTo>
                  <a:cubicBezTo>
                    <a:pt x="39313" y="0"/>
                    <a:pt x="43397" y="695"/>
                    <a:pt x="46759" y="2084"/>
                  </a:cubicBezTo>
                  <a:cubicBezTo>
                    <a:pt x="50121" y="3473"/>
                    <a:pt x="52843" y="5307"/>
                    <a:pt x="54955" y="7613"/>
                  </a:cubicBezTo>
                  <a:cubicBezTo>
                    <a:pt x="57066" y="9891"/>
                    <a:pt x="58594" y="12502"/>
                    <a:pt x="59567" y="15447"/>
                  </a:cubicBezTo>
                  <a:cubicBezTo>
                    <a:pt x="60539" y="18392"/>
                    <a:pt x="61012" y="21421"/>
                    <a:pt x="61012" y="24560"/>
                  </a:cubicBezTo>
                  <a:cubicBezTo>
                    <a:pt x="61012" y="27700"/>
                    <a:pt x="60539" y="30645"/>
                    <a:pt x="59567" y="33618"/>
                  </a:cubicBezTo>
                  <a:cubicBezTo>
                    <a:pt x="58594" y="36590"/>
                    <a:pt x="57066" y="39202"/>
                    <a:pt x="54955" y="41508"/>
                  </a:cubicBezTo>
                  <a:cubicBezTo>
                    <a:pt x="52843" y="43786"/>
                    <a:pt x="50121" y="45648"/>
                    <a:pt x="46759" y="47037"/>
                  </a:cubicBezTo>
                  <a:cubicBezTo>
                    <a:pt x="43397" y="48426"/>
                    <a:pt x="39313" y="49121"/>
                    <a:pt x="34534" y="49121"/>
                  </a:cubicBezTo>
                  <a:lnTo>
                    <a:pt x="16836" y="49121"/>
                  </a:lnTo>
                  <a:lnTo>
                    <a:pt x="16836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34534" y="0"/>
                  </a:lnTo>
                  <a:close/>
                  <a:moveTo>
                    <a:pt x="29922" y="36035"/>
                  </a:moveTo>
                  <a:cubicBezTo>
                    <a:pt x="31839" y="36035"/>
                    <a:pt x="33701" y="35896"/>
                    <a:pt x="35507" y="35618"/>
                  </a:cubicBezTo>
                  <a:cubicBezTo>
                    <a:pt x="37285" y="35340"/>
                    <a:pt x="38869" y="34784"/>
                    <a:pt x="40230" y="33951"/>
                  </a:cubicBezTo>
                  <a:cubicBezTo>
                    <a:pt x="41591" y="33117"/>
                    <a:pt x="42675" y="31978"/>
                    <a:pt x="43508" y="30478"/>
                  </a:cubicBezTo>
                  <a:cubicBezTo>
                    <a:pt x="44342" y="28978"/>
                    <a:pt x="44731" y="27005"/>
                    <a:pt x="44731" y="24588"/>
                  </a:cubicBezTo>
                  <a:cubicBezTo>
                    <a:pt x="44731" y="22171"/>
                    <a:pt x="44314" y="20198"/>
                    <a:pt x="43508" y="18698"/>
                  </a:cubicBezTo>
                  <a:cubicBezTo>
                    <a:pt x="42675" y="17198"/>
                    <a:pt x="41591" y="16031"/>
                    <a:pt x="40230" y="15225"/>
                  </a:cubicBezTo>
                  <a:cubicBezTo>
                    <a:pt x="38869" y="14392"/>
                    <a:pt x="37285" y="13864"/>
                    <a:pt x="35507" y="13558"/>
                  </a:cubicBezTo>
                  <a:cubicBezTo>
                    <a:pt x="33728" y="13280"/>
                    <a:pt x="31867" y="13141"/>
                    <a:pt x="29922" y="13141"/>
                  </a:cubicBezTo>
                  <a:lnTo>
                    <a:pt x="16836" y="13141"/>
                  </a:lnTo>
                  <a:lnTo>
                    <a:pt x="16836" y="36090"/>
                  </a:lnTo>
                  <a:lnTo>
                    <a:pt x="29922" y="3609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58" name="Gráfico 4"/>
          <p:cNvGrpSpPr/>
          <p:nvPr/>
        </p:nvGrpSpPr>
        <p:grpSpPr bwMode="auto">
          <a:xfrm>
            <a:off x="7929466" y="1063249"/>
            <a:ext cx="143360" cy="76570"/>
            <a:chOff x="4775484" y="910849"/>
            <a:chExt cx="143360" cy="76570"/>
          </a:xfrm>
          <a:solidFill>
            <a:srgbClr val="231F20"/>
          </a:solidFill>
        </p:grpSpPr>
        <p:sp>
          <p:nvSpPr>
            <p:cNvPr id="159" name="Forma Livre: Forma 158"/>
            <p:cNvSpPr/>
            <p:nvPr/>
          </p:nvSpPr>
          <p:spPr bwMode="auto">
            <a:xfrm>
              <a:off x="4775484" y="910849"/>
              <a:ext cx="65957" cy="76570"/>
            </a:xfrm>
            <a:custGeom>
              <a:avLst/>
              <a:gdLst>
                <a:gd name="connsiteX0" fmla="*/ 41258 w 65957"/>
                <a:gd name="connsiteY0" fmla="*/ 28 h 76570"/>
                <a:gd name="connsiteX1" fmla="*/ 50537 w 65957"/>
                <a:gd name="connsiteY1" fmla="*/ 1695 h 76570"/>
                <a:gd name="connsiteX2" fmla="*/ 57622 w 65957"/>
                <a:gd name="connsiteY2" fmla="*/ 6251 h 76570"/>
                <a:gd name="connsiteX3" fmla="*/ 62123 w 65957"/>
                <a:gd name="connsiteY3" fmla="*/ 12947 h 76570"/>
                <a:gd name="connsiteX4" fmla="*/ 63679 w 65957"/>
                <a:gd name="connsiteY4" fmla="*/ 21143 h 76570"/>
                <a:gd name="connsiteX5" fmla="*/ 60845 w 65957"/>
                <a:gd name="connsiteY5" fmla="*/ 32840 h 76570"/>
                <a:gd name="connsiteX6" fmla="*/ 51565 w 65957"/>
                <a:gd name="connsiteY6" fmla="*/ 40341 h 76570"/>
                <a:gd name="connsiteX7" fmla="*/ 51565 w 65957"/>
                <a:gd name="connsiteY7" fmla="*/ 40563 h 76570"/>
                <a:gd name="connsiteX8" fmla="*/ 56705 w 65957"/>
                <a:gd name="connsiteY8" fmla="*/ 43203 h 76570"/>
                <a:gd name="connsiteX9" fmla="*/ 60039 w 65957"/>
                <a:gd name="connsiteY9" fmla="*/ 47370 h 76570"/>
                <a:gd name="connsiteX10" fmla="*/ 61928 w 65957"/>
                <a:gd name="connsiteY10" fmla="*/ 52677 h 76570"/>
                <a:gd name="connsiteX11" fmla="*/ 62734 w 65957"/>
                <a:gd name="connsiteY11" fmla="*/ 58456 h 76570"/>
                <a:gd name="connsiteX12" fmla="*/ 62956 w 65957"/>
                <a:gd name="connsiteY12" fmla="*/ 62734 h 76570"/>
                <a:gd name="connsiteX13" fmla="*/ 63318 w 65957"/>
                <a:gd name="connsiteY13" fmla="*/ 67763 h 76570"/>
                <a:gd name="connsiteX14" fmla="*/ 64179 w 65957"/>
                <a:gd name="connsiteY14" fmla="*/ 72653 h 76570"/>
                <a:gd name="connsiteX15" fmla="*/ 65957 w 65957"/>
                <a:gd name="connsiteY15" fmla="*/ 76570 h 76570"/>
                <a:gd name="connsiteX16" fmla="*/ 49121 w 65957"/>
                <a:gd name="connsiteY16" fmla="*/ 76570 h 76570"/>
                <a:gd name="connsiteX17" fmla="*/ 47398 w 65957"/>
                <a:gd name="connsiteY17" fmla="*/ 67874 h 76570"/>
                <a:gd name="connsiteX18" fmla="*/ 46426 w 65957"/>
                <a:gd name="connsiteY18" fmla="*/ 58233 h 76570"/>
                <a:gd name="connsiteX19" fmla="*/ 42786 w 65957"/>
                <a:gd name="connsiteY19" fmla="*/ 49426 h 76570"/>
                <a:gd name="connsiteX20" fmla="*/ 33673 w 65957"/>
                <a:gd name="connsiteY20" fmla="*/ 46648 h 76570"/>
                <a:gd name="connsiteX21" fmla="*/ 16837 w 65957"/>
                <a:gd name="connsiteY21" fmla="*/ 46648 h 76570"/>
                <a:gd name="connsiteX22" fmla="*/ 16837 w 65957"/>
                <a:gd name="connsiteY22" fmla="*/ 76570 h 76570"/>
                <a:gd name="connsiteX23" fmla="*/ 0 w 65957"/>
                <a:gd name="connsiteY23" fmla="*/ 76570 h 76570"/>
                <a:gd name="connsiteX24" fmla="*/ 0 w 65957"/>
                <a:gd name="connsiteY24" fmla="*/ 0 h 76570"/>
                <a:gd name="connsiteX25" fmla="*/ 41286 w 65957"/>
                <a:gd name="connsiteY25" fmla="*/ 0 h 76570"/>
                <a:gd name="connsiteX26" fmla="*/ 35257 w 65957"/>
                <a:gd name="connsiteY26" fmla="*/ 34673 h 76570"/>
                <a:gd name="connsiteX27" fmla="*/ 43953 w 65957"/>
                <a:gd name="connsiteY27" fmla="*/ 32090 h 76570"/>
                <a:gd name="connsiteX28" fmla="*/ 46842 w 65957"/>
                <a:gd name="connsiteY28" fmla="*/ 23727 h 76570"/>
                <a:gd name="connsiteX29" fmla="*/ 43953 w 65957"/>
                <a:gd name="connsiteY29" fmla="*/ 15642 h 76570"/>
                <a:gd name="connsiteX30" fmla="*/ 35257 w 65957"/>
                <a:gd name="connsiteY30" fmla="*/ 13114 h 76570"/>
                <a:gd name="connsiteX31" fmla="*/ 16809 w 65957"/>
                <a:gd name="connsiteY31" fmla="*/ 13114 h 76570"/>
                <a:gd name="connsiteX32" fmla="*/ 16809 w 65957"/>
                <a:gd name="connsiteY32" fmla="*/ 34673 h 76570"/>
                <a:gd name="connsiteX33" fmla="*/ 35257 w 65957"/>
                <a:gd name="connsiteY33" fmla="*/ 34673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5957" h="76570" fill="norm" stroke="1" extrusionOk="0">
                  <a:moveTo>
                    <a:pt x="41258" y="28"/>
                  </a:moveTo>
                  <a:cubicBezTo>
                    <a:pt x="44703" y="28"/>
                    <a:pt x="47787" y="583"/>
                    <a:pt x="50537" y="1695"/>
                  </a:cubicBezTo>
                  <a:cubicBezTo>
                    <a:pt x="53288" y="2806"/>
                    <a:pt x="55649" y="4334"/>
                    <a:pt x="57622" y="6251"/>
                  </a:cubicBezTo>
                  <a:cubicBezTo>
                    <a:pt x="59595" y="8196"/>
                    <a:pt x="61095" y="10419"/>
                    <a:pt x="62123" y="12947"/>
                  </a:cubicBezTo>
                  <a:cubicBezTo>
                    <a:pt x="63151" y="15475"/>
                    <a:pt x="63679" y="18226"/>
                    <a:pt x="63679" y="21143"/>
                  </a:cubicBezTo>
                  <a:cubicBezTo>
                    <a:pt x="63679" y="25644"/>
                    <a:pt x="62734" y="29533"/>
                    <a:pt x="60845" y="32840"/>
                  </a:cubicBezTo>
                  <a:cubicBezTo>
                    <a:pt x="58956" y="36118"/>
                    <a:pt x="55872" y="38619"/>
                    <a:pt x="51565" y="40341"/>
                  </a:cubicBezTo>
                  <a:lnTo>
                    <a:pt x="51565" y="40563"/>
                  </a:lnTo>
                  <a:cubicBezTo>
                    <a:pt x="53649" y="41147"/>
                    <a:pt x="55344" y="42008"/>
                    <a:pt x="56705" y="43203"/>
                  </a:cubicBezTo>
                  <a:cubicBezTo>
                    <a:pt x="58067" y="44370"/>
                    <a:pt x="59178" y="45787"/>
                    <a:pt x="60039" y="47370"/>
                  </a:cubicBezTo>
                  <a:cubicBezTo>
                    <a:pt x="60901" y="48982"/>
                    <a:pt x="61512" y="50760"/>
                    <a:pt x="61928" y="52677"/>
                  </a:cubicBezTo>
                  <a:cubicBezTo>
                    <a:pt x="62318" y="54594"/>
                    <a:pt x="62595" y="56539"/>
                    <a:pt x="62734" y="58456"/>
                  </a:cubicBezTo>
                  <a:cubicBezTo>
                    <a:pt x="62790" y="59678"/>
                    <a:pt x="62873" y="61095"/>
                    <a:pt x="62956" y="62734"/>
                  </a:cubicBezTo>
                  <a:cubicBezTo>
                    <a:pt x="63040" y="64373"/>
                    <a:pt x="63151" y="66068"/>
                    <a:pt x="63318" y="67763"/>
                  </a:cubicBezTo>
                  <a:cubicBezTo>
                    <a:pt x="63484" y="69486"/>
                    <a:pt x="63790" y="71097"/>
                    <a:pt x="64179" y="72653"/>
                  </a:cubicBezTo>
                  <a:cubicBezTo>
                    <a:pt x="64568" y="74181"/>
                    <a:pt x="65151" y="75487"/>
                    <a:pt x="65957" y="76570"/>
                  </a:cubicBezTo>
                  <a:lnTo>
                    <a:pt x="49121" y="76570"/>
                  </a:lnTo>
                  <a:cubicBezTo>
                    <a:pt x="48204" y="74153"/>
                    <a:pt x="47620" y="71236"/>
                    <a:pt x="47398" y="67874"/>
                  </a:cubicBezTo>
                  <a:cubicBezTo>
                    <a:pt x="47176" y="64512"/>
                    <a:pt x="46870" y="61290"/>
                    <a:pt x="46426" y="58233"/>
                  </a:cubicBezTo>
                  <a:cubicBezTo>
                    <a:pt x="45842" y="54233"/>
                    <a:pt x="44647" y="51288"/>
                    <a:pt x="42786" y="49426"/>
                  </a:cubicBezTo>
                  <a:cubicBezTo>
                    <a:pt x="40924" y="47565"/>
                    <a:pt x="37896" y="46648"/>
                    <a:pt x="33673" y="46648"/>
                  </a:cubicBezTo>
                  <a:lnTo>
                    <a:pt x="16837" y="46648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41286" y="0"/>
                  </a:lnTo>
                  <a:close/>
                  <a:moveTo>
                    <a:pt x="35257" y="34673"/>
                  </a:moveTo>
                  <a:cubicBezTo>
                    <a:pt x="39119" y="34673"/>
                    <a:pt x="42008" y="33812"/>
                    <a:pt x="43953" y="32090"/>
                  </a:cubicBezTo>
                  <a:cubicBezTo>
                    <a:pt x="45898" y="30367"/>
                    <a:pt x="46842" y="27589"/>
                    <a:pt x="46842" y="23727"/>
                  </a:cubicBezTo>
                  <a:cubicBezTo>
                    <a:pt x="46842" y="19865"/>
                    <a:pt x="45870" y="17309"/>
                    <a:pt x="43953" y="15642"/>
                  </a:cubicBezTo>
                  <a:cubicBezTo>
                    <a:pt x="42036" y="13975"/>
                    <a:pt x="39119" y="13114"/>
                    <a:pt x="35257" y="13114"/>
                  </a:cubicBezTo>
                  <a:lnTo>
                    <a:pt x="16809" y="13114"/>
                  </a:lnTo>
                  <a:lnTo>
                    <a:pt x="16809" y="34673"/>
                  </a:lnTo>
                  <a:lnTo>
                    <a:pt x="35257" y="34673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60" name="Forma Livre: Forma 159"/>
            <p:cNvSpPr/>
            <p:nvPr/>
          </p:nvSpPr>
          <p:spPr bwMode="auto">
            <a:xfrm>
              <a:off x="4852887" y="910849"/>
              <a:ext cx="65957" cy="76570"/>
            </a:xfrm>
            <a:custGeom>
              <a:avLst/>
              <a:gdLst>
                <a:gd name="connsiteX0" fmla="*/ 41258 w 65957"/>
                <a:gd name="connsiteY0" fmla="*/ 28 h 76570"/>
                <a:gd name="connsiteX1" fmla="*/ 50537 w 65957"/>
                <a:gd name="connsiteY1" fmla="*/ 1695 h 76570"/>
                <a:gd name="connsiteX2" fmla="*/ 57622 w 65957"/>
                <a:gd name="connsiteY2" fmla="*/ 6251 h 76570"/>
                <a:gd name="connsiteX3" fmla="*/ 62123 w 65957"/>
                <a:gd name="connsiteY3" fmla="*/ 12947 h 76570"/>
                <a:gd name="connsiteX4" fmla="*/ 63679 w 65957"/>
                <a:gd name="connsiteY4" fmla="*/ 21143 h 76570"/>
                <a:gd name="connsiteX5" fmla="*/ 60845 w 65957"/>
                <a:gd name="connsiteY5" fmla="*/ 32840 h 76570"/>
                <a:gd name="connsiteX6" fmla="*/ 51565 w 65957"/>
                <a:gd name="connsiteY6" fmla="*/ 40341 h 76570"/>
                <a:gd name="connsiteX7" fmla="*/ 51565 w 65957"/>
                <a:gd name="connsiteY7" fmla="*/ 40563 h 76570"/>
                <a:gd name="connsiteX8" fmla="*/ 56705 w 65957"/>
                <a:gd name="connsiteY8" fmla="*/ 43203 h 76570"/>
                <a:gd name="connsiteX9" fmla="*/ 60039 w 65957"/>
                <a:gd name="connsiteY9" fmla="*/ 47370 h 76570"/>
                <a:gd name="connsiteX10" fmla="*/ 61929 w 65957"/>
                <a:gd name="connsiteY10" fmla="*/ 52677 h 76570"/>
                <a:gd name="connsiteX11" fmla="*/ 62734 w 65957"/>
                <a:gd name="connsiteY11" fmla="*/ 58456 h 76570"/>
                <a:gd name="connsiteX12" fmla="*/ 62957 w 65957"/>
                <a:gd name="connsiteY12" fmla="*/ 62734 h 76570"/>
                <a:gd name="connsiteX13" fmla="*/ 63318 w 65957"/>
                <a:gd name="connsiteY13" fmla="*/ 67763 h 76570"/>
                <a:gd name="connsiteX14" fmla="*/ 64179 w 65957"/>
                <a:gd name="connsiteY14" fmla="*/ 72653 h 76570"/>
                <a:gd name="connsiteX15" fmla="*/ 65957 w 65957"/>
                <a:gd name="connsiteY15" fmla="*/ 76570 h 76570"/>
                <a:gd name="connsiteX16" fmla="*/ 49121 w 65957"/>
                <a:gd name="connsiteY16" fmla="*/ 76570 h 76570"/>
                <a:gd name="connsiteX17" fmla="*/ 47398 w 65957"/>
                <a:gd name="connsiteY17" fmla="*/ 67874 h 76570"/>
                <a:gd name="connsiteX18" fmla="*/ 46426 w 65957"/>
                <a:gd name="connsiteY18" fmla="*/ 58233 h 76570"/>
                <a:gd name="connsiteX19" fmla="*/ 42786 w 65957"/>
                <a:gd name="connsiteY19" fmla="*/ 49426 h 76570"/>
                <a:gd name="connsiteX20" fmla="*/ 33673 w 65957"/>
                <a:gd name="connsiteY20" fmla="*/ 46648 h 76570"/>
                <a:gd name="connsiteX21" fmla="*/ 16837 w 65957"/>
                <a:gd name="connsiteY21" fmla="*/ 46648 h 76570"/>
                <a:gd name="connsiteX22" fmla="*/ 16837 w 65957"/>
                <a:gd name="connsiteY22" fmla="*/ 76570 h 76570"/>
                <a:gd name="connsiteX23" fmla="*/ 0 w 65957"/>
                <a:gd name="connsiteY23" fmla="*/ 76570 h 76570"/>
                <a:gd name="connsiteX24" fmla="*/ 0 w 65957"/>
                <a:gd name="connsiteY24" fmla="*/ 0 h 76570"/>
                <a:gd name="connsiteX25" fmla="*/ 41286 w 65957"/>
                <a:gd name="connsiteY25" fmla="*/ 0 h 76570"/>
                <a:gd name="connsiteX26" fmla="*/ 35257 w 65957"/>
                <a:gd name="connsiteY26" fmla="*/ 34673 h 76570"/>
                <a:gd name="connsiteX27" fmla="*/ 43953 w 65957"/>
                <a:gd name="connsiteY27" fmla="*/ 32090 h 76570"/>
                <a:gd name="connsiteX28" fmla="*/ 46842 w 65957"/>
                <a:gd name="connsiteY28" fmla="*/ 23727 h 76570"/>
                <a:gd name="connsiteX29" fmla="*/ 43953 w 65957"/>
                <a:gd name="connsiteY29" fmla="*/ 15642 h 76570"/>
                <a:gd name="connsiteX30" fmla="*/ 35257 w 65957"/>
                <a:gd name="connsiteY30" fmla="*/ 13114 h 76570"/>
                <a:gd name="connsiteX31" fmla="*/ 16809 w 65957"/>
                <a:gd name="connsiteY31" fmla="*/ 13114 h 76570"/>
                <a:gd name="connsiteX32" fmla="*/ 16809 w 65957"/>
                <a:gd name="connsiteY32" fmla="*/ 34673 h 76570"/>
                <a:gd name="connsiteX33" fmla="*/ 35257 w 65957"/>
                <a:gd name="connsiteY33" fmla="*/ 34673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5957" h="76570" fill="norm" stroke="1" extrusionOk="0">
                  <a:moveTo>
                    <a:pt x="41258" y="28"/>
                  </a:moveTo>
                  <a:cubicBezTo>
                    <a:pt x="44703" y="28"/>
                    <a:pt x="47787" y="583"/>
                    <a:pt x="50537" y="1695"/>
                  </a:cubicBezTo>
                  <a:cubicBezTo>
                    <a:pt x="53288" y="2806"/>
                    <a:pt x="55650" y="4334"/>
                    <a:pt x="57622" y="6251"/>
                  </a:cubicBezTo>
                  <a:cubicBezTo>
                    <a:pt x="59595" y="8196"/>
                    <a:pt x="61095" y="10419"/>
                    <a:pt x="62123" y="12947"/>
                  </a:cubicBezTo>
                  <a:cubicBezTo>
                    <a:pt x="63151" y="15475"/>
                    <a:pt x="63679" y="18226"/>
                    <a:pt x="63679" y="21143"/>
                  </a:cubicBezTo>
                  <a:cubicBezTo>
                    <a:pt x="63679" y="25644"/>
                    <a:pt x="62734" y="29533"/>
                    <a:pt x="60845" y="32840"/>
                  </a:cubicBezTo>
                  <a:cubicBezTo>
                    <a:pt x="58956" y="36118"/>
                    <a:pt x="55872" y="38619"/>
                    <a:pt x="51565" y="40341"/>
                  </a:cubicBezTo>
                  <a:lnTo>
                    <a:pt x="51565" y="40563"/>
                  </a:lnTo>
                  <a:cubicBezTo>
                    <a:pt x="53649" y="41147"/>
                    <a:pt x="55344" y="42008"/>
                    <a:pt x="56705" y="43203"/>
                  </a:cubicBezTo>
                  <a:cubicBezTo>
                    <a:pt x="58067" y="44370"/>
                    <a:pt x="59178" y="45787"/>
                    <a:pt x="60039" y="47370"/>
                  </a:cubicBezTo>
                  <a:cubicBezTo>
                    <a:pt x="60901" y="48982"/>
                    <a:pt x="61512" y="50760"/>
                    <a:pt x="61929" y="52677"/>
                  </a:cubicBezTo>
                  <a:cubicBezTo>
                    <a:pt x="62318" y="54594"/>
                    <a:pt x="62595" y="56539"/>
                    <a:pt x="62734" y="58456"/>
                  </a:cubicBezTo>
                  <a:cubicBezTo>
                    <a:pt x="62790" y="59678"/>
                    <a:pt x="62873" y="61095"/>
                    <a:pt x="62957" y="62734"/>
                  </a:cubicBezTo>
                  <a:cubicBezTo>
                    <a:pt x="63040" y="64373"/>
                    <a:pt x="63151" y="66068"/>
                    <a:pt x="63318" y="67763"/>
                  </a:cubicBezTo>
                  <a:cubicBezTo>
                    <a:pt x="63485" y="69486"/>
                    <a:pt x="63790" y="71097"/>
                    <a:pt x="64179" y="72653"/>
                  </a:cubicBezTo>
                  <a:cubicBezTo>
                    <a:pt x="64568" y="74181"/>
                    <a:pt x="65151" y="75487"/>
                    <a:pt x="65957" y="76570"/>
                  </a:cubicBezTo>
                  <a:lnTo>
                    <a:pt x="49121" y="76570"/>
                  </a:lnTo>
                  <a:cubicBezTo>
                    <a:pt x="48204" y="74153"/>
                    <a:pt x="47620" y="71236"/>
                    <a:pt x="47398" y="67874"/>
                  </a:cubicBezTo>
                  <a:cubicBezTo>
                    <a:pt x="47176" y="64512"/>
                    <a:pt x="46870" y="61290"/>
                    <a:pt x="46426" y="58233"/>
                  </a:cubicBezTo>
                  <a:cubicBezTo>
                    <a:pt x="45842" y="54233"/>
                    <a:pt x="44647" y="51288"/>
                    <a:pt x="42786" y="49426"/>
                  </a:cubicBezTo>
                  <a:cubicBezTo>
                    <a:pt x="40925" y="47565"/>
                    <a:pt x="37896" y="46648"/>
                    <a:pt x="33673" y="46648"/>
                  </a:cubicBezTo>
                  <a:lnTo>
                    <a:pt x="16837" y="46648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41286" y="0"/>
                  </a:lnTo>
                  <a:close/>
                  <a:moveTo>
                    <a:pt x="35257" y="34673"/>
                  </a:moveTo>
                  <a:cubicBezTo>
                    <a:pt x="39119" y="34673"/>
                    <a:pt x="42008" y="33812"/>
                    <a:pt x="43953" y="32090"/>
                  </a:cubicBezTo>
                  <a:cubicBezTo>
                    <a:pt x="45898" y="30367"/>
                    <a:pt x="46842" y="27589"/>
                    <a:pt x="46842" y="23727"/>
                  </a:cubicBezTo>
                  <a:cubicBezTo>
                    <a:pt x="46842" y="19865"/>
                    <a:pt x="45870" y="17309"/>
                    <a:pt x="43953" y="15642"/>
                  </a:cubicBezTo>
                  <a:cubicBezTo>
                    <a:pt x="42036" y="13975"/>
                    <a:pt x="39119" y="13114"/>
                    <a:pt x="35257" y="13114"/>
                  </a:cubicBezTo>
                  <a:lnTo>
                    <a:pt x="16809" y="13114"/>
                  </a:lnTo>
                  <a:lnTo>
                    <a:pt x="16809" y="34673"/>
                  </a:lnTo>
                  <a:lnTo>
                    <a:pt x="35257" y="34673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61" name="Gráfico 4"/>
          <p:cNvGrpSpPr/>
          <p:nvPr/>
        </p:nvGrpSpPr>
        <p:grpSpPr bwMode="auto">
          <a:xfrm>
            <a:off x="6707453" y="2928052"/>
            <a:ext cx="149500" cy="80098"/>
            <a:chOff x="3553471" y="2775652"/>
            <a:chExt cx="149500" cy="80098"/>
          </a:xfrm>
          <a:solidFill>
            <a:srgbClr val="231F20"/>
          </a:solidFill>
        </p:grpSpPr>
        <p:sp>
          <p:nvSpPr>
            <p:cNvPr id="162" name="Forma Livre: Forma 161"/>
            <p:cNvSpPr/>
            <p:nvPr/>
          </p:nvSpPr>
          <p:spPr bwMode="auto">
            <a:xfrm>
              <a:off x="3553471" y="2777486"/>
              <a:ext cx="74819" cy="76570"/>
            </a:xfrm>
            <a:custGeom>
              <a:avLst/>
              <a:gdLst>
                <a:gd name="connsiteX0" fmla="*/ 46203 w 74819"/>
                <a:gd name="connsiteY0" fmla="*/ 0 h 76570"/>
                <a:gd name="connsiteX1" fmla="*/ 74820 w 74819"/>
                <a:gd name="connsiteY1" fmla="*/ 76570 h 76570"/>
                <a:gd name="connsiteX2" fmla="*/ 57344 w 74819"/>
                <a:gd name="connsiteY2" fmla="*/ 76570 h 76570"/>
                <a:gd name="connsiteX3" fmla="*/ 51565 w 74819"/>
                <a:gd name="connsiteY3" fmla="*/ 59511 h 76570"/>
                <a:gd name="connsiteX4" fmla="*/ 22949 w 74819"/>
                <a:gd name="connsiteY4" fmla="*/ 59511 h 76570"/>
                <a:gd name="connsiteX5" fmla="*/ 16948 w 74819"/>
                <a:gd name="connsiteY5" fmla="*/ 76570 h 76570"/>
                <a:gd name="connsiteX6" fmla="*/ 0 w 74819"/>
                <a:gd name="connsiteY6" fmla="*/ 76570 h 76570"/>
                <a:gd name="connsiteX7" fmla="*/ 28950 w 74819"/>
                <a:gd name="connsiteY7" fmla="*/ 0 h 76570"/>
                <a:gd name="connsiteX8" fmla="*/ 46203 w 74819"/>
                <a:gd name="connsiteY8" fmla="*/ 0 h 76570"/>
                <a:gd name="connsiteX9" fmla="*/ 47176 w 74819"/>
                <a:gd name="connsiteY9" fmla="*/ 46981 h 76570"/>
                <a:gd name="connsiteX10" fmla="*/ 37535 w 74819"/>
                <a:gd name="connsiteY10" fmla="*/ 18892 h 76570"/>
                <a:gd name="connsiteX11" fmla="*/ 37313 w 74819"/>
                <a:gd name="connsiteY11" fmla="*/ 18892 h 76570"/>
                <a:gd name="connsiteX12" fmla="*/ 27339 w 74819"/>
                <a:gd name="connsiteY12" fmla="*/ 46981 h 76570"/>
                <a:gd name="connsiteX13" fmla="*/ 47176 w 74819"/>
                <a:gd name="connsiteY13" fmla="*/ 46981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819" h="76570" fill="norm" stroke="1" extrusionOk="0">
                  <a:moveTo>
                    <a:pt x="46203" y="0"/>
                  </a:moveTo>
                  <a:lnTo>
                    <a:pt x="74820" y="76570"/>
                  </a:lnTo>
                  <a:lnTo>
                    <a:pt x="57344" y="76570"/>
                  </a:lnTo>
                  <a:lnTo>
                    <a:pt x="51565" y="59511"/>
                  </a:lnTo>
                  <a:lnTo>
                    <a:pt x="22949" y="59511"/>
                  </a:lnTo>
                  <a:lnTo>
                    <a:pt x="16948" y="76570"/>
                  </a:lnTo>
                  <a:lnTo>
                    <a:pt x="0" y="76570"/>
                  </a:lnTo>
                  <a:lnTo>
                    <a:pt x="28950" y="0"/>
                  </a:lnTo>
                  <a:lnTo>
                    <a:pt x="46203" y="0"/>
                  </a:lnTo>
                  <a:close/>
                  <a:moveTo>
                    <a:pt x="47176" y="46981"/>
                  </a:moveTo>
                  <a:lnTo>
                    <a:pt x="37535" y="18892"/>
                  </a:lnTo>
                  <a:lnTo>
                    <a:pt x="37313" y="18892"/>
                  </a:lnTo>
                  <a:lnTo>
                    <a:pt x="27339" y="46981"/>
                  </a:lnTo>
                  <a:lnTo>
                    <a:pt x="47176" y="46981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63" name="Forma Livre: Forma 162"/>
            <p:cNvSpPr/>
            <p:nvPr/>
          </p:nvSpPr>
          <p:spPr bwMode="auto">
            <a:xfrm>
              <a:off x="3631653" y="2775652"/>
              <a:ext cx="71319" cy="80098"/>
            </a:xfrm>
            <a:custGeom>
              <a:avLst/>
              <a:gdLst>
                <a:gd name="connsiteX0" fmla="*/ 52427 w 71319"/>
                <a:gd name="connsiteY0" fmla="*/ 22282 h 80098"/>
                <a:gd name="connsiteX1" fmla="*/ 48676 w 71319"/>
                <a:gd name="connsiteY1" fmla="*/ 18059 h 80098"/>
                <a:gd name="connsiteX2" fmla="*/ 43592 w 71319"/>
                <a:gd name="connsiteY2" fmla="*/ 15225 h 80098"/>
                <a:gd name="connsiteX3" fmla="*/ 37646 w 71319"/>
                <a:gd name="connsiteY3" fmla="*/ 14197 h 80098"/>
                <a:gd name="connsiteX4" fmla="*/ 28005 w 71319"/>
                <a:gd name="connsiteY4" fmla="*/ 16392 h 80098"/>
                <a:gd name="connsiteX5" fmla="*/ 21560 w 71319"/>
                <a:gd name="connsiteY5" fmla="*/ 22282 h 80098"/>
                <a:gd name="connsiteX6" fmla="*/ 17976 w 71319"/>
                <a:gd name="connsiteY6" fmla="*/ 30700 h 80098"/>
                <a:gd name="connsiteX7" fmla="*/ 16837 w 71319"/>
                <a:gd name="connsiteY7" fmla="*/ 40452 h 80098"/>
                <a:gd name="connsiteX8" fmla="*/ 17976 w 71319"/>
                <a:gd name="connsiteY8" fmla="*/ 49843 h 80098"/>
                <a:gd name="connsiteX9" fmla="*/ 21560 w 71319"/>
                <a:gd name="connsiteY9" fmla="*/ 58039 h 80098"/>
                <a:gd name="connsiteX10" fmla="*/ 28005 w 71319"/>
                <a:gd name="connsiteY10" fmla="*/ 63873 h 80098"/>
                <a:gd name="connsiteX11" fmla="*/ 37646 w 71319"/>
                <a:gd name="connsiteY11" fmla="*/ 66068 h 80098"/>
                <a:gd name="connsiteX12" fmla="*/ 49704 w 71319"/>
                <a:gd name="connsiteY12" fmla="*/ 61345 h 80098"/>
                <a:gd name="connsiteX13" fmla="*/ 55011 w 71319"/>
                <a:gd name="connsiteY13" fmla="*/ 48898 h 80098"/>
                <a:gd name="connsiteX14" fmla="*/ 71319 w 71319"/>
                <a:gd name="connsiteY14" fmla="*/ 48898 h 80098"/>
                <a:gd name="connsiteX15" fmla="*/ 67985 w 71319"/>
                <a:gd name="connsiteY15" fmla="*/ 61873 h 80098"/>
                <a:gd name="connsiteX16" fmla="*/ 60901 w 71319"/>
                <a:gd name="connsiteY16" fmla="*/ 71736 h 80098"/>
                <a:gd name="connsiteX17" fmla="*/ 50621 w 71319"/>
                <a:gd name="connsiteY17" fmla="*/ 77959 h 80098"/>
                <a:gd name="connsiteX18" fmla="*/ 37646 w 71319"/>
                <a:gd name="connsiteY18" fmla="*/ 80099 h 80098"/>
                <a:gd name="connsiteX19" fmla="*/ 21838 w 71319"/>
                <a:gd name="connsiteY19" fmla="*/ 77043 h 80098"/>
                <a:gd name="connsiteX20" fmla="*/ 9974 w 71319"/>
                <a:gd name="connsiteY20" fmla="*/ 68624 h 80098"/>
                <a:gd name="connsiteX21" fmla="*/ 2584 w 71319"/>
                <a:gd name="connsiteY21" fmla="*/ 56038 h 80098"/>
                <a:gd name="connsiteX22" fmla="*/ 0 w 71319"/>
                <a:gd name="connsiteY22" fmla="*/ 40424 h 80098"/>
                <a:gd name="connsiteX23" fmla="*/ 2584 w 71319"/>
                <a:gd name="connsiteY23" fmla="*/ 24505 h 80098"/>
                <a:gd name="connsiteX24" fmla="*/ 9974 w 71319"/>
                <a:gd name="connsiteY24" fmla="*/ 11697 h 80098"/>
                <a:gd name="connsiteX25" fmla="*/ 21838 w 71319"/>
                <a:gd name="connsiteY25" fmla="*/ 3112 h 80098"/>
                <a:gd name="connsiteX26" fmla="*/ 37646 w 71319"/>
                <a:gd name="connsiteY26" fmla="*/ 0 h 80098"/>
                <a:gd name="connsiteX27" fmla="*/ 49593 w 71319"/>
                <a:gd name="connsiteY27" fmla="*/ 1834 h 80098"/>
                <a:gd name="connsiteX28" fmla="*/ 59678 w 71319"/>
                <a:gd name="connsiteY28" fmla="*/ 7140 h 80098"/>
                <a:gd name="connsiteX29" fmla="*/ 67013 w 71319"/>
                <a:gd name="connsiteY29" fmla="*/ 15781 h 80098"/>
                <a:gd name="connsiteX30" fmla="*/ 70652 w 71319"/>
                <a:gd name="connsiteY30" fmla="*/ 27561 h 80098"/>
                <a:gd name="connsiteX31" fmla="*/ 54344 w 71319"/>
                <a:gd name="connsiteY31" fmla="*/ 27561 h 80098"/>
                <a:gd name="connsiteX32" fmla="*/ 52399 w 71319"/>
                <a:gd name="connsiteY32" fmla="*/ 22254 h 8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71319" h="80098" fill="norm" stroke="1" extrusionOk="0">
                  <a:moveTo>
                    <a:pt x="52427" y="22282"/>
                  </a:moveTo>
                  <a:cubicBezTo>
                    <a:pt x="51427" y="20671"/>
                    <a:pt x="50176" y="19254"/>
                    <a:pt x="48676" y="18059"/>
                  </a:cubicBezTo>
                  <a:cubicBezTo>
                    <a:pt x="47176" y="16837"/>
                    <a:pt x="45481" y="15892"/>
                    <a:pt x="43592" y="15225"/>
                  </a:cubicBezTo>
                  <a:cubicBezTo>
                    <a:pt x="41702" y="14558"/>
                    <a:pt x="39702" y="14197"/>
                    <a:pt x="37646" y="14197"/>
                  </a:cubicBezTo>
                  <a:cubicBezTo>
                    <a:pt x="33868" y="14197"/>
                    <a:pt x="30645" y="14920"/>
                    <a:pt x="28005" y="16392"/>
                  </a:cubicBezTo>
                  <a:cubicBezTo>
                    <a:pt x="25366" y="17865"/>
                    <a:pt x="23227" y="19837"/>
                    <a:pt x="21560" y="22282"/>
                  </a:cubicBezTo>
                  <a:cubicBezTo>
                    <a:pt x="19920" y="24755"/>
                    <a:pt x="18726" y="27561"/>
                    <a:pt x="17976" y="30700"/>
                  </a:cubicBezTo>
                  <a:cubicBezTo>
                    <a:pt x="17226" y="33840"/>
                    <a:pt x="16837" y="37090"/>
                    <a:pt x="16837" y="40452"/>
                  </a:cubicBezTo>
                  <a:cubicBezTo>
                    <a:pt x="16837" y="43814"/>
                    <a:pt x="17198" y="46787"/>
                    <a:pt x="17976" y="49843"/>
                  </a:cubicBezTo>
                  <a:cubicBezTo>
                    <a:pt x="18726" y="52871"/>
                    <a:pt x="19920" y="55622"/>
                    <a:pt x="21560" y="58039"/>
                  </a:cubicBezTo>
                  <a:cubicBezTo>
                    <a:pt x="23199" y="60484"/>
                    <a:pt x="25338" y="62429"/>
                    <a:pt x="28005" y="63873"/>
                  </a:cubicBezTo>
                  <a:cubicBezTo>
                    <a:pt x="30645" y="65346"/>
                    <a:pt x="33868" y="66068"/>
                    <a:pt x="37646" y="66068"/>
                  </a:cubicBezTo>
                  <a:cubicBezTo>
                    <a:pt x="42786" y="66068"/>
                    <a:pt x="46815" y="64484"/>
                    <a:pt x="49704" y="61345"/>
                  </a:cubicBezTo>
                  <a:cubicBezTo>
                    <a:pt x="52593" y="58205"/>
                    <a:pt x="54372" y="54066"/>
                    <a:pt x="55011" y="48898"/>
                  </a:cubicBezTo>
                  <a:lnTo>
                    <a:pt x="71319" y="48898"/>
                  </a:lnTo>
                  <a:cubicBezTo>
                    <a:pt x="70903" y="53677"/>
                    <a:pt x="69791" y="58011"/>
                    <a:pt x="67985" y="61873"/>
                  </a:cubicBezTo>
                  <a:cubicBezTo>
                    <a:pt x="66207" y="65735"/>
                    <a:pt x="63846" y="69013"/>
                    <a:pt x="60901" y="71736"/>
                  </a:cubicBezTo>
                  <a:cubicBezTo>
                    <a:pt x="57983" y="74459"/>
                    <a:pt x="54538" y="76515"/>
                    <a:pt x="50621" y="77959"/>
                  </a:cubicBezTo>
                  <a:cubicBezTo>
                    <a:pt x="46703" y="79376"/>
                    <a:pt x="42369" y="80099"/>
                    <a:pt x="37646" y="80099"/>
                  </a:cubicBezTo>
                  <a:cubicBezTo>
                    <a:pt x="31784" y="80099"/>
                    <a:pt x="26505" y="79071"/>
                    <a:pt x="21838" y="77043"/>
                  </a:cubicBezTo>
                  <a:cubicBezTo>
                    <a:pt x="17142" y="75014"/>
                    <a:pt x="13197" y="72208"/>
                    <a:pt x="9974" y="68624"/>
                  </a:cubicBezTo>
                  <a:cubicBezTo>
                    <a:pt x="6751" y="65040"/>
                    <a:pt x="4306" y="60845"/>
                    <a:pt x="2584" y="56038"/>
                  </a:cubicBezTo>
                  <a:cubicBezTo>
                    <a:pt x="861" y="51204"/>
                    <a:pt x="0" y="46009"/>
                    <a:pt x="0" y="40424"/>
                  </a:cubicBezTo>
                  <a:cubicBezTo>
                    <a:pt x="0" y="34840"/>
                    <a:pt x="861" y="29394"/>
                    <a:pt x="2584" y="24505"/>
                  </a:cubicBezTo>
                  <a:cubicBezTo>
                    <a:pt x="4306" y="19615"/>
                    <a:pt x="6779" y="15336"/>
                    <a:pt x="9974" y="11697"/>
                  </a:cubicBezTo>
                  <a:cubicBezTo>
                    <a:pt x="13197" y="8057"/>
                    <a:pt x="17142" y="5195"/>
                    <a:pt x="21838" y="3112"/>
                  </a:cubicBezTo>
                  <a:cubicBezTo>
                    <a:pt x="26505" y="1028"/>
                    <a:pt x="31784" y="0"/>
                    <a:pt x="37646" y="0"/>
                  </a:cubicBezTo>
                  <a:cubicBezTo>
                    <a:pt x="41869" y="0"/>
                    <a:pt x="45842" y="611"/>
                    <a:pt x="49593" y="1834"/>
                  </a:cubicBezTo>
                  <a:cubicBezTo>
                    <a:pt x="53344" y="3056"/>
                    <a:pt x="56705" y="4834"/>
                    <a:pt x="59678" y="7140"/>
                  </a:cubicBezTo>
                  <a:cubicBezTo>
                    <a:pt x="62651" y="9474"/>
                    <a:pt x="65096" y="12336"/>
                    <a:pt x="67013" y="15781"/>
                  </a:cubicBezTo>
                  <a:cubicBezTo>
                    <a:pt x="68958" y="19226"/>
                    <a:pt x="70152" y="23143"/>
                    <a:pt x="70652" y="27561"/>
                  </a:cubicBezTo>
                  <a:lnTo>
                    <a:pt x="54344" y="27561"/>
                  </a:lnTo>
                  <a:cubicBezTo>
                    <a:pt x="54066" y="25644"/>
                    <a:pt x="53427" y="23866"/>
                    <a:pt x="52399" y="22254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64" name="Gráfico 4"/>
          <p:cNvGrpSpPr/>
          <p:nvPr/>
        </p:nvGrpSpPr>
        <p:grpSpPr bwMode="auto">
          <a:xfrm>
            <a:off x="7703895" y="3056549"/>
            <a:ext cx="149334" cy="80098"/>
            <a:chOff x="4549913" y="2904149"/>
            <a:chExt cx="149334" cy="80098"/>
          </a:xfrm>
          <a:solidFill>
            <a:srgbClr val="231F20"/>
          </a:solidFill>
        </p:grpSpPr>
        <p:sp>
          <p:nvSpPr>
            <p:cNvPr id="165" name="Forma Livre: Forma 164"/>
            <p:cNvSpPr/>
            <p:nvPr/>
          </p:nvSpPr>
          <p:spPr bwMode="auto">
            <a:xfrm>
              <a:off x="4549913" y="2905954"/>
              <a:ext cx="65957" cy="76570"/>
            </a:xfrm>
            <a:custGeom>
              <a:avLst/>
              <a:gdLst>
                <a:gd name="connsiteX0" fmla="*/ 41258 w 65957"/>
                <a:gd name="connsiteY0" fmla="*/ 0 h 76570"/>
                <a:gd name="connsiteX1" fmla="*/ 50537 w 65957"/>
                <a:gd name="connsiteY1" fmla="*/ 1667 h 76570"/>
                <a:gd name="connsiteX2" fmla="*/ 57622 w 65957"/>
                <a:gd name="connsiteY2" fmla="*/ 6223 h 76570"/>
                <a:gd name="connsiteX3" fmla="*/ 62123 w 65957"/>
                <a:gd name="connsiteY3" fmla="*/ 12919 h 76570"/>
                <a:gd name="connsiteX4" fmla="*/ 63679 w 65957"/>
                <a:gd name="connsiteY4" fmla="*/ 21115 h 76570"/>
                <a:gd name="connsiteX5" fmla="*/ 60845 w 65957"/>
                <a:gd name="connsiteY5" fmla="*/ 32812 h 76570"/>
                <a:gd name="connsiteX6" fmla="*/ 51565 w 65957"/>
                <a:gd name="connsiteY6" fmla="*/ 40313 h 76570"/>
                <a:gd name="connsiteX7" fmla="*/ 51565 w 65957"/>
                <a:gd name="connsiteY7" fmla="*/ 40536 h 76570"/>
                <a:gd name="connsiteX8" fmla="*/ 56705 w 65957"/>
                <a:gd name="connsiteY8" fmla="*/ 43175 h 76570"/>
                <a:gd name="connsiteX9" fmla="*/ 60039 w 65957"/>
                <a:gd name="connsiteY9" fmla="*/ 47343 h 76570"/>
                <a:gd name="connsiteX10" fmla="*/ 61928 w 65957"/>
                <a:gd name="connsiteY10" fmla="*/ 52649 h 76570"/>
                <a:gd name="connsiteX11" fmla="*/ 62734 w 65957"/>
                <a:gd name="connsiteY11" fmla="*/ 58428 h 76570"/>
                <a:gd name="connsiteX12" fmla="*/ 62956 w 65957"/>
                <a:gd name="connsiteY12" fmla="*/ 62707 h 76570"/>
                <a:gd name="connsiteX13" fmla="*/ 63318 w 65957"/>
                <a:gd name="connsiteY13" fmla="*/ 67735 h 76570"/>
                <a:gd name="connsiteX14" fmla="*/ 64179 w 65957"/>
                <a:gd name="connsiteY14" fmla="*/ 72625 h 76570"/>
                <a:gd name="connsiteX15" fmla="*/ 65957 w 65957"/>
                <a:gd name="connsiteY15" fmla="*/ 76542 h 76570"/>
                <a:gd name="connsiteX16" fmla="*/ 49121 w 65957"/>
                <a:gd name="connsiteY16" fmla="*/ 76542 h 76570"/>
                <a:gd name="connsiteX17" fmla="*/ 47398 w 65957"/>
                <a:gd name="connsiteY17" fmla="*/ 67846 h 76570"/>
                <a:gd name="connsiteX18" fmla="*/ 46426 w 65957"/>
                <a:gd name="connsiteY18" fmla="*/ 58206 h 76570"/>
                <a:gd name="connsiteX19" fmla="*/ 42786 w 65957"/>
                <a:gd name="connsiteY19" fmla="*/ 49426 h 76570"/>
                <a:gd name="connsiteX20" fmla="*/ 33673 w 65957"/>
                <a:gd name="connsiteY20" fmla="*/ 46648 h 76570"/>
                <a:gd name="connsiteX21" fmla="*/ 16837 w 65957"/>
                <a:gd name="connsiteY21" fmla="*/ 46648 h 76570"/>
                <a:gd name="connsiteX22" fmla="*/ 16837 w 65957"/>
                <a:gd name="connsiteY22" fmla="*/ 76570 h 76570"/>
                <a:gd name="connsiteX23" fmla="*/ 0 w 65957"/>
                <a:gd name="connsiteY23" fmla="*/ 76570 h 76570"/>
                <a:gd name="connsiteX24" fmla="*/ 0 w 65957"/>
                <a:gd name="connsiteY24" fmla="*/ 0 h 76570"/>
                <a:gd name="connsiteX25" fmla="*/ 41286 w 65957"/>
                <a:gd name="connsiteY25" fmla="*/ 0 h 76570"/>
                <a:gd name="connsiteX26" fmla="*/ 35257 w 65957"/>
                <a:gd name="connsiteY26" fmla="*/ 34646 h 76570"/>
                <a:gd name="connsiteX27" fmla="*/ 43953 w 65957"/>
                <a:gd name="connsiteY27" fmla="*/ 32062 h 76570"/>
                <a:gd name="connsiteX28" fmla="*/ 46842 w 65957"/>
                <a:gd name="connsiteY28" fmla="*/ 23699 h 76570"/>
                <a:gd name="connsiteX29" fmla="*/ 43953 w 65957"/>
                <a:gd name="connsiteY29" fmla="*/ 15614 h 76570"/>
                <a:gd name="connsiteX30" fmla="*/ 35257 w 65957"/>
                <a:gd name="connsiteY30" fmla="*/ 13086 h 76570"/>
                <a:gd name="connsiteX31" fmla="*/ 16809 w 65957"/>
                <a:gd name="connsiteY31" fmla="*/ 13086 h 76570"/>
                <a:gd name="connsiteX32" fmla="*/ 16809 w 65957"/>
                <a:gd name="connsiteY32" fmla="*/ 34646 h 76570"/>
                <a:gd name="connsiteX33" fmla="*/ 35257 w 65957"/>
                <a:gd name="connsiteY33" fmla="*/ 34646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5957" h="76570" fill="norm" stroke="1" extrusionOk="0">
                  <a:moveTo>
                    <a:pt x="41258" y="0"/>
                  </a:moveTo>
                  <a:cubicBezTo>
                    <a:pt x="44703" y="0"/>
                    <a:pt x="47787" y="556"/>
                    <a:pt x="50537" y="1667"/>
                  </a:cubicBezTo>
                  <a:cubicBezTo>
                    <a:pt x="53288" y="2778"/>
                    <a:pt x="55650" y="4306"/>
                    <a:pt x="57622" y="6223"/>
                  </a:cubicBezTo>
                  <a:cubicBezTo>
                    <a:pt x="59595" y="8168"/>
                    <a:pt x="61095" y="10391"/>
                    <a:pt x="62123" y="12919"/>
                  </a:cubicBezTo>
                  <a:cubicBezTo>
                    <a:pt x="63151" y="15447"/>
                    <a:pt x="63679" y="18198"/>
                    <a:pt x="63679" y="21115"/>
                  </a:cubicBezTo>
                  <a:cubicBezTo>
                    <a:pt x="63679" y="25616"/>
                    <a:pt x="62734" y="29506"/>
                    <a:pt x="60845" y="32812"/>
                  </a:cubicBezTo>
                  <a:cubicBezTo>
                    <a:pt x="58956" y="36090"/>
                    <a:pt x="55872" y="38591"/>
                    <a:pt x="51565" y="40313"/>
                  </a:cubicBezTo>
                  <a:lnTo>
                    <a:pt x="51565" y="40536"/>
                  </a:lnTo>
                  <a:cubicBezTo>
                    <a:pt x="53649" y="41119"/>
                    <a:pt x="55344" y="41980"/>
                    <a:pt x="56705" y="43175"/>
                  </a:cubicBezTo>
                  <a:cubicBezTo>
                    <a:pt x="58067" y="44342"/>
                    <a:pt x="59178" y="45759"/>
                    <a:pt x="60039" y="47343"/>
                  </a:cubicBezTo>
                  <a:cubicBezTo>
                    <a:pt x="60901" y="48954"/>
                    <a:pt x="61512" y="50732"/>
                    <a:pt x="61928" y="52649"/>
                  </a:cubicBezTo>
                  <a:cubicBezTo>
                    <a:pt x="62318" y="54566"/>
                    <a:pt x="62595" y="56511"/>
                    <a:pt x="62734" y="58428"/>
                  </a:cubicBezTo>
                  <a:cubicBezTo>
                    <a:pt x="62790" y="59650"/>
                    <a:pt x="62873" y="61067"/>
                    <a:pt x="62956" y="62707"/>
                  </a:cubicBezTo>
                  <a:cubicBezTo>
                    <a:pt x="63040" y="64346"/>
                    <a:pt x="63151" y="66041"/>
                    <a:pt x="63318" y="67735"/>
                  </a:cubicBezTo>
                  <a:cubicBezTo>
                    <a:pt x="63484" y="69458"/>
                    <a:pt x="63790" y="71069"/>
                    <a:pt x="64179" y="72625"/>
                  </a:cubicBezTo>
                  <a:cubicBezTo>
                    <a:pt x="64568" y="74153"/>
                    <a:pt x="65151" y="75459"/>
                    <a:pt x="65957" y="76542"/>
                  </a:cubicBezTo>
                  <a:lnTo>
                    <a:pt x="49121" y="76542"/>
                  </a:lnTo>
                  <a:cubicBezTo>
                    <a:pt x="48204" y="74125"/>
                    <a:pt x="47620" y="71208"/>
                    <a:pt x="47398" y="67846"/>
                  </a:cubicBezTo>
                  <a:cubicBezTo>
                    <a:pt x="47176" y="64485"/>
                    <a:pt x="46870" y="61262"/>
                    <a:pt x="46426" y="58206"/>
                  </a:cubicBezTo>
                  <a:cubicBezTo>
                    <a:pt x="45842" y="54205"/>
                    <a:pt x="44647" y="51260"/>
                    <a:pt x="42786" y="49426"/>
                  </a:cubicBezTo>
                  <a:cubicBezTo>
                    <a:pt x="40924" y="47565"/>
                    <a:pt x="37896" y="46648"/>
                    <a:pt x="33673" y="46648"/>
                  </a:cubicBezTo>
                  <a:lnTo>
                    <a:pt x="16837" y="46648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41286" y="0"/>
                  </a:lnTo>
                  <a:close/>
                  <a:moveTo>
                    <a:pt x="35257" y="34646"/>
                  </a:moveTo>
                  <a:cubicBezTo>
                    <a:pt x="39119" y="34646"/>
                    <a:pt x="42008" y="33784"/>
                    <a:pt x="43953" y="32062"/>
                  </a:cubicBezTo>
                  <a:cubicBezTo>
                    <a:pt x="45898" y="30339"/>
                    <a:pt x="46842" y="27561"/>
                    <a:pt x="46842" y="23699"/>
                  </a:cubicBezTo>
                  <a:cubicBezTo>
                    <a:pt x="46842" y="19837"/>
                    <a:pt x="45870" y="17281"/>
                    <a:pt x="43953" y="15614"/>
                  </a:cubicBezTo>
                  <a:cubicBezTo>
                    <a:pt x="42036" y="13947"/>
                    <a:pt x="39119" y="13086"/>
                    <a:pt x="35257" y="13086"/>
                  </a:cubicBezTo>
                  <a:lnTo>
                    <a:pt x="16809" y="13086"/>
                  </a:lnTo>
                  <a:lnTo>
                    <a:pt x="16809" y="34646"/>
                  </a:lnTo>
                  <a:lnTo>
                    <a:pt x="35257" y="34646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66" name="Forma Livre: Forma 165"/>
            <p:cNvSpPr/>
            <p:nvPr/>
          </p:nvSpPr>
          <p:spPr bwMode="auto">
            <a:xfrm>
              <a:off x="4623955" y="2904149"/>
              <a:ext cx="75292" cy="80098"/>
            </a:xfrm>
            <a:custGeom>
              <a:avLst/>
              <a:gdLst>
                <a:gd name="connsiteX0" fmla="*/ 2584 w 75292"/>
                <a:gd name="connsiteY0" fmla="*/ 24505 h 80098"/>
                <a:gd name="connsiteX1" fmla="*/ 9974 w 75292"/>
                <a:gd name="connsiteY1" fmla="*/ 11697 h 80098"/>
                <a:gd name="connsiteX2" fmla="*/ 21837 w 75292"/>
                <a:gd name="connsiteY2" fmla="*/ 3112 h 80098"/>
                <a:gd name="connsiteX3" fmla="*/ 37646 w 75292"/>
                <a:gd name="connsiteY3" fmla="*/ 0 h 80098"/>
                <a:gd name="connsiteX4" fmla="*/ 53510 w 75292"/>
                <a:gd name="connsiteY4" fmla="*/ 3112 h 80098"/>
                <a:gd name="connsiteX5" fmla="*/ 65318 w 75292"/>
                <a:gd name="connsiteY5" fmla="*/ 11697 h 80098"/>
                <a:gd name="connsiteX6" fmla="*/ 72708 w 75292"/>
                <a:gd name="connsiteY6" fmla="*/ 24505 h 80098"/>
                <a:gd name="connsiteX7" fmla="*/ 75292 w 75292"/>
                <a:gd name="connsiteY7" fmla="*/ 40424 h 80098"/>
                <a:gd name="connsiteX8" fmla="*/ 72708 w 75292"/>
                <a:gd name="connsiteY8" fmla="*/ 56038 h 80098"/>
                <a:gd name="connsiteX9" fmla="*/ 65318 w 75292"/>
                <a:gd name="connsiteY9" fmla="*/ 68624 h 80098"/>
                <a:gd name="connsiteX10" fmla="*/ 53510 w 75292"/>
                <a:gd name="connsiteY10" fmla="*/ 77043 h 80098"/>
                <a:gd name="connsiteX11" fmla="*/ 37646 w 75292"/>
                <a:gd name="connsiteY11" fmla="*/ 80099 h 80098"/>
                <a:gd name="connsiteX12" fmla="*/ 21837 w 75292"/>
                <a:gd name="connsiteY12" fmla="*/ 77043 h 80098"/>
                <a:gd name="connsiteX13" fmla="*/ 9974 w 75292"/>
                <a:gd name="connsiteY13" fmla="*/ 68624 h 80098"/>
                <a:gd name="connsiteX14" fmla="*/ 2584 w 75292"/>
                <a:gd name="connsiteY14" fmla="*/ 56038 h 80098"/>
                <a:gd name="connsiteX15" fmla="*/ 0 w 75292"/>
                <a:gd name="connsiteY15" fmla="*/ 40424 h 80098"/>
                <a:gd name="connsiteX16" fmla="*/ 2584 w 75292"/>
                <a:gd name="connsiteY16" fmla="*/ 24505 h 80098"/>
                <a:gd name="connsiteX17" fmla="*/ 17976 w 75292"/>
                <a:gd name="connsiteY17" fmla="*/ 49815 h 80098"/>
                <a:gd name="connsiteX18" fmla="*/ 21560 w 75292"/>
                <a:gd name="connsiteY18" fmla="*/ 58011 h 80098"/>
                <a:gd name="connsiteX19" fmla="*/ 28005 w 75292"/>
                <a:gd name="connsiteY19" fmla="*/ 63846 h 80098"/>
                <a:gd name="connsiteX20" fmla="*/ 37646 w 75292"/>
                <a:gd name="connsiteY20" fmla="*/ 66040 h 80098"/>
                <a:gd name="connsiteX21" fmla="*/ 47287 w 75292"/>
                <a:gd name="connsiteY21" fmla="*/ 63846 h 80098"/>
                <a:gd name="connsiteX22" fmla="*/ 53732 w 75292"/>
                <a:gd name="connsiteY22" fmla="*/ 58011 h 80098"/>
                <a:gd name="connsiteX23" fmla="*/ 57317 w 75292"/>
                <a:gd name="connsiteY23" fmla="*/ 49815 h 80098"/>
                <a:gd name="connsiteX24" fmla="*/ 58456 w 75292"/>
                <a:gd name="connsiteY24" fmla="*/ 40424 h 80098"/>
                <a:gd name="connsiteX25" fmla="*/ 57317 w 75292"/>
                <a:gd name="connsiteY25" fmla="*/ 30672 h 80098"/>
                <a:gd name="connsiteX26" fmla="*/ 53732 w 75292"/>
                <a:gd name="connsiteY26" fmla="*/ 22254 h 80098"/>
                <a:gd name="connsiteX27" fmla="*/ 47287 w 75292"/>
                <a:gd name="connsiteY27" fmla="*/ 16364 h 80098"/>
                <a:gd name="connsiteX28" fmla="*/ 37646 w 75292"/>
                <a:gd name="connsiteY28" fmla="*/ 14169 h 80098"/>
                <a:gd name="connsiteX29" fmla="*/ 28005 w 75292"/>
                <a:gd name="connsiteY29" fmla="*/ 16364 h 80098"/>
                <a:gd name="connsiteX30" fmla="*/ 21560 w 75292"/>
                <a:gd name="connsiteY30" fmla="*/ 22254 h 80098"/>
                <a:gd name="connsiteX31" fmla="*/ 17976 w 75292"/>
                <a:gd name="connsiteY31" fmla="*/ 30672 h 80098"/>
                <a:gd name="connsiteX32" fmla="*/ 16837 w 75292"/>
                <a:gd name="connsiteY32" fmla="*/ 40424 h 80098"/>
                <a:gd name="connsiteX33" fmla="*/ 17976 w 75292"/>
                <a:gd name="connsiteY33" fmla="*/ 49815 h 8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5292" h="80098" fill="norm" stroke="1" extrusionOk="0">
                  <a:moveTo>
                    <a:pt x="2584" y="24505"/>
                  </a:moveTo>
                  <a:cubicBezTo>
                    <a:pt x="4306" y="19615"/>
                    <a:pt x="6779" y="15336"/>
                    <a:pt x="9974" y="11697"/>
                  </a:cubicBezTo>
                  <a:cubicBezTo>
                    <a:pt x="13197" y="8057"/>
                    <a:pt x="17142" y="5195"/>
                    <a:pt x="21837" y="3112"/>
                  </a:cubicBezTo>
                  <a:cubicBezTo>
                    <a:pt x="26505" y="1028"/>
                    <a:pt x="31784" y="0"/>
                    <a:pt x="37646" y="0"/>
                  </a:cubicBezTo>
                  <a:cubicBezTo>
                    <a:pt x="43508" y="0"/>
                    <a:pt x="48870" y="1028"/>
                    <a:pt x="53510" y="3112"/>
                  </a:cubicBezTo>
                  <a:cubicBezTo>
                    <a:pt x="58150" y="5195"/>
                    <a:pt x="62095" y="8057"/>
                    <a:pt x="65318" y="11697"/>
                  </a:cubicBezTo>
                  <a:cubicBezTo>
                    <a:pt x="68541" y="15336"/>
                    <a:pt x="71014" y="19615"/>
                    <a:pt x="72708" y="24505"/>
                  </a:cubicBezTo>
                  <a:cubicBezTo>
                    <a:pt x="74431" y="29394"/>
                    <a:pt x="75292" y="34701"/>
                    <a:pt x="75292" y="40424"/>
                  </a:cubicBezTo>
                  <a:cubicBezTo>
                    <a:pt x="75292" y="46148"/>
                    <a:pt x="74431" y="51204"/>
                    <a:pt x="72708" y="56038"/>
                  </a:cubicBezTo>
                  <a:cubicBezTo>
                    <a:pt x="70986" y="60873"/>
                    <a:pt x="68541" y="65068"/>
                    <a:pt x="65318" y="68624"/>
                  </a:cubicBezTo>
                  <a:cubicBezTo>
                    <a:pt x="62095" y="72208"/>
                    <a:pt x="58178" y="75014"/>
                    <a:pt x="53510" y="77043"/>
                  </a:cubicBezTo>
                  <a:cubicBezTo>
                    <a:pt x="48870" y="79071"/>
                    <a:pt x="43564" y="80099"/>
                    <a:pt x="37646" y="80099"/>
                  </a:cubicBezTo>
                  <a:cubicBezTo>
                    <a:pt x="31728" y="80099"/>
                    <a:pt x="26505" y="79071"/>
                    <a:pt x="21837" y="77043"/>
                  </a:cubicBezTo>
                  <a:cubicBezTo>
                    <a:pt x="17142" y="75014"/>
                    <a:pt x="13197" y="72208"/>
                    <a:pt x="9974" y="68624"/>
                  </a:cubicBezTo>
                  <a:cubicBezTo>
                    <a:pt x="6751" y="65040"/>
                    <a:pt x="4306" y="60845"/>
                    <a:pt x="2584" y="56038"/>
                  </a:cubicBezTo>
                  <a:cubicBezTo>
                    <a:pt x="861" y="51204"/>
                    <a:pt x="0" y="46009"/>
                    <a:pt x="0" y="40424"/>
                  </a:cubicBezTo>
                  <a:cubicBezTo>
                    <a:pt x="0" y="34840"/>
                    <a:pt x="861" y="29394"/>
                    <a:pt x="2584" y="24505"/>
                  </a:cubicBezTo>
                  <a:close/>
                  <a:moveTo>
                    <a:pt x="17976" y="49815"/>
                  </a:moveTo>
                  <a:cubicBezTo>
                    <a:pt x="18726" y="52843"/>
                    <a:pt x="19920" y="55594"/>
                    <a:pt x="21560" y="58011"/>
                  </a:cubicBezTo>
                  <a:cubicBezTo>
                    <a:pt x="23199" y="60456"/>
                    <a:pt x="25338" y="62401"/>
                    <a:pt x="28005" y="63846"/>
                  </a:cubicBezTo>
                  <a:cubicBezTo>
                    <a:pt x="30645" y="65318"/>
                    <a:pt x="33868" y="66040"/>
                    <a:pt x="37646" y="66040"/>
                  </a:cubicBezTo>
                  <a:cubicBezTo>
                    <a:pt x="41425" y="66040"/>
                    <a:pt x="44647" y="65318"/>
                    <a:pt x="47287" y="63846"/>
                  </a:cubicBezTo>
                  <a:cubicBezTo>
                    <a:pt x="49926" y="62373"/>
                    <a:pt x="52066" y="60428"/>
                    <a:pt x="53732" y="58011"/>
                  </a:cubicBezTo>
                  <a:cubicBezTo>
                    <a:pt x="55400" y="55594"/>
                    <a:pt x="56566" y="52843"/>
                    <a:pt x="57317" y="49815"/>
                  </a:cubicBezTo>
                  <a:cubicBezTo>
                    <a:pt x="58067" y="46787"/>
                    <a:pt x="58456" y="43647"/>
                    <a:pt x="58456" y="40424"/>
                  </a:cubicBezTo>
                  <a:cubicBezTo>
                    <a:pt x="58456" y="37201"/>
                    <a:pt x="58094" y="33812"/>
                    <a:pt x="57317" y="30672"/>
                  </a:cubicBezTo>
                  <a:cubicBezTo>
                    <a:pt x="56566" y="27533"/>
                    <a:pt x="55372" y="24727"/>
                    <a:pt x="53732" y="22254"/>
                  </a:cubicBezTo>
                  <a:cubicBezTo>
                    <a:pt x="52093" y="19782"/>
                    <a:pt x="49954" y="17837"/>
                    <a:pt x="47287" y="16364"/>
                  </a:cubicBezTo>
                  <a:cubicBezTo>
                    <a:pt x="44647" y="14892"/>
                    <a:pt x="41425" y="14169"/>
                    <a:pt x="37646" y="14169"/>
                  </a:cubicBezTo>
                  <a:cubicBezTo>
                    <a:pt x="33868" y="14169"/>
                    <a:pt x="30645" y="14892"/>
                    <a:pt x="28005" y="16364"/>
                  </a:cubicBezTo>
                  <a:cubicBezTo>
                    <a:pt x="25366" y="17837"/>
                    <a:pt x="23227" y="19809"/>
                    <a:pt x="21560" y="22254"/>
                  </a:cubicBezTo>
                  <a:cubicBezTo>
                    <a:pt x="19920" y="24727"/>
                    <a:pt x="18726" y="27533"/>
                    <a:pt x="17976" y="30672"/>
                  </a:cubicBezTo>
                  <a:cubicBezTo>
                    <a:pt x="17225" y="33812"/>
                    <a:pt x="16837" y="37063"/>
                    <a:pt x="16837" y="40424"/>
                  </a:cubicBezTo>
                  <a:cubicBezTo>
                    <a:pt x="16837" y="43786"/>
                    <a:pt x="17198" y="46759"/>
                    <a:pt x="17976" y="49815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67" name="Gráfico 4"/>
          <p:cNvGrpSpPr/>
          <p:nvPr/>
        </p:nvGrpSpPr>
        <p:grpSpPr bwMode="auto">
          <a:xfrm>
            <a:off x="8808329" y="3349744"/>
            <a:ext cx="153946" cy="76570"/>
            <a:chOff x="5654347" y="3197344"/>
            <a:chExt cx="153946" cy="76570"/>
          </a:xfrm>
          <a:solidFill>
            <a:srgbClr val="231F20"/>
          </a:solidFill>
        </p:grpSpPr>
        <p:sp>
          <p:nvSpPr>
            <p:cNvPr id="168" name="Forma Livre: Forma 167"/>
            <p:cNvSpPr/>
            <p:nvPr/>
          </p:nvSpPr>
          <p:spPr bwMode="auto">
            <a:xfrm>
              <a:off x="5654347" y="3197344"/>
              <a:ext cx="82432" cy="76570"/>
            </a:xfrm>
            <a:custGeom>
              <a:avLst/>
              <a:gdLst>
                <a:gd name="connsiteX0" fmla="*/ 23643 w 82432"/>
                <a:gd name="connsiteY0" fmla="*/ 0 h 76570"/>
                <a:gd name="connsiteX1" fmla="*/ 41563 w 82432"/>
                <a:gd name="connsiteY1" fmla="*/ 52649 h 76570"/>
                <a:gd name="connsiteX2" fmla="*/ 41786 w 82432"/>
                <a:gd name="connsiteY2" fmla="*/ 52649 h 76570"/>
                <a:gd name="connsiteX3" fmla="*/ 58733 w 82432"/>
                <a:gd name="connsiteY3" fmla="*/ 0 h 76570"/>
                <a:gd name="connsiteX4" fmla="*/ 82432 w 82432"/>
                <a:gd name="connsiteY4" fmla="*/ 0 h 76570"/>
                <a:gd name="connsiteX5" fmla="*/ 82432 w 82432"/>
                <a:gd name="connsiteY5" fmla="*/ 76570 h 76570"/>
                <a:gd name="connsiteX6" fmla="*/ 66679 w 82432"/>
                <a:gd name="connsiteY6" fmla="*/ 76570 h 76570"/>
                <a:gd name="connsiteX7" fmla="*/ 66679 w 82432"/>
                <a:gd name="connsiteY7" fmla="*/ 22310 h 76570"/>
                <a:gd name="connsiteX8" fmla="*/ 66457 w 82432"/>
                <a:gd name="connsiteY8" fmla="*/ 22310 h 76570"/>
                <a:gd name="connsiteX9" fmla="*/ 47704 w 82432"/>
                <a:gd name="connsiteY9" fmla="*/ 76570 h 76570"/>
                <a:gd name="connsiteX10" fmla="*/ 34729 w 82432"/>
                <a:gd name="connsiteY10" fmla="*/ 76570 h 76570"/>
                <a:gd name="connsiteX11" fmla="*/ 15975 w 82432"/>
                <a:gd name="connsiteY11" fmla="*/ 22838 h 76570"/>
                <a:gd name="connsiteX12" fmla="*/ 15753 w 82432"/>
                <a:gd name="connsiteY12" fmla="*/ 22838 h 76570"/>
                <a:gd name="connsiteX13" fmla="*/ 15753 w 82432"/>
                <a:gd name="connsiteY13" fmla="*/ 76570 h 76570"/>
                <a:gd name="connsiteX14" fmla="*/ 0 w 82432"/>
                <a:gd name="connsiteY14" fmla="*/ 76570 h 76570"/>
                <a:gd name="connsiteX15" fmla="*/ 0 w 82432"/>
                <a:gd name="connsiteY15" fmla="*/ 0 h 76570"/>
                <a:gd name="connsiteX16" fmla="*/ 23699 w 82432"/>
                <a:gd name="connsiteY16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2432" h="76570" fill="norm" stroke="1" extrusionOk="0">
                  <a:moveTo>
                    <a:pt x="23643" y="0"/>
                  </a:moveTo>
                  <a:lnTo>
                    <a:pt x="41563" y="52649"/>
                  </a:lnTo>
                  <a:lnTo>
                    <a:pt x="41786" y="52649"/>
                  </a:lnTo>
                  <a:lnTo>
                    <a:pt x="58733" y="0"/>
                  </a:lnTo>
                  <a:lnTo>
                    <a:pt x="82432" y="0"/>
                  </a:lnTo>
                  <a:lnTo>
                    <a:pt x="82432" y="76570"/>
                  </a:lnTo>
                  <a:lnTo>
                    <a:pt x="66679" y="76570"/>
                  </a:lnTo>
                  <a:lnTo>
                    <a:pt x="66679" y="22310"/>
                  </a:lnTo>
                  <a:lnTo>
                    <a:pt x="66457" y="22310"/>
                  </a:lnTo>
                  <a:lnTo>
                    <a:pt x="47704" y="76570"/>
                  </a:lnTo>
                  <a:lnTo>
                    <a:pt x="34729" y="76570"/>
                  </a:lnTo>
                  <a:lnTo>
                    <a:pt x="15975" y="22838"/>
                  </a:lnTo>
                  <a:lnTo>
                    <a:pt x="15753" y="22838"/>
                  </a:lnTo>
                  <a:lnTo>
                    <a:pt x="15753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23699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69" name="Forma Livre: Forma 168"/>
            <p:cNvSpPr/>
            <p:nvPr/>
          </p:nvSpPr>
          <p:spPr bwMode="auto">
            <a:xfrm>
              <a:off x="5745559" y="3197344"/>
              <a:ext cx="62734" cy="76542"/>
            </a:xfrm>
            <a:custGeom>
              <a:avLst/>
              <a:gdLst>
                <a:gd name="connsiteX0" fmla="*/ 0 w 62734"/>
                <a:gd name="connsiteY0" fmla="*/ 14142 h 76542"/>
                <a:gd name="connsiteX1" fmla="*/ 0 w 62734"/>
                <a:gd name="connsiteY1" fmla="*/ 0 h 76542"/>
                <a:gd name="connsiteX2" fmla="*/ 62734 w 62734"/>
                <a:gd name="connsiteY2" fmla="*/ 0 h 76542"/>
                <a:gd name="connsiteX3" fmla="*/ 62734 w 62734"/>
                <a:gd name="connsiteY3" fmla="*/ 14142 h 76542"/>
                <a:gd name="connsiteX4" fmla="*/ 39785 w 62734"/>
                <a:gd name="connsiteY4" fmla="*/ 14142 h 76542"/>
                <a:gd name="connsiteX5" fmla="*/ 39785 w 62734"/>
                <a:gd name="connsiteY5" fmla="*/ 76542 h 76542"/>
                <a:gd name="connsiteX6" fmla="*/ 22949 w 62734"/>
                <a:gd name="connsiteY6" fmla="*/ 76542 h 76542"/>
                <a:gd name="connsiteX7" fmla="*/ 22949 w 62734"/>
                <a:gd name="connsiteY7" fmla="*/ 14142 h 76542"/>
                <a:gd name="connsiteX8" fmla="*/ 0 w 62734"/>
                <a:gd name="connsiteY8" fmla="*/ 14142 h 76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734" h="76542" fill="norm" stroke="1" extrusionOk="0">
                  <a:moveTo>
                    <a:pt x="0" y="14142"/>
                  </a:moveTo>
                  <a:lnTo>
                    <a:pt x="0" y="0"/>
                  </a:lnTo>
                  <a:lnTo>
                    <a:pt x="62734" y="0"/>
                  </a:lnTo>
                  <a:lnTo>
                    <a:pt x="62734" y="14142"/>
                  </a:lnTo>
                  <a:lnTo>
                    <a:pt x="39785" y="14142"/>
                  </a:lnTo>
                  <a:lnTo>
                    <a:pt x="39785" y="76542"/>
                  </a:lnTo>
                  <a:lnTo>
                    <a:pt x="22949" y="76542"/>
                  </a:lnTo>
                  <a:lnTo>
                    <a:pt x="22949" y="14142"/>
                  </a:lnTo>
                  <a:lnTo>
                    <a:pt x="0" y="14142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70" name="Gráfico 4"/>
          <p:cNvGrpSpPr/>
          <p:nvPr/>
        </p:nvGrpSpPr>
        <p:grpSpPr bwMode="auto">
          <a:xfrm>
            <a:off x="9898760" y="2928080"/>
            <a:ext cx="143499" cy="80098"/>
            <a:chOff x="6744778" y="2775680"/>
            <a:chExt cx="143499" cy="80098"/>
          </a:xfrm>
          <a:solidFill>
            <a:srgbClr val="231F20"/>
          </a:solidFill>
        </p:grpSpPr>
        <p:sp>
          <p:nvSpPr>
            <p:cNvPr id="171" name="Forma Livre: Forma 170"/>
            <p:cNvSpPr/>
            <p:nvPr/>
          </p:nvSpPr>
          <p:spPr bwMode="auto">
            <a:xfrm>
              <a:off x="6744778" y="2777513"/>
              <a:ext cx="62734" cy="76542"/>
            </a:xfrm>
            <a:custGeom>
              <a:avLst/>
              <a:gdLst>
                <a:gd name="connsiteX0" fmla="*/ 0 w 62734"/>
                <a:gd name="connsiteY0" fmla="*/ 14142 h 76542"/>
                <a:gd name="connsiteX1" fmla="*/ 0 w 62734"/>
                <a:gd name="connsiteY1" fmla="*/ 0 h 76542"/>
                <a:gd name="connsiteX2" fmla="*/ 62734 w 62734"/>
                <a:gd name="connsiteY2" fmla="*/ 0 h 76542"/>
                <a:gd name="connsiteX3" fmla="*/ 62734 w 62734"/>
                <a:gd name="connsiteY3" fmla="*/ 14142 h 76542"/>
                <a:gd name="connsiteX4" fmla="*/ 39785 w 62734"/>
                <a:gd name="connsiteY4" fmla="*/ 14142 h 76542"/>
                <a:gd name="connsiteX5" fmla="*/ 39785 w 62734"/>
                <a:gd name="connsiteY5" fmla="*/ 76542 h 76542"/>
                <a:gd name="connsiteX6" fmla="*/ 22949 w 62734"/>
                <a:gd name="connsiteY6" fmla="*/ 76542 h 76542"/>
                <a:gd name="connsiteX7" fmla="*/ 22949 w 62734"/>
                <a:gd name="connsiteY7" fmla="*/ 14142 h 76542"/>
                <a:gd name="connsiteX8" fmla="*/ 0 w 62734"/>
                <a:gd name="connsiteY8" fmla="*/ 14142 h 76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734" h="76542" fill="norm" stroke="1" extrusionOk="0">
                  <a:moveTo>
                    <a:pt x="0" y="14142"/>
                  </a:moveTo>
                  <a:lnTo>
                    <a:pt x="0" y="0"/>
                  </a:lnTo>
                  <a:lnTo>
                    <a:pt x="62734" y="0"/>
                  </a:lnTo>
                  <a:lnTo>
                    <a:pt x="62734" y="14142"/>
                  </a:lnTo>
                  <a:lnTo>
                    <a:pt x="39785" y="14142"/>
                  </a:lnTo>
                  <a:lnTo>
                    <a:pt x="39785" y="76542"/>
                  </a:lnTo>
                  <a:lnTo>
                    <a:pt x="22949" y="76542"/>
                  </a:lnTo>
                  <a:lnTo>
                    <a:pt x="22949" y="14142"/>
                  </a:lnTo>
                  <a:lnTo>
                    <a:pt x="0" y="14142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72" name="Forma Livre: Forma 171"/>
            <p:cNvSpPr/>
            <p:nvPr/>
          </p:nvSpPr>
          <p:spPr bwMode="auto">
            <a:xfrm>
              <a:off x="6812986" y="2775680"/>
              <a:ext cx="75292" cy="80098"/>
            </a:xfrm>
            <a:custGeom>
              <a:avLst/>
              <a:gdLst>
                <a:gd name="connsiteX0" fmla="*/ 2584 w 75292"/>
                <a:gd name="connsiteY0" fmla="*/ 24505 h 80098"/>
                <a:gd name="connsiteX1" fmla="*/ 9974 w 75292"/>
                <a:gd name="connsiteY1" fmla="*/ 11697 h 80098"/>
                <a:gd name="connsiteX2" fmla="*/ 21837 w 75292"/>
                <a:gd name="connsiteY2" fmla="*/ 3112 h 80098"/>
                <a:gd name="connsiteX3" fmla="*/ 37646 w 75292"/>
                <a:gd name="connsiteY3" fmla="*/ 0 h 80098"/>
                <a:gd name="connsiteX4" fmla="*/ 53510 w 75292"/>
                <a:gd name="connsiteY4" fmla="*/ 3112 h 80098"/>
                <a:gd name="connsiteX5" fmla="*/ 65318 w 75292"/>
                <a:gd name="connsiteY5" fmla="*/ 11697 h 80098"/>
                <a:gd name="connsiteX6" fmla="*/ 72708 w 75292"/>
                <a:gd name="connsiteY6" fmla="*/ 24505 h 80098"/>
                <a:gd name="connsiteX7" fmla="*/ 75292 w 75292"/>
                <a:gd name="connsiteY7" fmla="*/ 40425 h 80098"/>
                <a:gd name="connsiteX8" fmla="*/ 72708 w 75292"/>
                <a:gd name="connsiteY8" fmla="*/ 56039 h 80098"/>
                <a:gd name="connsiteX9" fmla="*/ 65318 w 75292"/>
                <a:gd name="connsiteY9" fmla="*/ 68624 h 80098"/>
                <a:gd name="connsiteX10" fmla="*/ 53510 w 75292"/>
                <a:gd name="connsiteY10" fmla="*/ 77043 h 80098"/>
                <a:gd name="connsiteX11" fmla="*/ 37646 w 75292"/>
                <a:gd name="connsiteY11" fmla="*/ 80099 h 80098"/>
                <a:gd name="connsiteX12" fmla="*/ 21837 w 75292"/>
                <a:gd name="connsiteY12" fmla="*/ 77043 h 80098"/>
                <a:gd name="connsiteX13" fmla="*/ 9974 w 75292"/>
                <a:gd name="connsiteY13" fmla="*/ 68624 h 80098"/>
                <a:gd name="connsiteX14" fmla="*/ 2584 w 75292"/>
                <a:gd name="connsiteY14" fmla="*/ 56039 h 80098"/>
                <a:gd name="connsiteX15" fmla="*/ 0 w 75292"/>
                <a:gd name="connsiteY15" fmla="*/ 40425 h 80098"/>
                <a:gd name="connsiteX16" fmla="*/ 2584 w 75292"/>
                <a:gd name="connsiteY16" fmla="*/ 24505 h 80098"/>
                <a:gd name="connsiteX17" fmla="*/ 17976 w 75292"/>
                <a:gd name="connsiteY17" fmla="*/ 49815 h 80098"/>
                <a:gd name="connsiteX18" fmla="*/ 21560 w 75292"/>
                <a:gd name="connsiteY18" fmla="*/ 58011 h 80098"/>
                <a:gd name="connsiteX19" fmla="*/ 28005 w 75292"/>
                <a:gd name="connsiteY19" fmla="*/ 63846 h 80098"/>
                <a:gd name="connsiteX20" fmla="*/ 37646 w 75292"/>
                <a:gd name="connsiteY20" fmla="*/ 66041 h 80098"/>
                <a:gd name="connsiteX21" fmla="*/ 47287 w 75292"/>
                <a:gd name="connsiteY21" fmla="*/ 63846 h 80098"/>
                <a:gd name="connsiteX22" fmla="*/ 53732 w 75292"/>
                <a:gd name="connsiteY22" fmla="*/ 58011 h 80098"/>
                <a:gd name="connsiteX23" fmla="*/ 57317 w 75292"/>
                <a:gd name="connsiteY23" fmla="*/ 49815 h 80098"/>
                <a:gd name="connsiteX24" fmla="*/ 58455 w 75292"/>
                <a:gd name="connsiteY24" fmla="*/ 40425 h 80098"/>
                <a:gd name="connsiteX25" fmla="*/ 57317 w 75292"/>
                <a:gd name="connsiteY25" fmla="*/ 30673 h 80098"/>
                <a:gd name="connsiteX26" fmla="*/ 53732 w 75292"/>
                <a:gd name="connsiteY26" fmla="*/ 22254 h 80098"/>
                <a:gd name="connsiteX27" fmla="*/ 47287 w 75292"/>
                <a:gd name="connsiteY27" fmla="*/ 16364 h 80098"/>
                <a:gd name="connsiteX28" fmla="*/ 37646 w 75292"/>
                <a:gd name="connsiteY28" fmla="*/ 14169 h 80098"/>
                <a:gd name="connsiteX29" fmla="*/ 28005 w 75292"/>
                <a:gd name="connsiteY29" fmla="*/ 16364 h 80098"/>
                <a:gd name="connsiteX30" fmla="*/ 21560 w 75292"/>
                <a:gd name="connsiteY30" fmla="*/ 22254 h 80098"/>
                <a:gd name="connsiteX31" fmla="*/ 17976 w 75292"/>
                <a:gd name="connsiteY31" fmla="*/ 30673 h 80098"/>
                <a:gd name="connsiteX32" fmla="*/ 16836 w 75292"/>
                <a:gd name="connsiteY32" fmla="*/ 40425 h 80098"/>
                <a:gd name="connsiteX33" fmla="*/ 17976 w 75292"/>
                <a:gd name="connsiteY33" fmla="*/ 49815 h 8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5292" h="80098" fill="norm" stroke="1" extrusionOk="0">
                  <a:moveTo>
                    <a:pt x="2584" y="24505"/>
                  </a:moveTo>
                  <a:cubicBezTo>
                    <a:pt x="4306" y="19615"/>
                    <a:pt x="6779" y="15336"/>
                    <a:pt x="9974" y="11697"/>
                  </a:cubicBezTo>
                  <a:cubicBezTo>
                    <a:pt x="13197" y="8057"/>
                    <a:pt x="17142" y="5195"/>
                    <a:pt x="21837" y="3112"/>
                  </a:cubicBezTo>
                  <a:cubicBezTo>
                    <a:pt x="26505" y="1028"/>
                    <a:pt x="31784" y="0"/>
                    <a:pt x="37646" y="0"/>
                  </a:cubicBezTo>
                  <a:cubicBezTo>
                    <a:pt x="43508" y="0"/>
                    <a:pt x="48870" y="1028"/>
                    <a:pt x="53510" y="3112"/>
                  </a:cubicBezTo>
                  <a:cubicBezTo>
                    <a:pt x="58150" y="5195"/>
                    <a:pt x="62095" y="8057"/>
                    <a:pt x="65318" y="11697"/>
                  </a:cubicBezTo>
                  <a:cubicBezTo>
                    <a:pt x="68541" y="15336"/>
                    <a:pt x="71013" y="19615"/>
                    <a:pt x="72708" y="24505"/>
                  </a:cubicBezTo>
                  <a:cubicBezTo>
                    <a:pt x="74431" y="29395"/>
                    <a:pt x="75292" y="34701"/>
                    <a:pt x="75292" y="40425"/>
                  </a:cubicBezTo>
                  <a:cubicBezTo>
                    <a:pt x="75292" y="46148"/>
                    <a:pt x="74431" y="51204"/>
                    <a:pt x="72708" y="56039"/>
                  </a:cubicBezTo>
                  <a:cubicBezTo>
                    <a:pt x="70986" y="60873"/>
                    <a:pt x="68541" y="65068"/>
                    <a:pt x="65318" y="68624"/>
                  </a:cubicBezTo>
                  <a:cubicBezTo>
                    <a:pt x="62095" y="72208"/>
                    <a:pt x="58178" y="75014"/>
                    <a:pt x="53510" y="77043"/>
                  </a:cubicBezTo>
                  <a:cubicBezTo>
                    <a:pt x="48843" y="79071"/>
                    <a:pt x="43564" y="80099"/>
                    <a:pt x="37646" y="80099"/>
                  </a:cubicBezTo>
                  <a:cubicBezTo>
                    <a:pt x="31728" y="80099"/>
                    <a:pt x="26505" y="79071"/>
                    <a:pt x="21837" y="77043"/>
                  </a:cubicBezTo>
                  <a:cubicBezTo>
                    <a:pt x="17142" y="75014"/>
                    <a:pt x="13197" y="72208"/>
                    <a:pt x="9974" y="68624"/>
                  </a:cubicBezTo>
                  <a:cubicBezTo>
                    <a:pt x="6751" y="65040"/>
                    <a:pt x="4278" y="60845"/>
                    <a:pt x="2584" y="56039"/>
                  </a:cubicBezTo>
                  <a:cubicBezTo>
                    <a:pt x="861" y="51204"/>
                    <a:pt x="0" y="46009"/>
                    <a:pt x="0" y="40425"/>
                  </a:cubicBezTo>
                  <a:cubicBezTo>
                    <a:pt x="0" y="34840"/>
                    <a:pt x="861" y="29395"/>
                    <a:pt x="2584" y="24505"/>
                  </a:cubicBezTo>
                  <a:close/>
                  <a:moveTo>
                    <a:pt x="17976" y="49815"/>
                  </a:moveTo>
                  <a:cubicBezTo>
                    <a:pt x="18726" y="52844"/>
                    <a:pt x="19920" y="55594"/>
                    <a:pt x="21560" y="58011"/>
                  </a:cubicBezTo>
                  <a:cubicBezTo>
                    <a:pt x="23199" y="60456"/>
                    <a:pt x="25338" y="62401"/>
                    <a:pt x="28005" y="63846"/>
                  </a:cubicBezTo>
                  <a:cubicBezTo>
                    <a:pt x="30645" y="65318"/>
                    <a:pt x="33867" y="66041"/>
                    <a:pt x="37646" y="66041"/>
                  </a:cubicBezTo>
                  <a:cubicBezTo>
                    <a:pt x="41424" y="66041"/>
                    <a:pt x="44647" y="65318"/>
                    <a:pt x="47287" y="63846"/>
                  </a:cubicBezTo>
                  <a:cubicBezTo>
                    <a:pt x="49926" y="62373"/>
                    <a:pt x="52066" y="60428"/>
                    <a:pt x="53732" y="58011"/>
                  </a:cubicBezTo>
                  <a:cubicBezTo>
                    <a:pt x="55399" y="55594"/>
                    <a:pt x="56566" y="52844"/>
                    <a:pt x="57317" y="49815"/>
                  </a:cubicBezTo>
                  <a:cubicBezTo>
                    <a:pt x="58066" y="46787"/>
                    <a:pt x="58455" y="43647"/>
                    <a:pt x="58455" y="40425"/>
                  </a:cubicBezTo>
                  <a:cubicBezTo>
                    <a:pt x="58455" y="37202"/>
                    <a:pt x="58094" y="33812"/>
                    <a:pt x="57317" y="30673"/>
                  </a:cubicBezTo>
                  <a:cubicBezTo>
                    <a:pt x="56566" y="27533"/>
                    <a:pt x="55372" y="24727"/>
                    <a:pt x="53732" y="22254"/>
                  </a:cubicBezTo>
                  <a:cubicBezTo>
                    <a:pt x="52093" y="19782"/>
                    <a:pt x="49954" y="17837"/>
                    <a:pt x="47287" y="16364"/>
                  </a:cubicBezTo>
                  <a:cubicBezTo>
                    <a:pt x="44647" y="14892"/>
                    <a:pt x="41424" y="14169"/>
                    <a:pt x="37646" y="14169"/>
                  </a:cubicBezTo>
                  <a:cubicBezTo>
                    <a:pt x="33867" y="14169"/>
                    <a:pt x="30645" y="14892"/>
                    <a:pt x="28005" y="16364"/>
                  </a:cubicBezTo>
                  <a:cubicBezTo>
                    <a:pt x="25366" y="17837"/>
                    <a:pt x="23227" y="19809"/>
                    <a:pt x="21560" y="22254"/>
                  </a:cubicBezTo>
                  <a:cubicBezTo>
                    <a:pt x="19920" y="24727"/>
                    <a:pt x="18726" y="27533"/>
                    <a:pt x="17976" y="30673"/>
                  </a:cubicBezTo>
                  <a:cubicBezTo>
                    <a:pt x="17225" y="33812"/>
                    <a:pt x="16836" y="37063"/>
                    <a:pt x="16836" y="40425"/>
                  </a:cubicBezTo>
                  <a:cubicBezTo>
                    <a:pt x="16836" y="43786"/>
                    <a:pt x="17198" y="46759"/>
                    <a:pt x="17976" y="49815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73" name="Gráfico 4"/>
          <p:cNvGrpSpPr/>
          <p:nvPr/>
        </p:nvGrpSpPr>
        <p:grpSpPr bwMode="auto">
          <a:xfrm>
            <a:off x="10710139" y="2601322"/>
            <a:ext cx="88350" cy="76570"/>
            <a:chOff x="7556157" y="2448922"/>
            <a:chExt cx="88350" cy="76570"/>
          </a:xfrm>
          <a:solidFill>
            <a:srgbClr val="231F20"/>
          </a:solidFill>
        </p:grpSpPr>
        <p:sp>
          <p:nvSpPr>
            <p:cNvPr id="174" name="Forma Livre: Forma 173"/>
            <p:cNvSpPr/>
            <p:nvPr/>
          </p:nvSpPr>
          <p:spPr bwMode="auto">
            <a:xfrm>
              <a:off x="7556157" y="2448922"/>
              <a:ext cx="61011" cy="76570"/>
            </a:xfrm>
            <a:custGeom>
              <a:avLst/>
              <a:gdLst>
                <a:gd name="connsiteX0" fmla="*/ 34534 w 61011"/>
                <a:gd name="connsiteY0" fmla="*/ 0 h 76570"/>
                <a:gd name="connsiteX1" fmla="*/ 46759 w 61011"/>
                <a:gd name="connsiteY1" fmla="*/ 2084 h 76570"/>
                <a:gd name="connsiteX2" fmla="*/ 54955 w 61011"/>
                <a:gd name="connsiteY2" fmla="*/ 7613 h 76570"/>
                <a:gd name="connsiteX3" fmla="*/ 59567 w 61011"/>
                <a:gd name="connsiteY3" fmla="*/ 15447 h 76570"/>
                <a:gd name="connsiteX4" fmla="*/ 61012 w 61011"/>
                <a:gd name="connsiteY4" fmla="*/ 24560 h 76570"/>
                <a:gd name="connsiteX5" fmla="*/ 59567 w 61011"/>
                <a:gd name="connsiteY5" fmla="*/ 33618 h 76570"/>
                <a:gd name="connsiteX6" fmla="*/ 54955 w 61011"/>
                <a:gd name="connsiteY6" fmla="*/ 41508 h 76570"/>
                <a:gd name="connsiteX7" fmla="*/ 46759 w 61011"/>
                <a:gd name="connsiteY7" fmla="*/ 47037 h 76570"/>
                <a:gd name="connsiteX8" fmla="*/ 34534 w 61011"/>
                <a:gd name="connsiteY8" fmla="*/ 49121 h 76570"/>
                <a:gd name="connsiteX9" fmla="*/ 16836 w 61011"/>
                <a:gd name="connsiteY9" fmla="*/ 49121 h 76570"/>
                <a:gd name="connsiteX10" fmla="*/ 16836 w 61011"/>
                <a:gd name="connsiteY10" fmla="*/ 76570 h 76570"/>
                <a:gd name="connsiteX11" fmla="*/ 0 w 61011"/>
                <a:gd name="connsiteY11" fmla="*/ 76570 h 76570"/>
                <a:gd name="connsiteX12" fmla="*/ 0 w 61011"/>
                <a:gd name="connsiteY12" fmla="*/ 0 h 76570"/>
                <a:gd name="connsiteX13" fmla="*/ 34534 w 61011"/>
                <a:gd name="connsiteY13" fmla="*/ 0 h 76570"/>
                <a:gd name="connsiteX14" fmla="*/ 29922 w 61011"/>
                <a:gd name="connsiteY14" fmla="*/ 36035 h 76570"/>
                <a:gd name="connsiteX15" fmla="*/ 35507 w 61011"/>
                <a:gd name="connsiteY15" fmla="*/ 35618 h 76570"/>
                <a:gd name="connsiteX16" fmla="*/ 40230 w 61011"/>
                <a:gd name="connsiteY16" fmla="*/ 33951 h 76570"/>
                <a:gd name="connsiteX17" fmla="*/ 43508 w 61011"/>
                <a:gd name="connsiteY17" fmla="*/ 30478 h 76570"/>
                <a:gd name="connsiteX18" fmla="*/ 44731 w 61011"/>
                <a:gd name="connsiteY18" fmla="*/ 24588 h 76570"/>
                <a:gd name="connsiteX19" fmla="*/ 43508 w 61011"/>
                <a:gd name="connsiteY19" fmla="*/ 18698 h 76570"/>
                <a:gd name="connsiteX20" fmla="*/ 40230 w 61011"/>
                <a:gd name="connsiteY20" fmla="*/ 15225 h 76570"/>
                <a:gd name="connsiteX21" fmla="*/ 35507 w 61011"/>
                <a:gd name="connsiteY21" fmla="*/ 13558 h 76570"/>
                <a:gd name="connsiteX22" fmla="*/ 29922 w 61011"/>
                <a:gd name="connsiteY22" fmla="*/ 13141 h 76570"/>
                <a:gd name="connsiteX23" fmla="*/ 16836 w 61011"/>
                <a:gd name="connsiteY23" fmla="*/ 13141 h 76570"/>
                <a:gd name="connsiteX24" fmla="*/ 16836 w 61011"/>
                <a:gd name="connsiteY24" fmla="*/ 36090 h 76570"/>
                <a:gd name="connsiteX25" fmla="*/ 29922 w 61011"/>
                <a:gd name="connsiteY25" fmla="*/ 3609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011" h="76570" fill="norm" stroke="1" extrusionOk="0">
                  <a:moveTo>
                    <a:pt x="34534" y="0"/>
                  </a:moveTo>
                  <a:cubicBezTo>
                    <a:pt x="39313" y="0"/>
                    <a:pt x="43397" y="695"/>
                    <a:pt x="46759" y="2084"/>
                  </a:cubicBezTo>
                  <a:cubicBezTo>
                    <a:pt x="50121" y="3473"/>
                    <a:pt x="52844" y="5307"/>
                    <a:pt x="54955" y="7613"/>
                  </a:cubicBezTo>
                  <a:cubicBezTo>
                    <a:pt x="57066" y="9891"/>
                    <a:pt x="58594" y="12502"/>
                    <a:pt x="59567" y="15447"/>
                  </a:cubicBezTo>
                  <a:cubicBezTo>
                    <a:pt x="60539" y="18392"/>
                    <a:pt x="61012" y="21421"/>
                    <a:pt x="61012" y="24560"/>
                  </a:cubicBezTo>
                  <a:cubicBezTo>
                    <a:pt x="61012" y="27700"/>
                    <a:pt x="60539" y="30645"/>
                    <a:pt x="59567" y="33618"/>
                  </a:cubicBezTo>
                  <a:cubicBezTo>
                    <a:pt x="58594" y="36590"/>
                    <a:pt x="57066" y="39202"/>
                    <a:pt x="54955" y="41508"/>
                  </a:cubicBezTo>
                  <a:cubicBezTo>
                    <a:pt x="52844" y="43786"/>
                    <a:pt x="50121" y="45648"/>
                    <a:pt x="46759" y="47037"/>
                  </a:cubicBezTo>
                  <a:cubicBezTo>
                    <a:pt x="43397" y="48426"/>
                    <a:pt x="39313" y="49121"/>
                    <a:pt x="34534" y="49121"/>
                  </a:cubicBezTo>
                  <a:lnTo>
                    <a:pt x="16836" y="49121"/>
                  </a:lnTo>
                  <a:lnTo>
                    <a:pt x="16836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34534" y="0"/>
                  </a:lnTo>
                  <a:close/>
                  <a:moveTo>
                    <a:pt x="29922" y="36035"/>
                  </a:moveTo>
                  <a:cubicBezTo>
                    <a:pt x="31867" y="36035"/>
                    <a:pt x="33701" y="35896"/>
                    <a:pt x="35507" y="35618"/>
                  </a:cubicBezTo>
                  <a:cubicBezTo>
                    <a:pt x="37285" y="35340"/>
                    <a:pt x="38869" y="34785"/>
                    <a:pt x="40230" y="33951"/>
                  </a:cubicBezTo>
                  <a:cubicBezTo>
                    <a:pt x="41591" y="33117"/>
                    <a:pt x="42675" y="31978"/>
                    <a:pt x="43508" y="30478"/>
                  </a:cubicBezTo>
                  <a:cubicBezTo>
                    <a:pt x="44342" y="28978"/>
                    <a:pt x="44731" y="27005"/>
                    <a:pt x="44731" y="24588"/>
                  </a:cubicBezTo>
                  <a:cubicBezTo>
                    <a:pt x="44731" y="22171"/>
                    <a:pt x="44314" y="20198"/>
                    <a:pt x="43508" y="18698"/>
                  </a:cubicBezTo>
                  <a:cubicBezTo>
                    <a:pt x="42675" y="17198"/>
                    <a:pt x="41591" y="16031"/>
                    <a:pt x="40230" y="15225"/>
                  </a:cubicBezTo>
                  <a:cubicBezTo>
                    <a:pt x="38869" y="14392"/>
                    <a:pt x="37313" y="13864"/>
                    <a:pt x="35507" y="13558"/>
                  </a:cubicBezTo>
                  <a:cubicBezTo>
                    <a:pt x="33729" y="13280"/>
                    <a:pt x="31867" y="13141"/>
                    <a:pt x="29922" y="13141"/>
                  </a:cubicBezTo>
                  <a:lnTo>
                    <a:pt x="16836" y="13141"/>
                  </a:lnTo>
                  <a:lnTo>
                    <a:pt x="16836" y="36090"/>
                  </a:lnTo>
                  <a:lnTo>
                    <a:pt x="29922" y="3609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75" name="Forma Livre: Forma 174"/>
            <p:cNvSpPr/>
            <p:nvPr/>
          </p:nvSpPr>
          <p:spPr bwMode="auto">
            <a:xfrm>
              <a:off x="7627670" y="2448922"/>
              <a:ext cx="16836" cy="76570"/>
            </a:xfrm>
            <a:custGeom>
              <a:avLst/>
              <a:gdLst>
                <a:gd name="connsiteX0" fmla="*/ 16836 w 16836"/>
                <a:gd name="connsiteY0" fmla="*/ 0 h 76570"/>
                <a:gd name="connsiteX1" fmla="*/ 16836 w 16836"/>
                <a:gd name="connsiteY1" fmla="*/ 76570 h 76570"/>
                <a:gd name="connsiteX2" fmla="*/ 0 w 16836"/>
                <a:gd name="connsiteY2" fmla="*/ 76570 h 76570"/>
                <a:gd name="connsiteX3" fmla="*/ 0 w 16836"/>
                <a:gd name="connsiteY3" fmla="*/ 0 h 76570"/>
                <a:gd name="connsiteX4" fmla="*/ 16836 w 16836"/>
                <a:gd name="connsiteY4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36" h="76570" fill="norm" stroke="1" extrusionOk="0">
                  <a:moveTo>
                    <a:pt x="16836" y="0"/>
                  </a:moveTo>
                  <a:lnTo>
                    <a:pt x="16836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16836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76" name="Gráfico 4"/>
          <p:cNvGrpSpPr/>
          <p:nvPr/>
        </p:nvGrpSpPr>
        <p:grpSpPr bwMode="auto">
          <a:xfrm>
            <a:off x="10845081" y="3275202"/>
            <a:ext cx="142277" cy="76570"/>
            <a:chOff x="7691099" y="3122802"/>
            <a:chExt cx="142277" cy="76570"/>
          </a:xfrm>
          <a:solidFill>
            <a:srgbClr val="231F20"/>
          </a:solidFill>
        </p:grpSpPr>
        <p:sp>
          <p:nvSpPr>
            <p:cNvPr id="177" name="Forma Livre: Forma 176"/>
            <p:cNvSpPr/>
            <p:nvPr/>
          </p:nvSpPr>
          <p:spPr bwMode="auto">
            <a:xfrm>
              <a:off x="7691099" y="3122802"/>
              <a:ext cx="64095" cy="76570"/>
            </a:xfrm>
            <a:custGeom>
              <a:avLst/>
              <a:gdLst>
                <a:gd name="connsiteX0" fmla="*/ 36007 w 64095"/>
                <a:gd name="connsiteY0" fmla="*/ 0 h 76570"/>
                <a:gd name="connsiteX1" fmla="*/ 45981 w 64095"/>
                <a:gd name="connsiteY1" fmla="*/ 973 h 76570"/>
                <a:gd name="connsiteX2" fmla="*/ 53705 w 64095"/>
                <a:gd name="connsiteY2" fmla="*/ 4140 h 76570"/>
                <a:gd name="connsiteX3" fmla="*/ 58678 w 64095"/>
                <a:gd name="connsiteY3" fmla="*/ 9974 h 76570"/>
                <a:gd name="connsiteX4" fmla="*/ 60456 w 64095"/>
                <a:gd name="connsiteY4" fmla="*/ 18976 h 76570"/>
                <a:gd name="connsiteX5" fmla="*/ 57817 w 64095"/>
                <a:gd name="connsiteY5" fmla="*/ 28617 h 76570"/>
                <a:gd name="connsiteX6" fmla="*/ 50037 w 64095"/>
                <a:gd name="connsiteY6" fmla="*/ 34951 h 76570"/>
                <a:gd name="connsiteX7" fmla="*/ 60595 w 64095"/>
                <a:gd name="connsiteY7" fmla="*/ 42091 h 76570"/>
                <a:gd name="connsiteX8" fmla="*/ 64096 w 64095"/>
                <a:gd name="connsiteY8" fmla="*/ 54372 h 76570"/>
                <a:gd name="connsiteX9" fmla="*/ 61845 w 64095"/>
                <a:gd name="connsiteY9" fmla="*/ 64401 h 76570"/>
                <a:gd name="connsiteX10" fmla="*/ 55788 w 64095"/>
                <a:gd name="connsiteY10" fmla="*/ 71319 h 76570"/>
                <a:gd name="connsiteX11" fmla="*/ 47120 w 64095"/>
                <a:gd name="connsiteY11" fmla="*/ 75292 h 76570"/>
                <a:gd name="connsiteX12" fmla="*/ 37090 w 64095"/>
                <a:gd name="connsiteY12" fmla="*/ 76570 h 76570"/>
                <a:gd name="connsiteX13" fmla="*/ 0 w 64095"/>
                <a:gd name="connsiteY13" fmla="*/ 76570 h 76570"/>
                <a:gd name="connsiteX14" fmla="*/ 0 w 64095"/>
                <a:gd name="connsiteY14" fmla="*/ 0 h 76570"/>
                <a:gd name="connsiteX15" fmla="*/ 36035 w 64095"/>
                <a:gd name="connsiteY15" fmla="*/ 0 h 76570"/>
                <a:gd name="connsiteX16" fmla="*/ 33868 w 64095"/>
                <a:gd name="connsiteY16" fmla="*/ 30978 h 76570"/>
                <a:gd name="connsiteX17" fmla="*/ 41258 w 64095"/>
                <a:gd name="connsiteY17" fmla="*/ 28839 h 76570"/>
                <a:gd name="connsiteX18" fmla="*/ 44147 w 64095"/>
                <a:gd name="connsiteY18" fmla="*/ 21865 h 76570"/>
                <a:gd name="connsiteX19" fmla="*/ 43175 w 64095"/>
                <a:gd name="connsiteY19" fmla="*/ 17476 h 76570"/>
                <a:gd name="connsiteX20" fmla="*/ 40591 w 64095"/>
                <a:gd name="connsiteY20" fmla="*/ 14808 h 76570"/>
                <a:gd name="connsiteX21" fmla="*/ 36896 w 64095"/>
                <a:gd name="connsiteY21" fmla="*/ 13475 h 76570"/>
                <a:gd name="connsiteX22" fmla="*/ 32562 w 64095"/>
                <a:gd name="connsiteY22" fmla="*/ 13114 h 76570"/>
                <a:gd name="connsiteX23" fmla="*/ 16809 w 64095"/>
                <a:gd name="connsiteY23" fmla="*/ 13114 h 76570"/>
                <a:gd name="connsiteX24" fmla="*/ 16809 w 64095"/>
                <a:gd name="connsiteY24" fmla="*/ 31034 h 76570"/>
                <a:gd name="connsiteX25" fmla="*/ 33868 w 64095"/>
                <a:gd name="connsiteY25" fmla="*/ 31034 h 76570"/>
                <a:gd name="connsiteX26" fmla="*/ 34840 w 64095"/>
                <a:gd name="connsiteY26" fmla="*/ 63457 h 76570"/>
                <a:gd name="connsiteX27" fmla="*/ 39563 w 64095"/>
                <a:gd name="connsiteY27" fmla="*/ 62984 h 76570"/>
                <a:gd name="connsiteX28" fmla="*/ 43536 w 64095"/>
                <a:gd name="connsiteY28" fmla="*/ 61373 h 76570"/>
                <a:gd name="connsiteX29" fmla="*/ 46259 w 64095"/>
                <a:gd name="connsiteY29" fmla="*/ 58317 h 76570"/>
                <a:gd name="connsiteX30" fmla="*/ 47287 w 64095"/>
                <a:gd name="connsiteY30" fmla="*/ 53371 h 76570"/>
                <a:gd name="connsiteX31" fmla="*/ 43953 w 64095"/>
                <a:gd name="connsiteY31" fmla="*/ 44953 h 76570"/>
                <a:gd name="connsiteX32" fmla="*/ 35146 w 64095"/>
                <a:gd name="connsiteY32" fmla="*/ 42425 h 76570"/>
                <a:gd name="connsiteX33" fmla="*/ 16809 w 64095"/>
                <a:gd name="connsiteY33" fmla="*/ 42425 h 76570"/>
                <a:gd name="connsiteX34" fmla="*/ 16809 w 64095"/>
                <a:gd name="connsiteY34" fmla="*/ 63429 h 76570"/>
                <a:gd name="connsiteX35" fmla="*/ 34812 w 64095"/>
                <a:gd name="connsiteY35" fmla="*/ 63429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4095" h="76570" fill="norm" stroke="1" extrusionOk="0">
                  <a:moveTo>
                    <a:pt x="36007" y="0"/>
                  </a:moveTo>
                  <a:cubicBezTo>
                    <a:pt x="39647" y="0"/>
                    <a:pt x="42980" y="333"/>
                    <a:pt x="45981" y="973"/>
                  </a:cubicBezTo>
                  <a:cubicBezTo>
                    <a:pt x="48982" y="1611"/>
                    <a:pt x="51566" y="2667"/>
                    <a:pt x="53705" y="4140"/>
                  </a:cubicBezTo>
                  <a:cubicBezTo>
                    <a:pt x="55844" y="5612"/>
                    <a:pt x="57511" y="7557"/>
                    <a:pt x="58678" y="9974"/>
                  </a:cubicBezTo>
                  <a:cubicBezTo>
                    <a:pt x="59845" y="12419"/>
                    <a:pt x="60456" y="15392"/>
                    <a:pt x="60456" y="18976"/>
                  </a:cubicBezTo>
                  <a:cubicBezTo>
                    <a:pt x="60456" y="22838"/>
                    <a:pt x="59567" y="26061"/>
                    <a:pt x="57817" y="28617"/>
                  </a:cubicBezTo>
                  <a:cubicBezTo>
                    <a:pt x="56066" y="31201"/>
                    <a:pt x="53482" y="33312"/>
                    <a:pt x="50037" y="34951"/>
                  </a:cubicBezTo>
                  <a:cubicBezTo>
                    <a:pt x="54760" y="36313"/>
                    <a:pt x="58261" y="38674"/>
                    <a:pt x="60595" y="42091"/>
                  </a:cubicBezTo>
                  <a:cubicBezTo>
                    <a:pt x="62929" y="45481"/>
                    <a:pt x="64096" y="49593"/>
                    <a:pt x="64096" y="54372"/>
                  </a:cubicBezTo>
                  <a:cubicBezTo>
                    <a:pt x="64096" y="58233"/>
                    <a:pt x="63346" y="61567"/>
                    <a:pt x="61845" y="64401"/>
                  </a:cubicBezTo>
                  <a:cubicBezTo>
                    <a:pt x="60345" y="67235"/>
                    <a:pt x="58317" y="69541"/>
                    <a:pt x="55788" y="71319"/>
                  </a:cubicBezTo>
                  <a:cubicBezTo>
                    <a:pt x="53260" y="73097"/>
                    <a:pt x="50343" y="74431"/>
                    <a:pt x="47120" y="75292"/>
                  </a:cubicBezTo>
                  <a:cubicBezTo>
                    <a:pt x="43870" y="76154"/>
                    <a:pt x="40508" y="76570"/>
                    <a:pt x="37090" y="76570"/>
                  </a:cubicBezTo>
                  <a:lnTo>
                    <a:pt x="0" y="76570"/>
                  </a:lnTo>
                  <a:lnTo>
                    <a:pt x="0" y="0"/>
                  </a:lnTo>
                  <a:lnTo>
                    <a:pt x="36035" y="0"/>
                  </a:lnTo>
                  <a:close/>
                  <a:moveTo>
                    <a:pt x="33868" y="30978"/>
                  </a:moveTo>
                  <a:cubicBezTo>
                    <a:pt x="36868" y="30978"/>
                    <a:pt x="39341" y="30256"/>
                    <a:pt x="41258" y="28839"/>
                  </a:cubicBezTo>
                  <a:cubicBezTo>
                    <a:pt x="43175" y="27422"/>
                    <a:pt x="44147" y="25088"/>
                    <a:pt x="44147" y="21865"/>
                  </a:cubicBezTo>
                  <a:cubicBezTo>
                    <a:pt x="44147" y="20087"/>
                    <a:pt x="43814" y="18615"/>
                    <a:pt x="43175" y="17476"/>
                  </a:cubicBezTo>
                  <a:cubicBezTo>
                    <a:pt x="42536" y="16336"/>
                    <a:pt x="41675" y="15447"/>
                    <a:pt x="40591" y="14808"/>
                  </a:cubicBezTo>
                  <a:cubicBezTo>
                    <a:pt x="39508" y="14169"/>
                    <a:pt x="38285" y="13725"/>
                    <a:pt x="36896" y="13475"/>
                  </a:cubicBezTo>
                  <a:cubicBezTo>
                    <a:pt x="35507" y="13225"/>
                    <a:pt x="34062" y="13114"/>
                    <a:pt x="32562" y="13114"/>
                  </a:cubicBezTo>
                  <a:lnTo>
                    <a:pt x="16809" y="13114"/>
                  </a:lnTo>
                  <a:lnTo>
                    <a:pt x="16809" y="31034"/>
                  </a:lnTo>
                  <a:lnTo>
                    <a:pt x="33868" y="31034"/>
                  </a:lnTo>
                  <a:close/>
                  <a:moveTo>
                    <a:pt x="34840" y="63457"/>
                  </a:moveTo>
                  <a:cubicBezTo>
                    <a:pt x="36479" y="63457"/>
                    <a:pt x="38063" y="63290"/>
                    <a:pt x="39563" y="62984"/>
                  </a:cubicBezTo>
                  <a:cubicBezTo>
                    <a:pt x="41064" y="62651"/>
                    <a:pt x="42397" y="62123"/>
                    <a:pt x="43536" y="61373"/>
                  </a:cubicBezTo>
                  <a:cubicBezTo>
                    <a:pt x="44675" y="60623"/>
                    <a:pt x="45592" y="59595"/>
                    <a:pt x="46259" y="58317"/>
                  </a:cubicBezTo>
                  <a:cubicBezTo>
                    <a:pt x="46926" y="57039"/>
                    <a:pt x="47287" y="55400"/>
                    <a:pt x="47287" y="53371"/>
                  </a:cubicBezTo>
                  <a:cubicBezTo>
                    <a:pt x="47287" y="49454"/>
                    <a:pt x="46176" y="46648"/>
                    <a:pt x="43953" y="44953"/>
                  </a:cubicBezTo>
                  <a:cubicBezTo>
                    <a:pt x="41730" y="43286"/>
                    <a:pt x="38813" y="42425"/>
                    <a:pt x="35146" y="42425"/>
                  </a:cubicBezTo>
                  <a:lnTo>
                    <a:pt x="16809" y="42425"/>
                  </a:lnTo>
                  <a:lnTo>
                    <a:pt x="16809" y="63429"/>
                  </a:lnTo>
                  <a:lnTo>
                    <a:pt x="34812" y="63429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78" name="Forma Livre: Forma 177"/>
            <p:cNvSpPr/>
            <p:nvPr/>
          </p:nvSpPr>
          <p:spPr bwMode="auto">
            <a:xfrm>
              <a:off x="7758529" y="3122802"/>
              <a:ext cx="74847" cy="76570"/>
            </a:xfrm>
            <a:custGeom>
              <a:avLst/>
              <a:gdLst>
                <a:gd name="connsiteX0" fmla="*/ 46203 w 74847"/>
                <a:gd name="connsiteY0" fmla="*/ 0 h 76570"/>
                <a:gd name="connsiteX1" fmla="*/ 74848 w 74847"/>
                <a:gd name="connsiteY1" fmla="*/ 76570 h 76570"/>
                <a:gd name="connsiteX2" fmla="*/ 57372 w 74847"/>
                <a:gd name="connsiteY2" fmla="*/ 76570 h 76570"/>
                <a:gd name="connsiteX3" fmla="*/ 51593 w 74847"/>
                <a:gd name="connsiteY3" fmla="*/ 59512 h 76570"/>
                <a:gd name="connsiteX4" fmla="*/ 22949 w 74847"/>
                <a:gd name="connsiteY4" fmla="*/ 59512 h 76570"/>
                <a:gd name="connsiteX5" fmla="*/ 16948 w 74847"/>
                <a:gd name="connsiteY5" fmla="*/ 76570 h 76570"/>
                <a:gd name="connsiteX6" fmla="*/ 0 w 74847"/>
                <a:gd name="connsiteY6" fmla="*/ 76570 h 76570"/>
                <a:gd name="connsiteX7" fmla="*/ 28950 w 74847"/>
                <a:gd name="connsiteY7" fmla="*/ 0 h 76570"/>
                <a:gd name="connsiteX8" fmla="*/ 46203 w 74847"/>
                <a:gd name="connsiteY8" fmla="*/ 0 h 76570"/>
                <a:gd name="connsiteX9" fmla="*/ 47176 w 74847"/>
                <a:gd name="connsiteY9" fmla="*/ 46981 h 76570"/>
                <a:gd name="connsiteX10" fmla="*/ 37535 w 74847"/>
                <a:gd name="connsiteY10" fmla="*/ 18893 h 76570"/>
                <a:gd name="connsiteX11" fmla="*/ 37313 w 74847"/>
                <a:gd name="connsiteY11" fmla="*/ 18893 h 76570"/>
                <a:gd name="connsiteX12" fmla="*/ 27338 w 74847"/>
                <a:gd name="connsiteY12" fmla="*/ 46981 h 76570"/>
                <a:gd name="connsiteX13" fmla="*/ 47176 w 74847"/>
                <a:gd name="connsiteY13" fmla="*/ 46981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847" h="76570" fill="norm" stroke="1" extrusionOk="0">
                  <a:moveTo>
                    <a:pt x="46203" y="0"/>
                  </a:moveTo>
                  <a:lnTo>
                    <a:pt x="74848" y="76570"/>
                  </a:lnTo>
                  <a:lnTo>
                    <a:pt x="57372" y="76570"/>
                  </a:lnTo>
                  <a:lnTo>
                    <a:pt x="51593" y="59512"/>
                  </a:lnTo>
                  <a:lnTo>
                    <a:pt x="22949" y="59512"/>
                  </a:lnTo>
                  <a:lnTo>
                    <a:pt x="16948" y="76570"/>
                  </a:lnTo>
                  <a:lnTo>
                    <a:pt x="0" y="76570"/>
                  </a:lnTo>
                  <a:lnTo>
                    <a:pt x="28950" y="0"/>
                  </a:lnTo>
                  <a:lnTo>
                    <a:pt x="46203" y="0"/>
                  </a:lnTo>
                  <a:close/>
                  <a:moveTo>
                    <a:pt x="47176" y="46981"/>
                  </a:moveTo>
                  <a:lnTo>
                    <a:pt x="37535" y="18893"/>
                  </a:lnTo>
                  <a:lnTo>
                    <a:pt x="37313" y="18893"/>
                  </a:lnTo>
                  <a:lnTo>
                    <a:pt x="27338" y="46981"/>
                  </a:lnTo>
                  <a:lnTo>
                    <a:pt x="47176" y="46981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79" name="Gráfico 4"/>
          <p:cNvGrpSpPr/>
          <p:nvPr/>
        </p:nvGrpSpPr>
        <p:grpSpPr bwMode="auto">
          <a:xfrm>
            <a:off x="9635682" y="3801219"/>
            <a:ext cx="156696" cy="80154"/>
            <a:chOff x="6481700" y="3648819"/>
            <a:chExt cx="156696" cy="80154"/>
          </a:xfrm>
          <a:solidFill>
            <a:srgbClr val="231F20"/>
          </a:solidFill>
        </p:grpSpPr>
        <p:sp>
          <p:nvSpPr>
            <p:cNvPr id="180" name="Forma Livre: Forma 179"/>
            <p:cNvSpPr/>
            <p:nvPr/>
          </p:nvSpPr>
          <p:spPr bwMode="auto">
            <a:xfrm>
              <a:off x="6481700" y="3648819"/>
              <a:ext cx="71096" cy="80126"/>
            </a:xfrm>
            <a:custGeom>
              <a:avLst/>
              <a:gdLst>
                <a:gd name="connsiteX0" fmla="*/ 48704 w 71096"/>
                <a:gd name="connsiteY0" fmla="*/ 77821 h 80126"/>
                <a:gd name="connsiteX1" fmla="*/ 37646 w 71096"/>
                <a:gd name="connsiteY1" fmla="*/ 80126 h 80126"/>
                <a:gd name="connsiteX2" fmla="*/ 21837 w 71096"/>
                <a:gd name="connsiteY2" fmla="*/ 77070 h 80126"/>
                <a:gd name="connsiteX3" fmla="*/ 9974 w 71096"/>
                <a:gd name="connsiteY3" fmla="*/ 68652 h 80126"/>
                <a:gd name="connsiteX4" fmla="*/ 2584 w 71096"/>
                <a:gd name="connsiteY4" fmla="*/ 56039 h 80126"/>
                <a:gd name="connsiteX5" fmla="*/ 0 w 71096"/>
                <a:gd name="connsiteY5" fmla="*/ 40425 h 80126"/>
                <a:gd name="connsiteX6" fmla="*/ 2584 w 71096"/>
                <a:gd name="connsiteY6" fmla="*/ 24505 h 80126"/>
                <a:gd name="connsiteX7" fmla="*/ 9974 w 71096"/>
                <a:gd name="connsiteY7" fmla="*/ 11697 h 80126"/>
                <a:gd name="connsiteX8" fmla="*/ 21837 w 71096"/>
                <a:gd name="connsiteY8" fmla="*/ 3112 h 80126"/>
                <a:gd name="connsiteX9" fmla="*/ 37646 w 71096"/>
                <a:gd name="connsiteY9" fmla="*/ 0 h 80126"/>
                <a:gd name="connsiteX10" fmla="*/ 49065 w 71096"/>
                <a:gd name="connsiteY10" fmla="*/ 1778 h 80126"/>
                <a:gd name="connsiteX11" fmla="*/ 59039 w 71096"/>
                <a:gd name="connsiteY11" fmla="*/ 6974 h 80126"/>
                <a:gd name="connsiteX12" fmla="*/ 66374 w 71096"/>
                <a:gd name="connsiteY12" fmla="*/ 15448 h 80126"/>
                <a:gd name="connsiteX13" fmla="*/ 69902 w 71096"/>
                <a:gd name="connsiteY13" fmla="*/ 27033 h 80126"/>
                <a:gd name="connsiteX14" fmla="*/ 53816 w 71096"/>
                <a:gd name="connsiteY14" fmla="*/ 27033 h 80126"/>
                <a:gd name="connsiteX15" fmla="*/ 48037 w 71096"/>
                <a:gd name="connsiteY15" fmla="*/ 17392 h 80126"/>
                <a:gd name="connsiteX16" fmla="*/ 37646 w 71096"/>
                <a:gd name="connsiteY16" fmla="*/ 14169 h 80126"/>
                <a:gd name="connsiteX17" fmla="*/ 28005 w 71096"/>
                <a:gd name="connsiteY17" fmla="*/ 16364 h 80126"/>
                <a:gd name="connsiteX18" fmla="*/ 21559 w 71096"/>
                <a:gd name="connsiteY18" fmla="*/ 22254 h 80126"/>
                <a:gd name="connsiteX19" fmla="*/ 17976 w 71096"/>
                <a:gd name="connsiteY19" fmla="*/ 30673 h 80126"/>
                <a:gd name="connsiteX20" fmla="*/ 16836 w 71096"/>
                <a:gd name="connsiteY20" fmla="*/ 40425 h 80126"/>
                <a:gd name="connsiteX21" fmla="*/ 17976 w 71096"/>
                <a:gd name="connsiteY21" fmla="*/ 49815 h 80126"/>
                <a:gd name="connsiteX22" fmla="*/ 21559 w 71096"/>
                <a:gd name="connsiteY22" fmla="*/ 58011 h 80126"/>
                <a:gd name="connsiteX23" fmla="*/ 28005 w 71096"/>
                <a:gd name="connsiteY23" fmla="*/ 63846 h 80126"/>
                <a:gd name="connsiteX24" fmla="*/ 37646 w 71096"/>
                <a:gd name="connsiteY24" fmla="*/ 66041 h 80126"/>
                <a:gd name="connsiteX25" fmla="*/ 50565 w 71096"/>
                <a:gd name="connsiteY25" fmla="*/ 61817 h 80126"/>
                <a:gd name="connsiteX26" fmla="*/ 55872 w 71096"/>
                <a:gd name="connsiteY26" fmla="*/ 49537 h 80126"/>
                <a:gd name="connsiteX27" fmla="*/ 38924 w 71096"/>
                <a:gd name="connsiteY27" fmla="*/ 49537 h 80126"/>
                <a:gd name="connsiteX28" fmla="*/ 38924 w 71096"/>
                <a:gd name="connsiteY28" fmla="*/ 36979 h 80126"/>
                <a:gd name="connsiteX29" fmla="*/ 71097 w 71096"/>
                <a:gd name="connsiteY29" fmla="*/ 36979 h 80126"/>
                <a:gd name="connsiteX30" fmla="*/ 71097 w 71096"/>
                <a:gd name="connsiteY30" fmla="*/ 78376 h 80126"/>
                <a:gd name="connsiteX31" fmla="*/ 60373 w 71096"/>
                <a:gd name="connsiteY31" fmla="*/ 78376 h 80126"/>
                <a:gd name="connsiteX32" fmla="*/ 58650 w 71096"/>
                <a:gd name="connsiteY32" fmla="*/ 69680 h 80126"/>
                <a:gd name="connsiteX33" fmla="*/ 48676 w 71096"/>
                <a:gd name="connsiteY33" fmla="*/ 77765 h 80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1096" h="80126" fill="norm" stroke="1" extrusionOk="0">
                  <a:moveTo>
                    <a:pt x="48704" y="77821"/>
                  </a:moveTo>
                  <a:cubicBezTo>
                    <a:pt x="45064" y="79349"/>
                    <a:pt x="41369" y="80126"/>
                    <a:pt x="37646" y="80126"/>
                  </a:cubicBezTo>
                  <a:cubicBezTo>
                    <a:pt x="31784" y="80126"/>
                    <a:pt x="26505" y="79098"/>
                    <a:pt x="21837" y="77070"/>
                  </a:cubicBezTo>
                  <a:cubicBezTo>
                    <a:pt x="17142" y="75042"/>
                    <a:pt x="13197" y="72236"/>
                    <a:pt x="9974" y="68652"/>
                  </a:cubicBezTo>
                  <a:cubicBezTo>
                    <a:pt x="6751" y="65068"/>
                    <a:pt x="4278" y="60873"/>
                    <a:pt x="2584" y="56039"/>
                  </a:cubicBezTo>
                  <a:cubicBezTo>
                    <a:pt x="861" y="51204"/>
                    <a:pt x="0" y="46009"/>
                    <a:pt x="0" y="40425"/>
                  </a:cubicBezTo>
                  <a:cubicBezTo>
                    <a:pt x="0" y="34840"/>
                    <a:pt x="861" y="29394"/>
                    <a:pt x="2584" y="24505"/>
                  </a:cubicBezTo>
                  <a:cubicBezTo>
                    <a:pt x="4306" y="19615"/>
                    <a:pt x="6779" y="15336"/>
                    <a:pt x="9974" y="11697"/>
                  </a:cubicBezTo>
                  <a:cubicBezTo>
                    <a:pt x="13197" y="8057"/>
                    <a:pt x="17142" y="5195"/>
                    <a:pt x="21837" y="3112"/>
                  </a:cubicBezTo>
                  <a:cubicBezTo>
                    <a:pt x="26505" y="1028"/>
                    <a:pt x="31784" y="0"/>
                    <a:pt x="37646" y="0"/>
                  </a:cubicBezTo>
                  <a:cubicBezTo>
                    <a:pt x="41563" y="0"/>
                    <a:pt x="45398" y="583"/>
                    <a:pt x="49065" y="1778"/>
                  </a:cubicBezTo>
                  <a:cubicBezTo>
                    <a:pt x="52760" y="2945"/>
                    <a:pt x="56066" y="4696"/>
                    <a:pt x="59039" y="6974"/>
                  </a:cubicBezTo>
                  <a:cubicBezTo>
                    <a:pt x="62012" y="9252"/>
                    <a:pt x="64457" y="12086"/>
                    <a:pt x="66374" y="15448"/>
                  </a:cubicBezTo>
                  <a:cubicBezTo>
                    <a:pt x="68291" y="18809"/>
                    <a:pt x="69485" y="22671"/>
                    <a:pt x="69902" y="27033"/>
                  </a:cubicBezTo>
                  <a:lnTo>
                    <a:pt x="53816" y="27033"/>
                  </a:lnTo>
                  <a:cubicBezTo>
                    <a:pt x="52815" y="22755"/>
                    <a:pt x="50871" y="19532"/>
                    <a:pt x="48037" y="17392"/>
                  </a:cubicBezTo>
                  <a:cubicBezTo>
                    <a:pt x="45175" y="15253"/>
                    <a:pt x="41702" y="14169"/>
                    <a:pt x="37646" y="14169"/>
                  </a:cubicBezTo>
                  <a:cubicBezTo>
                    <a:pt x="33867" y="14169"/>
                    <a:pt x="30645" y="14892"/>
                    <a:pt x="28005" y="16364"/>
                  </a:cubicBezTo>
                  <a:cubicBezTo>
                    <a:pt x="25366" y="17837"/>
                    <a:pt x="23227" y="19809"/>
                    <a:pt x="21559" y="22254"/>
                  </a:cubicBezTo>
                  <a:cubicBezTo>
                    <a:pt x="19920" y="24727"/>
                    <a:pt x="18726" y="27533"/>
                    <a:pt x="17976" y="30673"/>
                  </a:cubicBezTo>
                  <a:cubicBezTo>
                    <a:pt x="17225" y="33812"/>
                    <a:pt x="16836" y="37063"/>
                    <a:pt x="16836" y="40425"/>
                  </a:cubicBezTo>
                  <a:cubicBezTo>
                    <a:pt x="16836" y="43786"/>
                    <a:pt x="17198" y="46759"/>
                    <a:pt x="17976" y="49815"/>
                  </a:cubicBezTo>
                  <a:cubicBezTo>
                    <a:pt x="18726" y="52844"/>
                    <a:pt x="19920" y="55594"/>
                    <a:pt x="21559" y="58011"/>
                  </a:cubicBezTo>
                  <a:cubicBezTo>
                    <a:pt x="23199" y="60456"/>
                    <a:pt x="25338" y="62401"/>
                    <a:pt x="28005" y="63846"/>
                  </a:cubicBezTo>
                  <a:cubicBezTo>
                    <a:pt x="30645" y="65318"/>
                    <a:pt x="33867" y="66041"/>
                    <a:pt x="37646" y="66041"/>
                  </a:cubicBezTo>
                  <a:cubicBezTo>
                    <a:pt x="43230" y="66041"/>
                    <a:pt x="47537" y="64624"/>
                    <a:pt x="50565" y="61817"/>
                  </a:cubicBezTo>
                  <a:cubicBezTo>
                    <a:pt x="53593" y="58983"/>
                    <a:pt x="55372" y="54899"/>
                    <a:pt x="55872" y="49537"/>
                  </a:cubicBezTo>
                  <a:lnTo>
                    <a:pt x="38924" y="49537"/>
                  </a:lnTo>
                  <a:lnTo>
                    <a:pt x="38924" y="36979"/>
                  </a:lnTo>
                  <a:lnTo>
                    <a:pt x="71097" y="36979"/>
                  </a:lnTo>
                  <a:lnTo>
                    <a:pt x="71097" y="78376"/>
                  </a:lnTo>
                  <a:lnTo>
                    <a:pt x="60373" y="78376"/>
                  </a:lnTo>
                  <a:lnTo>
                    <a:pt x="58650" y="69680"/>
                  </a:lnTo>
                  <a:cubicBezTo>
                    <a:pt x="55649" y="73542"/>
                    <a:pt x="52315" y="76237"/>
                    <a:pt x="48676" y="77765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81" name="Forma Livre: Forma 180"/>
            <p:cNvSpPr/>
            <p:nvPr/>
          </p:nvSpPr>
          <p:spPr bwMode="auto">
            <a:xfrm>
              <a:off x="6563105" y="3648847"/>
              <a:ext cx="75292" cy="80126"/>
            </a:xfrm>
            <a:custGeom>
              <a:avLst/>
              <a:gdLst>
                <a:gd name="connsiteX0" fmla="*/ 2584 w 75292"/>
                <a:gd name="connsiteY0" fmla="*/ 24505 h 80126"/>
                <a:gd name="connsiteX1" fmla="*/ 9974 w 75292"/>
                <a:gd name="connsiteY1" fmla="*/ 11697 h 80126"/>
                <a:gd name="connsiteX2" fmla="*/ 21837 w 75292"/>
                <a:gd name="connsiteY2" fmla="*/ 3112 h 80126"/>
                <a:gd name="connsiteX3" fmla="*/ 37646 w 75292"/>
                <a:gd name="connsiteY3" fmla="*/ 0 h 80126"/>
                <a:gd name="connsiteX4" fmla="*/ 53510 w 75292"/>
                <a:gd name="connsiteY4" fmla="*/ 3112 h 80126"/>
                <a:gd name="connsiteX5" fmla="*/ 65318 w 75292"/>
                <a:gd name="connsiteY5" fmla="*/ 11697 h 80126"/>
                <a:gd name="connsiteX6" fmla="*/ 72709 w 75292"/>
                <a:gd name="connsiteY6" fmla="*/ 24505 h 80126"/>
                <a:gd name="connsiteX7" fmla="*/ 75292 w 75292"/>
                <a:gd name="connsiteY7" fmla="*/ 40425 h 80126"/>
                <a:gd name="connsiteX8" fmla="*/ 72709 w 75292"/>
                <a:gd name="connsiteY8" fmla="*/ 56039 h 80126"/>
                <a:gd name="connsiteX9" fmla="*/ 65318 w 75292"/>
                <a:gd name="connsiteY9" fmla="*/ 68652 h 80126"/>
                <a:gd name="connsiteX10" fmla="*/ 53510 w 75292"/>
                <a:gd name="connsiteY10" fmla="*/ 77070 h 80126"/>
                <a:gd name="connsiteX11" fmla="*/ 37646 w 75292"/>
                <a:gd name="connsiteY11" fmla="*/ 80126 h 80126"/>
                <a:gd name="connsiteX12" fmla="*/ 21837 w 75292"/>
                <a:gd name="connsiteY12" fmla="*/ 77070 h 80126"/>
                <a:gd name="connsiteX13" fmla="*/ 9974 w 75292"/>
                <a:gd name="connsiteY13" fmla="*/ 68652 h 80126"/>
                <a:gd name="connsiteX14" fmla="*/ 2584 w 75292"/>
                <a:gd name="connsiteY14" fmla="*/ 56039 h 80126"/>
                <a:gd name="connsiteX15" fmla="*/ 0 w 75292"/>
                <a:gd name="connsiteY15" fmla="*/ 40425 h 80126"/>
                <a:gd name="connsiteX16" fmla="*/ 2584 w 75292"/>
                <a:gd name="connsiteY16" fmla="*/ 24505 h 80126"/>
                <a:gd name="connsiteX17" fmla="*/ 17976 w 75292"/>
                <a:gd name="connsiteY17" fmla="*/ 49815 h 80126"/>
                <a:gd name="connsiteX18" fmla="*/ 21560 w 75292"/>
                <a:gd name="connsiteY18" fmla="*/ 58011 h 80126"/>
                <a:gd name="connsiteX19" fmla="*/ 28005 w 75292"/>
                <a:gd name="connsiteY19" fmla="*/ 63846 h 80126"/>
                <a:gd name="connsiteX20" fmla="*/ 37646 w 75292"/>
                <a:gd name="connsiteY20" fmla="*/ 66041 h 80126"/>
                <a:gd name="connsiteX21" fmla="*/ 47287 w 75292"/>
                <a:gd name="connsiteY21" fmla="*/ 63846 h 80126"/>
                <a:gd name="connsiteX22" fmla="*/ 53732 w 75292"/>
                <a:gd name="connsiteY22" fmla="*/ 58011 h 80126"/>
                <a:gd name="connsiteX23" fmla="*/ 57317 w 75292"/>
                <a:gd name="connsiteY23" fmla="*/ 49815 h 80126"/>
                <a:gd name="connsiteX24" fmla="*/ 58456 w 75292"/>
                <a:gd name="connsiteY24" fmla="*/ 40425 h 80126"/>
                <a:gd name="connsiteX25" fmla="*/ 57317 w 75292"/>
                <a:gd name="connsiteY25" fmla="*/ 30673 h 80126"/>
                <a:gd name="connsiteX26" fmla="*/ 53732 w 75292"/>
                <a:gd name="connsiteY26" fmla="*/ 22254 h 80126"/>
                <a:gd name="connsiteX27" fmla="*/ 47287 w 75292"/>
                <a:gd name="connsiteY27" fmla="*/ 16364 h 80126"/>
                <a:gd name="connsiteX28" fmla="*/ 37646 w 75292"/>
                <a:gd name="connsiteY28" fmla="*/ 14169 h 80126"/>
                <a:gd name="connsiteX29" fmla="*/ 28005 w 75292"/>
                <a:gd name="connsiteY29" fmla="*/ 16364 h 80126"/>
                <a:gd name="connsiteX30" fmla="*/ 21560 w 75292"/>
                <a:gd name="connsiteY30" fmla="*/ 22254 h 80126"/>
                <a:gd name="connsiteX31" fmla="*/ 17976 w 75292"/>
                <a:gd name="connsiteY31" fmla="*/ 30673 h 80126"/>
                <a:gd name="connsiteX32" fmla="*/ 16837 w 75292"/>
                <a:gd name="connsiteY32" fmla="*/ 40425 h 80126"/>
                <a:gd name="connsiteX33" fmla="*/ 17976 w 75292"/>
                <a:gd name="connsiteY33" fmla="*/ 49815 h 80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5292" h="80126" fill="norm" stroke="1" extrusionOk="0">
                  <a:moveTo>
                    <a:pt x="2584" y="24505"/>
                  </a:moveTo>
                  <a:cubicBezTo>
                    <a:pt x="4307" y="19615"/>
                    <a:pt x="6779" y="15336"/>
                    <a:pt x="9974" y="11697"/>
                  </a:cubicBezTo>
                  <a:cubicBezTo>
                    <a:pt x="13197" y="8057"/>
                    <a:pt x="17142" y="5195"/>
                    <a:pt x="21837" y="3112"/>
                  </a:cubicBezTo>
                  <a:cubicBezTo>
                    <a:pt x="26505" y="1028"/>
                    <a:pt x="31784" y="0"/>
                    <a:pt x="37646" y="0"/>
                  </a:cubicBezTo>
                  <a:cubicBezTo>
                    <a:pt x="43508" y="0"/>
                    <a:pt x="48870" y="1028"/>
                    <a:pt x="53510" y="3112"/>
                  </a:cubicBezTo>
                  <a:cubicBezTo>
                    <a:pt x="58150" y="5195"/>
                    <a:pt x="62095" y="8057"/>
                    <a:pt x="65318" y="11697"/>
                  </a:cubicBezTo>
                  <a:cubicBezTo>
                    <a:pt x="68541" y="15336"/>
                    <a:pt x="71014" y="19615"/>
                    <a:pt x="72709" y="24505"/>
                  </a:cubicBezTo>
                  <a:cubicBezTo>
                    <a:pt x="74431" y="29394"/>
                    <a:pt x="75292" y="34701"/>
                    <a:pt x="75292" y="40425"/>
                  </a:cubicBezTo>
                  <a:cubicBezTo>
                    <a:pt x="75292" y="46148"/>
                    <a:pt x="74431" y="51204"/>
                    <a:pt x="72709" y="56039"/>
                  </a:cubicBezTo>
                  <a:cubicBezTo>
                    <a:pt x="70986" y="60873"/>
                    <a:pt x="68541" y="65068"/>
                    <a:pt x="65318" y="68652"/>
                  </a:cubicBezTo>
                  <a:cubicBezTo>
                    <a:pt x="62095" y="72236"/>
                    <a:pt x="58178" y="75042"/>
                    <a:pt x="53510" y="77070"/>
                  </a:cubicBezTo>
                  <a:cubicBezTo>
                    <a:pt x="48870" y="79098"/>
                    <a:pt x="43564" y="80126"/>
                    <a:pt x="37646" y="80126"/>
                  </a:cubicBezTo>
                  <a:cubicBezTo>
                    <a:pt x="31728" y="80126"/>
                    <a:pt x="26505" y="79098"/>
                    <a:pt x="21837" y="77070"/>
                  </a:cubicBezTo>
                  <a:cubicBezTo>
                    <a:pt x="17142" y="75042"/>
                    <a:pt x="13197" y="72236"/>
                    <a:pt x="9974" y="68652"/>
                  </a:cubicBezTo>
                  <a:cubicBezTo>
                    <a:pt x="6751" y="65068"/>
                    <a:pt x="4279" y="60873"/>
                    <a:pt x="2584" y="56039"/>
                  </a:cubicBezTo>
                  <a:cubicBezTo>
                    <a:pt x="861" y="51204"/>
                    <a:pt x="0" y="46009"/>
                    <a:pt x="0" y="40425"/>
                  </a:cubicBezTo>
                  <a:cubicBezTo>
                    <a:pt x="0" y="34840"/>
                    <a:pt x="861" y="29394"/>
                    <a:pt x="2584" y="24505"/>
                  </a:cubicBezTo>
                  <a:close/>
                  <a:moveTo>
                    <a:pt x="17976" y="49815"/>
                  </a:moveTo>
                  <a:cubicBezTo>
                    <a:pt x="18726" y="52844"/>
                    <a:pt x="19921" y="55594"/>
                    <a:pt x="21560" y="58011"/>
                  </a:cubicBezTo>
                  <a:cubicBezTo>
                    <a:pt x="23199" y="60456"/>
                    <a:pt x="25338" y="62401"/>
                    <a:pt x="28005" y="63846"/>
                  </a:cubicBezTo>
                  <a:cubicBezTo>
                    <a:pt x="30645" y="65318"/>
                    <a:pt x="33868" y="66041"/>
                    <a:pt x="37646" y="66041"/>
                  </a:cubicBezTo>
                  <a:cubicBezTo>
                    <a:pt x="41425" y="66041"/>
                    <a:pt x="44648" y="65318"/>
                    <a:pt x="47287" y="63846"/>
                  </a:cubicBezTo>
                  <a:cubicBezTo>
                    <a:pt x="49926" y="62373"/>
                    <a:pt x="52066" y="60428"/>
                    <a:pt x="53732" y="58011"/>
                  </a:cubicBezTo>
                  <a:cubicBezTo>
                    <a:pt x="55372" y="55594"/>
                    <a:pt x="56566" y="52844"/>
                    <a:pt x="57317" y="49815"/>
                  </a:cubicBezTo>
                  <a:cubicBezTo>
                    <a:pt x="58067" y="46787"/>
                    <a:pt x="58456" y="43647"/>
                    <a:pt x="58456" y="40425"/>
                  </a:cubicBezTo>
                  <a:cubicBezTo>
                    <a:pt x="58456" y="37202"/>
                    <a:pt x="58095" y="33812"/>
                    <a:pt x="57317" y="30673"/>
                  </a:cubicBezTo>
                  <a:cubicBezTo>
                    <a:pt x="56566" y="27533"/>
                    <a:pt x="55372" y="24727"/>
                    <a:pt x="53732" y="22254"/>
                  </a:cubicBezTo>
                  <a:cubicBezTo>
                    <a:pt x="52093" y="19782"/>
                    <a:pt x="49954" y="17809"/>
                    <a:pt x="47287" y="16364"/>
                  </a:cubicBezTo>
                  <a:cubicBezTo>
                    <a:pt x="44620" y="14920"/>
                    <a:pt x="41425" y="14169"/>
                    <a:pt x="37646" y="14169"/>
                  </a:cubicBezTo>
                  <a:cubicBezTo>
                    <a:pt x="33868" y="14169"/>
                    <a:pt x="30645" y="14892"/>
                    <a:pt x="28005" y="16364"/>
                  </a:cubicBezTo>
                  <a:cubicBezTo>
                    <a:pt x="25366" y="17837"/>
                    <a:pt x="23227" y="19809"/>
                    <a:pt x="21560" y="22254"/>
                  </a:cubicBezTo>
                  <a:cubicBezTo>
                    <a:pt x="19921" y="24727"/>
                    <a:pt x="18726" y="27533"/>
                    <a:pt x="17976" y="30673"/>
                  </a:cubicBezTo>
                  <a:cubicBezTo>
                    <a:pt x="17226" y="33812"/>
                    <a:pt x="16837" y="37063"/>
                    <a:pt x="16837" y="40425"/>
                  </a:cubicBezTo>
                  <a:cubicBezTo>
                    <a:pt x="16837" y="43786"/>
                    <a:pt x="17198" y="46759"/>
                    <a:pt x="17976" y="49815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82" name="Gráfico 4"/>
          <p:cNvGrpSpPr/>
          <p:nvPr/>
        </p:nvGrpSpPr>
        <p:grpSpPr bwMode="auto">
          <a:xfrm>
            <a:off x="10406358" y="4205547"/>
            <a:ext cx="164976" cy="80126"/>
            <a:chOff x="7252376" y="4053147"/>
            <a:chExt cx="164976" cy="80126"/>
          </a:xfrm>
          <a:solidFill>
            <a:srgbClr val="231F20"/>
          </a:solidFill>
        </p:grpSpPr>
        <p:sp>
          <p:nvSpPr>
            <p:cNvPr id="183" name="Forma Livre: Forma 182"/>
            <p:cNvSpPr/>
            <p:nvPr/>
          </p:nvSpPr>
          <p:spPr bwMode="auto">
            <a:xfrm>
              <a:off x="7252376" y="4055008"/>
              <a:ext cx="82432" cy="76570"/>
            </a:xfrm>
            <a:custGeom>
              <a:avLst/>
              <a:gdLst>
                <a:gd name="connsiteX0" fmla="*/ 23643 w 82432"/>
                <a:gd name="connsiteY0" fmla="*/ 0 h 76570"/>
                <a:gd name="connsiteX1" fmla="*/ 41564 w 82432"/>
                <a:gd name="connsiteY1" fmla="*/ 52649 h 76570"/>
                <a:gd name="connsiteX2" fmla="*/ 41786 w 82432"/>
                <a:gd name="connsiteY2" fmla="*/ 52649 h 76570"/>
                <a:gd name="connsiteX3" fmla="*/ 58734 w 82432"/>
                <a:gd name="connsiteY3" fmla="*/ 0 h 76570"/>
                <a:gd name="connsiteX4" fmla="*/ 82433 w 82432"/>
                <a:gd name="connsiteY4" fmla="*/ 0 h 76570"/>
                <a:gd name="connsiteX5" fmla="*/ 82433 w 82432"/>
                <a:gd name="connsiteY5" fmla="*/ 76570 h 76570"/>
                <a:gd name="connsiteX6" fmla="*/ 66679 w 82432"/>
                <a:gd name="connsiteY6" fmla="*/ 76570 h 76570"/>
                <a:gd name="connsiteX7" fmla="*/ 66679 w 82432"/>
                <a:gd name="connsiteY7" fmla="*/ 22310 h 76570"/>
                <a:gd name="connsiteX8" fmla="*/ 66457 w 82432"/>
                <a:gd name="connsiteY8" fmla="*/ 22310 h 76570"/>
                <a:gd name="connsiteX9" fmla="*/ 47704 w 82432"/>
                <a:gd name="connsiteY9" fmla="*/ 76570 h 76570"/>
                <a:gd name="connsiteX10" fmla="*/ 34729 w 82432"/>
                <a:gd name="connsiteY10" fmla="*/ 76570 h 76570"/>
                <a:gd name="connsiteX11" fmla="*/ 15975 w 82432"/>
                <a:gd name="connsiteY11" fmla="*/ 22838 h 76570"/>
                <a:gd name="connsiteX12" fmla="*/ 15753 w 82432"/>
                <a:gd name="connsiteY12" fmla="*/ 22838 h 76570"/>
                <a:gd name="connsiteX13" fmla="*/ 15753 w 82432"/>
                <a:gd name="connsiteY13" fmla="*/ 76570 h 76570"/>
                <a:gd name="connsiteX14" fmla="*/ 0 w 82432"/>
                <a:gd name="connsiteY14" fmla="*/ 76570 h 76570"/>
                <a:gd name="connsiteX15" fmla="*/ 0 w 82432"/>
                <a:gd name="connsiteY15" fmla="*/ 0 h 76570"/>
                <a:gd name="connsiteX16" fmla="*/ 23699 w 82432"/>
                <a:gd name="connsiteY16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2432" h="76570" fill="norm" stroke="1" extrusionOk="0">
                  <a:moveTo>
                    <a:pt x="23643" y="0"/>
                  </a:moveTo>
                  <a:lnTo>
                    <a:pt x="41564" y="52649"/>
                  </a:lnTo>
                  <a:lnTo>
                    <a:pt x="41786" y="52649"/>
                  </a:lnTo>
                  <a:lnTo>
                    <a:pt x="58734" y="0"/>
                  </a:lnTo>
                  <a:lnTo>
                    <a:pt x="82433" y="0"/>
                  </a:lnTo>
                  <a:lnTo>
                    <a:pt x="82433" y="76570"/>
                  </a:lnTo>
                  <a:lnTo>
                    <a:pt x="66679" y="76570"/>
                  </a:lnTo>
                  <a:lnTo>
                    <a:pt x="66679" y="22310"/>
                  </a:lnTo>
                  <a:lnTo>
                    <a:pt x="66457" y="22310"/>
                  </a:lnTo>
                  <a:lnTo>
                    <a:pt x="47704" y="76570"/>
                  </a:lnTo>
                  <a:lnTo>
                    <a:pt x="34729" y="76570"/>
                  </a:lnTo>
                  <a:lnTo>
                    <a:pt x="15975" y="22838"/>
                  </a:lnTo>
                  <a:lnTo>
                    <a:pt x="15753" y="22838"/>
                  </a:lnTo>
                  <a:lnTo>
                    <a:pt x="15753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23699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84" name="Forma Livre: Forma 183"/>
            <p:cNvSpPr/>
            <p:nvPr/>
          </p:nvSpPr>
          <p:spPr bwMode="auto">
            <a:xfrm>
              <a:off x="7346283" y="4053147"/>
              <a:ext cx="71069" cy="80126"/>
            </a:xfrm>
            <a:custGeom>
              <a:avLst/>
              <a:gdLst>
                <a:gd name="connsiteX0" fmla="*/ 48648 w 71069"/>
                <a:gd name="connsiteY0" fmla="*/ 77821 h 80126"/>
                <a:gd name="connsiteX1" fmla="*/ 37618 w 71069"/>
                <a:gd name="connsiteY1" fmla="*/ 80126 h 80126"/>
                <a:gd name="connsiteX2" fmla="*/ 21810 w 71069"/>
                <a:gd name="connsiteY2" fmla="*/ 77070 h 80126"/>
                <a:gd name="connsiteX3" fmla="*/ 9974 w 71069"/>
                <a:gd name="connsiteY3" fmla="*/ 68652 h 80126"/>
                <a:gd name="connsiteX4" fmla="*/ 2584 w 71069"/>
                <a:gd name="connsiteY4" fmla="*/ 56038 h 80126"/>
                <a:gd name="connsiteX5" fmla="*/ 0 w 71069"/>
                <a:gd name="connsiteY5" fmla="*/ 40424 h 80126"/>
                <a:gd name="connsiteX6" fmla="*/ 2584 w 71069"/>
                <a:gd name="connsiteY6" fmla="*/ 24505 h 80126"/>
                <a:gd name="connsiteX7" fmla="*/ 9974 w 71069"/>
                <a:gd name="connsiteY7" fmla="*/ 11697 h 80126"/>
                <a:gd name="connsiteX8" fmla="*/ 21810 w 71069"/>
                <a:gd name="connsiteY8" fmla="*/ 3112 h 80126"/>
                <a:gd name="connsiteX9" fmla="*/ 37618 w 71069"/>
                <a:gd name="connsiteY9" fmla="*/ 0 h 80126"/>
                <a:gd name="connsiteX10" fmla="*/ 49037 w 71069"/>
                <a:gd name="connsiteY10" fmla="*/ 1778 h 80126"/>
                <a:gd name="connsiteX11" fmla="*/ 59011 w 71069"/>
                <a:gd name="connsiteY11" fmla="*/ 6974 h 80126"/>
                <a:gd name="connsiteX12" fmla="*/ 66346 w 71069"/>
                <a:gd name="connsiteY12" fmla="*/ 15447 h 80126"/>
                <a:gd name="connsiteX13" fmla="*/ 69875 w 71069"/>
                <a:gd name="connsiteY13" fmla="*/ 27033 h 80126"/>
                <a:gd name="connsiteX14" fmla="*/ 53788 w 71069"/>
                <a:gd name="connsiteY14" fmla="*/ 27033 h 80126"/>
                <a:gd name="connsiteX15" fmla="*/ 48009 w 71069"/>
                <a:gd name="connsiteY15" fmla="*/ 17392 h 80126"/>
                <a:gd name="connsiteX16" fmla="*/ 37618 w 71069"/>
                <a:gd name="connsiteY16" fmla="*/ 14169 h 80126"/>
                <a:gd name="connsiteX17" fmla="*/ 27977 w 71069"/>
                <a:gd name="connsiteY17" fmla="*/ 16364 h 80126"/>
                <a:gd name="connsiteX18" fmla="*/ 21532 w 71069"/>
                <a:gd name="connsiteY18" fmla="*/ 22254 h 80126"/>
                <a:gd name="connsiteX19" fmla="*/ 17948 w 71069"/>
                <a:gd name="connsiteY19" fmla="*/ 30672 h 80126"/>
                <a:gd name="connsiteX20" fmla="*/ 16809 w 71069"/>
                <a:gd name="connsiteY20" fmla="*/ 40424 h 80126"/>
                <a:gd name="connsiteX21" fmla="*/ 17948 w 71069"/>
                <a:gd name="connsiteY21" fmla="*/ 49815 h 80126"/>
                <a:gd name="connsiteX22" fmla="*/ 21532 w 71069"/>
                <a:gd name="connsiteY22" fmla="*/ 58011 h 80126"/>
                <a:gd name="connsiteX23" fmla="*/ 27977 w 71069"/>
                <a:gd name="connsiteY23" fmla="*/ 63846 h 80126"/>
                <a:gd name="connsiteX24" fmla="*/ 37618 w 71069"/>
                <a:gd name="connsiteY24" fmla="*/ 66041 h 80126"/>
                <a:gd name="connsiteX25" fmla="*/ 50537 w 71069"/>
                <a:gd name="connsiteY25" fmla="*/ 61817 h 80126"/>
                <a:gd name="connsiteX26" fmla="*/ 55844 w 71069"/>
                <a:gd name="connsiteY26" fmla="*/ 49537 h 80126"/>
                <a:gd name="connsiteX27" fmla="*/ 38896 w 71069"/>
                <a:gd name="connsiteY27" fmla="*/ 49537 h 80126"/>
                <a:gd name="connsiteX28" fmla="*/ 38896 w 71069"/>
                <a:gd name="connsiteY28" fmla="*/ 36979 h 80126"/>
                <a:gd name="connsiteX29" fmla="*/ 71069 w 71069"/>
                <a:gd name="connsiteY29" fmla="*/ 36979 h 80126"/>
                <a:gd name="connsiteX30" fmla="*/ 71069 w 71069"/>
                <a:gd name="connsiteY30" fmla="*/ 78376 h 80126"/>
                <a:gd name="connsiteX31" fmla="*/ 60345 w 71069"/>
                <a:gd name="connsiteY31" fmla="*/ 78376 h 80126"/>
                <a:gd name="connsiteX32" fmla="*/ 58622 w 71069"/>
                <a:gd name="connsiteY32" fmla="*/ 69680 h 80126"/>
                <a:gd name="connsiteX33" fmla="*/ 48648 w 71069"/>
                <a:gd name="connsiteY33" fmla="*/ 77765 h 80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1069" h="80126" fill="norm" stroke="1" extrusionOk="0">
                  <a:moveTo>
                    <a:pt x="48648" y="77821"/>
                  </a:moveTo>
                  <a:cubicBezTo>
                    <a:pt x="45009" y="79348"/>
                    <a:pt x="41313" y="80126"/>
                    <a:pt x="37618" y="80126"/>
                  </a:cubicBezTo>
                  <a:cubicBezTo>
                    <a:pt x="31756" y="80126"/>
                    <a:pt x="26477" y="79098"/>
                    <a:pt x="21810" y="77070"/>
                  </a:cubicBezTo>
                  <a:cubicBezTo>
                    <a:pt x="17142" y="75042"/>
                    <a:pt x="13169" y="72236"/>
                    <a:pt x="9974" y="68652"/>
                  </a:cubicBezTo>
                  <a:cubicBezTo>
                    <a:pt x="6751" y="65068"/>
                    <a:pt x="4279" y="60873"/>
                    <a:pt x="2584" y="56038"/>
                  </a:cubicBezTo>
                  <a:cubicBezTo>
                    <a:pt x="861" y="51204"/>
                    <a:pt x="0" y="46009"/>
                    <a:pt x="0" y="40424"/>
                  </a:cubicBezTo>
                  <a:cubicBezTo>
                    <a:pt x="0" y="34840"/>
                    <a:pt x="861" y="29394"/>
                    <a:pt x="2584" y="24505"/>
                  </a:cubicBezTo>
                  <a:cubicBezTo>
                    <a:pt x="4307" y="19615"/>
                    <a:pt x="6779" y="15336"/>
                    <a:pt x="9974" y="11697"/>
                  </a:cubicBezTo>
                  <a:cubicBezTo>
                    <a:pt x="13197" y="8057"/>
                    <a:pt x="17142" y="5195"/>
                    <a:pt x="21810" y="3112"/>
                  </a:cubicBezTo>
                  <a:cubicBezTo>
                    <a:pt x="26505" y="1028"/>
                    <a:pt x="31756" y="0"/>
                    <a:pt x="37618" y="0"/>
                  </a:cubicBezTo>
                  <a:cubicBezTo>
                    <a:pt x="41536" y="0"/>
                    <a:pt x="45370" y="583"/>
                    <a:pt x="49037" y="1778"/>
                  </a:cubicBezTo>
                  <a:cubicBezTo>
                    <a:pt x="52704" y="2945"/>
                    <a:pt x="56039" y="4695"/>
                    <a:pt x="59011" y="6974"/>
                  </a:cubicBezTo>
                  <a:cubicBezTo>
                    <a:pt x="61984" y="9252"/>
                    <a:pt x="64429" y="12086"/>
                    <a:pt x="66346" y="15447"/>
                  </a:cubicBezTo>
                  <a:cubicBezTo>
                    <a:pt x="68291" y="18809"/>
                    <a:pt x="69458" y="22671"/>
                    <a:pt x="69875" y="27033"/>
                  </a:cubicBezTo>
                  <a:lnTo>
                    <a:pt x="53788" y="27033"/>
                  </a:lnTo>
                  <a:cubicBezTo>
                    <a:pt x="52788" y="22754"/>
                    <a:pt x="50871" y="19532"/>
                    <a:pt x="48009" y="17392"/>
                  </a:cubicBezTo>
                  <a:cubicBezTo>
                    <a:pt x="45148" y="15253"/>
                    <a:pt x="41675" y="14169"/>
                    <a:pt x="37618" y="14169"/>
                  </a:cubicBezTo>
                  <a:cubicBezTo>
                    <a:pt x="33840" y="14169"/>
                    <a:pt x="30617" y="14892"/>
                    <a:pt x="27977" y="16364"/>
                  </a:cubicBezTo>
                  <a:cubicBezTo>
                    <a:pt x="25338" y="17837"/>
                    <a:pt x="23199" y="19809"/>
                    <a:pt x="21532" y="22254"/>
                  </a:cubicBezTo>
                  <a:cubicBezTo>
                    <a:pt x="19893" y="24727"/>
                    <a:pt x="18698" y="27533"/>
                    <a:pt x="17948" y="30672"/>
                  </a:cubicBezTo>
                  <a:cubicBezTo>
                    <a:pt x="17198" y="33812"/>
                    <a:pt x="16809" y="37063"/>
                    <a:pt x="16809" y="40424"/>
                  </a:cubicBezTo>
                  <a:cubicBezTo>
                    <a:pt x="16809" y="43786"/>
                    <a:pt x="17198" y="46759"/>
                    <a:pt x="17948" y="49815"/>
                  </a:cubicBezTo>
                  <a:cubicBezTo>
                    <a:pt x="18698" y="52844"/>
                    <a:pt x="19893" y="55594"/>
                    <a:pt x="21532" y="58011"/>
                  </a:cubicBezTo>
                  <a:cubicBezTo>
                    <a:pt x="23171" y="60456"/>
                    <a:pt x="25310" y="62401"/>
                    <a:pt x="27977" y="63846"/>
                  </a:cubicBezTo>
                  <a:cubicBezTo>
                    <a:pt x="30617" y="65318"/>
                    <a:pt x="33840" y="66041"/>
                    <a:pt x="37618" y="66041"/>
                  </a:cubicBezTo>
                  <a:cubicBezTo>
                    <a:pt x="43203" y="66041"/>
                    <a:pt x="47509" y="64624"/>
                    <a:pt x="50537" y="61817"/>
                  </a:cubicBezTo>
                  <a:cubicBezTo>
                    <a:pt x="53566" y="58983"/>
                    <a:pt x="55344" y="54899"/>
                    <a:pt x="55844" y="49537"/>
                  </a:cubicBezTo>
                  <a:lnTo>
                    <a:pt x="38896" y="49537"/>
                  </a:lnTo>
                  <a:lnTo>
                    <a:pt x="38896" y="36979"/>
                  </a:lnTo>
                  <a:lnTo>
                    <a:pt x="71069" y="36979"/>
                  </a:lnTo>
                  <a:lnTo>
                    <a:pt x="71069" y="78376"/>
                  </a:lnTo>
                  <a:lnTo>
                    <a:pt x="60345" y="78376"/>
                  </a:lnTo>
                  <a:lnTo>
                    <a:pt x="58622" y="69680"/>
                  </a:lnTo>
                  <a:cubicBezTo>
                    <a:pt x="55622" y="73542"/>
                    <a:pt x="52288" y="76237"/>
                    <a:pt x="48648" y="77765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85" name="Gráfico 4"/>
          <p:cNvGrpSpPr/>
          <p:nvPr/>
        </p:nvGrpSpPr>
        <p:grpSpPr bwMode="auto">
          <a:xfrm>
            <a:off x="9991945" y="3660109"/>
            <a:ext cx="133247" cy="76598"/>
            <a:chOff x="6837963" y="3507709"/>
            <a:chExt cx="133247" cy="76598"/>
          </a:xfrm>
          <a:solidFill>
            <a:srgbClr val="231F20"/>
          </a:solidFill>
        </p:grpSpPr>
        <p:sp>
          <p:nvSpPr>
            <p:cNvPr id="186" name="Forma Livre: Forma 185"/>
            <p:cNvSpPr/>
            <p:nvPr/>
          </p:nvSpPr>
          <p:spPr bwMode="auto">
            <a:xfrm>
              <a:off x="6837963" y="3507709"/>
              <a:ext cx="67763" cy="76570"/>
            </a:xfrm>
            <a:custGeom>
              <a:avLst/>
              <a:gdLst>
                <a:gd name="connsiteX0" fmla="*/ 33006 w 67763"/>
                <a:gd name="connsiteY0" fmla="*/ 28 h 76570"/>
                <a:gd name="connsiteX1" fmla="*/ 46787 w 67763"/>
                <a:gd name="connsiteY1" fmla="*/ 2389 h 76570"/>
                <a:gd name="connsiteX2" fmla="*/ 57844 w 67763"/>
                <a:gd name="connsiteY2" fmla="*/ 9474 h 76570"/>
                <a:gd name="connsiteX3" fmla="*/ 65123 w 67763"/>
                <a:gd name="connsiteY3" fmla="*/ 21254 h 76570"/>
                <a:gd name="connsiteX4" fmla="*/ 67763 w 67763"/>
                <a:gd name="connsiteY4" fmla="*/ 37868 h 76570"/>
                <a:gd name="connsiteX5" fmla="*/ 65624 w 67763"/>
                <a:gd name="connsiteY5" fmla="*/ 53316 h 76570"/>
                <a:gd name="connsiteX6" fmla="*/ 59150 w 67763"/>
                <a:gd name="connsiteY6" fmla="*/ 65541 h 76570"/>
                <a:gd name="connsiteX7" fmla="*/ 48315 w 67763"/>
                <a:gd name="connsiteY7" fmla="*/ 73625 h 76570"/>
                <a:gd name="connsiteX8" fmla="*/ 33034 w 67763"/>
                <a:gd name="connsiteY8" fmla="*/ 76570 h 76570"/>
                <a:gd name="connsiteX9" fmla="*/ 0 w 67763"/>
                <a:gd name="connsiteY9" fmla="*/ 76570 h 76570"/>
                <a:gd name="connsiteX10" fmla="*/ 0 w 67763"/>
                <a:gd name="connsiteY10" fmla="*/ 0 h 76570"/>
                <a:gd name="connsiteX11" fmla="*/ 33034 w 67763"/>
                <a:gd name="connsiteY11" fmla="*/ 0 h 76570"/>
                <a:gd name="connsiteX12" fmla="*/ 31839 w 67763"/>
                <a:gd name="connsiteY12" fmla="*/ 62429 h 76570"/>
                <a:gd name="connsiteX13" fmla="*/ 38924 w 67763"/>
                <a:gd name="connsiteY13" fmla="*/ 61234 h 76570"/>
                <a:gd name="connsiteX14" fmla="*/ 45036 w 67763"/>
                <a:gd name="connsiteY14" fmla="*/ 57317 h 76570"/>
                <a:gd name="connsiteX15" fmla="*/ 49315 w 67763"/>
                <a:gd name="connsiteY15" fmla="*/ 50176 h 76570"/>
                <a:gd name="connsiteX16" fmla="*/ 50926 w 67763"/>
                <a:gd name="connsiteY16" fmla="*/ 39452 h 76570"/>
                <a:gd name="connsiteX17" fmla="*/ 49787 w 67763"/>
                <a:gd name="connsiteY17" fmla="*/ 29006 h 76570"/>
                <a:gd name="connsiteX18" fmla="*/ 46092 w 67763"/>
                <a:gd name="connsiteY18" fmla="*/ 21004 h 76570"/>
                <a:gd name="connsiteX19" fmla="*/ 39285 w 67763"/>
                <a:gd name="connsiteY19" fmla="*/ 15920 h 76570"/>
                <a:gd name="connsiteX20" fmla="*/ 28839 w 67763"/>
                <a:gd name="connsiteY20" fmla="*/ 14142 h 76570"/>
                <a:gd name="connsiteX21" fmla="*/ 16836 w 67763"/>
                <a:gd name="connsiteY21" fmla="*/ 14142 h 76570"/>
                <a:gd name="connsiteX22" fmla="*/ 16836 w 67763"/>
                <a:gd name="connsiteY22" fmla="*/ 62401 h 76570"/>
                <a:gd name="connsiteX23" fmla="*/ 31839 w 67763"/>
                <a:gd name="connsiteY23" fmla="*/ 62401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7763" h="76570" fill="norm" stroke="1" extrusionOk="0">
                  <a:moveTo>
                    <a:pt x="33006" y="28"/>
                  </a:moveTo>
                  <a:cubicBezTo>
                    <a:pt x="37951" y="28"/>
                    <a:pt x="42536" y="806"/>
                    <a:pt x="46787" y="2389"/>
                  </a:cubicBezTo>
                  <a:cubicBezTo>
                    <a:pt x="51038" y="3973"/>
                    <a:pt x="54733" y="6335"/>
                    <a:pt x="57844" y="9474"/>
                  </a:cubicBezTo>
                  <a:cubicBezTo>
                    <a:pt x="60956" y="12614"/>
                    <a:pt x="63373" y="16559"/>
                    <a:pt x="65123" y="21254"/>
                  </a:cubicBezTo>
                  <a:cubicBezTo>
                    <a:pt x="66874" y="25977"/>
                    <a:pt x="67763" y="31506"/>
                    <a:pt x="67763" y="37868"/>
                  </a:cubicBezTo>
                  <a:cubicBezTo>
                    <a:pt x="67763" y="43453"/>
                    <a:pt x="67041" y="48593"/>
                    <a:pt x="65624" y="53316"/>
                  </a:cubicBezTo>
                  <a:cubicBezTo>
                    <a:pt x="64179" y="58039"/>
                    <a:pt x="62040" y="62096"/>
                    <a:pt x="59150" y="65541"/>
                  </a:cubicBezTo>
                  <a:cubicBezTo>
                    <a:pt x="56261" y="68958"/>
                    <a:pt x="52649" y="71653"/>
                    <a:pt x="48315" y="73625"/>
                  </a:cubicBezTo>
                  <a:cubicBezTo>
                    <a:pt x="43981" y="75598"/>
                    <a:pt x="38896" y="76570"/>
                    <a:pt x="33034" y="76570"/>
                  </a:cubicBezTo>
                  <a:lnTo>
                    <a:pt x="0" y="76570"/>
                  </a:lnTo>
                  <a:lnTo>
                    <a:pt x="0" y="0"/>
                  </a:lnTo>
                  <a:lnTo>
                    <a:pt x="33034" y="0"/>
                  </a:lnTo>
                  <a:close/>
                  <a:moveTo>
                    <a:pt x="31839" y="62429"/>
                  </a:moveTo>
                  <a:cubicBezTo>
                    <a:pt x="34284" y="62429"/>
                    <a:pt x="36618" y="62040"/>
                    <a:pt x="38924" y="61234"/>
                  </a:cubicBezTo>
                  <a:cubicBezTo>
                    <a:pt x="41202" y="60456"/>
                    <a:pt x="43258" y="59150"/>
                    <a:pt x="45036" y="57317"/>
                  </a:cubicBezTo>
                  <a:cubicBezTo>
                    <a:pt x="46814" y="55483"/>
                    <a:pt x="48259" y="53121"/>
                    <a:pt x="49315" y="50176"/>
                  </a:cubicBezTo>
                  <a:cubicBezTo>
                    <a:pt x="50399" y="47259"/>
                    <a:pt x="50926" y="43675"/>
                    <a:pt x="50926" y="39452"/>
                  </a:cubicBezTo>
                  <a:cubicBezTo>
                    <a:pt x="50926" y="35590"/>
                    <a:pt x="50565" y="32117"/>
                    <a:pt x="49787" y="29006"/>
                  </a:cubicBezTo>
                  <a:cubicBezTo>
                    <a:pt x="49037" y="25894"/>
                    <a:pt x="47815" y="23227"/>
                    <a:pt x="46092" y="21004"/>
                  </a:cubicBezTo>
                  <a:cubicBezTo>
                    <a:pt x="44370" y="18781"/>
                    <a:pt x="42091" y="17087"/>
                    <a:pt x="39285" y="15920"/>
                  </a:cubicBezTo>
                  <a:cubicBezTo>
                    <a:pt x="36451" y="14753"/>
                    <a:pt x="32979" y="14142"/>
                    <a:pt x="28839" y="14142"/>
                  </a:cubicBezTo>
                  <a:lnTo>
                    <a:pt x="16836" y="14142"/>
                  </a:lnTo>
                  <a:lnTo>
                    <a:pt x="16836" y="62401"/>
                  </a:lnTo>
                  <a:lnTo>
                    <a:pt x="31839" y="62401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87" name="Forma Livre: Forma 186"/>
            <p:cNvSpPr/>
            <p:nvPr/>
          </p:nvSpPr>
          <p:spPr bwMode="auto">
            <a:xfrm>
              <a:off x="6917367" y="3507737"/>
              <a:ext cx="53843" cy="76570"/>
            </a:xfrm>
            <a:custGeom>
              <a:avLst/>
              <a:gdLst>
                <a:gd name="connsiteX0" fmla="*/ 53844 w 53843"/>
                <a:gd name="connsiteY0" fmla="*/ 0 h 76570"/>
                <a:gd name="connsiteX1" fmla="*/ 53844 w 53843"/>
                <a:gd name="connsiteY1" fmla="*/ 14142 h 76570"/>
                <a:gd name="connsiteX2" fmla="*/ 16837 w 53843"/>
                <a:gd name="connsiteY2" fmla="*/ 14142 h 76570"/>
                <a:gd name="connsiteX3" fmla="*/ 16837 w 53843"/>
                <a:gd name="connsiteY3" fmla="*/ 31840 h 76570"/>
                <a:gd name="connsiteX4" fmla="*/ 48898 w 53843"/>
                <a:gd name="connsiteY4" fmla="*/ 31840 h 76570"/>
                <a:gd name="connsiteX5" fmla="*/ 48898 w 53843"/>
                <a:gd name="connsiteY5" fmla="*/ 44925 h 76570"/>
                <a:gd name="connsiteX6" fmla="*/ 16837 w 53843"/>
                <a:gd name="connsiteY6" fmla="*/ 44925 h 76570"/>
                <a:gd name="connsiteX7" fmla="*/ 16837 w 53843"/>
                <a:gd name="connsiteY7" fmla="*/ 76570 h 76570"/>
                <a:gd name="connsiteX8" fmla="*/ 0 w 53843"/>
                <a:gd name="connsiteY8" fmla="*/ 76570 h 76570"/>
                <a:gd name="connsiteX9" fmla="*/ 0 w 53843"/>
                <a:gd name="connsiteY9" fmla="*/ 0 h 76570"/>
                <a:gd name="connsiteX10" fmla="*/ 53844 w 53843"/>
                <a:gd name="connsiteY10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3843" h="76570" fill="norm" stroke="1" extrusionOk="0">
                  <a:moveTo>
                    <a:pt x="53844" y="0"/>
                  </a:moveTo>
                  <a:lnTo>
                    <a:pt x="53844" y="14142"/>
                  </a:lnTo>
                  <a:lnTo>
                    <a:pt x="16837" y="14142"/>
                  </a:lnTo>
                  <a:lnTo>
                    <a:pt x="16837" y="31840"/>
                  </a:lnTo>
                  <a:lnTo>
                    <a:pt x="48898" y="31840"/>
                  </a:lnTo>
                  <a:lnTo>
                    <a:pt x="48898" y="44925"/>
                  </a:lnTo>
                  <a:lnTo>
                    <a:pt x="16837" y="44925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53844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88" name="Gráfico 4"/>
          <p:cNvGrpSpPr/>
          <p:nvPr/>
        </p:nvGrpSpPr>
        <p:grpSpPr bwMode="auto">
          <a:xfrm>
            <a:off x="11044953" y="4314151"/>
            <a:ext cx="129163" cy="80071"/>
            <a:chOff x="7890971" y="4161751"/>
            <a:chExt cx="129163" cy="80071"/>
          </a:xfrm>
          <a:solidFill>
            <a:srgbClr val="231F20"/>
          </a:solidFill>
        </p:grpSpPr>
        <p:sp>
          <p:nvSpPr>
            <p:cNvPr id="189" name="Forma Livre: Forma 188"/>
            <p:cNvSpPr/>
            <p:nvPr/>
          </p:nvSpPr>
          <p:spPr bwMode="auto">
            <a:xfrm>
              <a:off x="7890971" y="4163557"/>
              <a:ext cx="58122" cy="76570"/>
            </a:xfrm>
            <a:custGeom>
              <a:avLst/>
              <a:gdLst>
                <a:gd name="connsiteX0" fmla="*/ 57261 w 58122"/>
                <a:gd name="connsiteY0" fmla="*/ 28 h 76570"/>
                <a:gd name="connsiteX1" fmla="*/ 57261 w 58122"/>
                <a:gd name="connsiteY1" fmla="*/ 14169 h 76570"/>
                <a:gd name="connsiteX2" fmla="*/ 16836 w 58122"/>
                <a:gd name="connsiteY2" fmla="*/ 14169 h 76570"/>
                <a:gd name="connsiteX3" fmla="*/ 16836 w 58122"/>
                <a:gd name="connsiteY3" fmla="*/ 30561 h 76570"/>
                <a:gd name="connsiteX4" fmla="*/ 53927 w 58122"/>
                <a:gd name="connsiteY4" fmla="*/ 30561 h 76570"/>
                <a:gd name="connsiteX5" fmla="*/ 53927 w 58122"/>
                <a:gd name="connsiteY5" fmla="*/ 43647 h 76570"/>
                <a:gd name="connsiteX6" fmla="*/ 16836 w 58122"/>
                <a:gd name="connsiteY6" fmla="*/ 43647 h 76570"/>
                <a:gd name="connsiteX7" fmla="*/ 16836 w 58122"/>
                <a:gd name="connsiteY7" fmla="*/ 62429 h 76570"/>
                <a:gd name="connsiteX8" fmla="*/ 58122 w 58122"/>
                <a:gd name="connsiteY8" fmla="*/ 62429 h 76570"/>
                <a:gd name="connsiteX9" fmla="*/ 58122 w 58122"/>
                <a:gd name="connsiteY9" fmla="*/ 76570 h 76570"/>
                <a:gd name="connsiteX10" fmla="*/ 0 w 58122"/>
                <a:gd name="connsiteY10" fmla="*/ 76570 h 76570"/>
                <a:gd name="connsiteX11" fmla="*/ 0 w 58122"/>
                <a:gd name="connsiteY11" fmla="*/ 0 h 76570"/>
                <a:gd name="connsiteX12" fmla="*/ 57261 w 58122"/>
                <a:gd name="connsiteY12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122" h="76570" fill="norm" stroke="1" extrusionOk="0">
                  <a:moveTo>
                    <a:pt x="57261" y="28"/>
                  </a:moveTo>
                  <a:lnTo>
                    <a:pt x="57261" y="14169"/>
                  </a:lnTo>
                  <a:lnTo>
                    <a:pt x="16836" y="14169"/>
                  </a:lnTo>
                  <a:lnTo>
                    <a:pt x="16836" y="30561"/>
                  </a:lnTo>
                  <a:lnTo>
                    <a:pt x="53927" y="30561"/>
                  </a:lnTo>
                  <a:lnTo>
                    <a:pt x="53927" y="43647"/>
                  </a:lnTo>
                  <a:lnTo>
                    <a:pt x="16836" y="43647"/>
                  </a:lnTo>
                  <a:lnTo>
                    <a:pt x="16836" y="62429"/>
                  </a:lnTo>
                  <a:lnTo>
                    <a:pt x="58122" y="62429"/>
                  </a:lnTo>
                  <a:lnTo>
                    <a:pt x="58122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57261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90" name="Forma Livre: Forma 189"/>
            <p:cNvSpPr/>
            <p:nvPr/>
          </p:nvSpPr>
          <p:spPr bwMode="auto">
            <a:xfrm>
              <a:off x="7955703" y="4161751"/>
              <a:ext cx="64431" cy="80071"/>
            </a:xfrm>
            <a:custGeom>
              <a:avLst/>
              <a:gdLst>
                <a:gd name="connsiteX0" fmla="*/ 17617 w 64431"/>
                <a:gd name="connsiteY0" fmla="*/ 59512 h 80071"/>
                <a:gd name="connsiteX1" fmla="*/ 21312 w 64431"/>
                <a:gd name="connsiteY1" fmla="*/ 63846 h 80071"/>
                <a:gd name="connsiteX2" fmla="*/ 26730 w 64431"/>
                <a:gd name="connsiteY2" fmla="*/ 66318 h 80071"/>
                <a:gd name="connsiteX3" fmla="*/ 33148 w 64431"/>
                <a:gd name="connsiteY3" fmla="*/ 67124 h 80071"/>
                <a:gd name="connsiteX4" fmla="*/ 37982 w 64431"/>
                <a:gd name="connsiteY4" fmla="*/ 66763 h 80071"/>
                <a:gd name="connsiteX5" fmla="*/ 42816 w 64431"/>
                <a:gd name="connsiteY5" fmla="*/ 65318 h 80071"/>
                <a:gd name="connsiteX6" fmla="*/ 46567 w 64431"/>
                <a:gd name="connsiteY6" fmla="*/ 62373 h 80071"/>
                <a:gd name="connsiteX7" fmla="*/ 48067 w 64431"/>
                <a:gd name="connsiteY7" fmla="*/ 57594 h 80071"/>
                <a:gd name="connsiteX8" fmla="*/ 46095 w 64431"/>
                <a:gd name="connsiteY8" fmla="*/ 52566 h 80071"/>
                <a:gd name="connsiteX9" fmla="*/ 40899 w 64431"/>
                <a:gd name="connsiteY9" fmla="*/ 49343 h 80071"/>
                <a:gd name="connsiteX10" fmla="*/ 33620 w 64431"/>
                <a:gd name="connsiteY10" fmla="*/ 47092 h 80071"/>
                <a:gd name="connsiteX11" fmla="*/ 25369 w 64431"/>
                <a:gd name="connsiteY11" fmla="*/ 44953 h 80071"/>
                <a:gd name="connsiteX12" fmla="*/ 17006 w 64431"/>
                <a:gd name="connsiteY12" fmla="*/ 42314 h 80071"/>
                <a:gd name="connsiteX13" fmla="*/ 9727 w 64431"/>
                <a:gd name="connsiteY13" fmla="*/ 38285 h 80071"/>
                <a:gd name="connsiteX14" fmla="*/ 4531 w 64431"/>
                <a:gd name="connsiteY14" fmla="*/ 32117 h 80071"/>
                <a:gd name="connsiteX15" fmla="*/ 2559 w 64431"/>
                <a:gd name="connsiteY15" fmla="*/ 23171 h 80071"/>
                <a:gd name="connsiteX16" fmla="*/ 5087 w 64431"/>
                <a:gd name="connsiteY16" fmla="*/ 12919 h 80071"/>
                <a:gd name="connsiteX17" fmla="*/ 11672 w 64431"/>
                <a:gd name="connsiteY17" fmla="*/ 5668 h 80071"/>
                <a:gd name="connsiteX18" fmla="*/ 20895 w 64431"/>
                <a:gd name="connsiteY18" fmla="*/ 1389 h 80071"/>
                <a:gd name="connsiteX19" fmla="*/ 31203 w 64431"/>
                <a:gd name="connsiteY19" fmla="*/ 0 h 80071"/>
                <a:gd name="connsiteX20" fmla="*/ 42733 w 64431"/>
                <a:gd name="connsiteY20" fmla="*/ 1334 h 80071"/>
                <a:gd name="connsiteX21" fmla="*/ 52540 w 64431"/>
                <a:gd name="connsiteY21" fmla="*/ 5668 h 80071"/>
                <a:gd name="connsiteX22" fmla="*/ 59347 w 64431"/>
                <a:gd name="connsiteY22" fmla="*/ 13336 h 80071"/>
                <a:gd name="connsiteX23" fmla="*/ 61876 w 64431"/>
                <a:gd name="connsiteY23" fmla="*/ 24644 h 80071"/>
                <a:gd name="connsiteX24" fmla="*/ 45567 w 64431"/>
                <a:gd name="connsiteY24" fmla="*/ 24644 h 80071"/>
                <a:gd name="connsiteX25" fmla="*/ 44122 w 64431"/>
                <a:gd name="connsiteY25" fmla="*/ 18948 h 80071"/>
                <a:gd name="connsiteX26" fmla="*/ 40844 w 64431"/>
                <a:gd name="connsiteY26" fmla="*/ 15420 h 80071"/>
                <a:gd name="connsiteX27" fmla="*/ 36176 w 64431"/>
                <a:gd name="connsiteY27" fmla="*/ 13586 h 80071"/>
                <a:gd name="connsiteX28" fmla="*/ 30425 w 64431"/>
                <a:gd name="connsiteY28" fmla="*/ 13058 h 80071"/>
                <a:gd name="connsiteX29" fmla="*/ 26341 w 64431"/>
                <a:gd name="connsiteY29" fmla="*/ 13503 h 80071"/>
                <a:gd name="connsiteX30" fmla="*/ 22646 w 64431"/>
                <a:gd name="connsiteY30" fmla="*/ 15003 h 80071"/>
                <a:gd name="connsiteX31" fmla="*/ 19923 w 64431"/>
                <a:gd name="connsiteY31" fmla="*/ 17670 h 80071"/>
                <a:gd name="connsiteX32" fmla="*/ 18840 w 64431"/>
                <a:gd name="connsiteY32" fmla="*/ 21754 h 80071"/>
                <a:gd name="connsiteX33" fmla="*/ 19701 w 64431"/>
                <a:gd name="connsiteY33" fmla="*/ 25394 h 80071"/>
                <a:gd name="connsiteX34" fmla="*/ 23090 w 64431"/>
                <a:gd name="connsiteY34" fmla="*/ 27978 h 80071"/>
                <a:gd name="connsiteX35" fmla="*/ 30064 w 64431"/>
                <a:gd name="connsiteY35" fmla="*/ 30339 h 80071"/>
                <a:gd name="connsiteX36" fmla="*/ 41705 w 64431"/>
                <a:gd name="connsiteY36" fmla="*/ 33340 h 80071"/>
                <a:gd name="connsiteX37" fmla="*/ 47651 w 64431"/>
                <a:gd name="connsiteY37" fmla="*/ 34896 h 80071"/>
                <a:gd name="connsiteX38" fmla="*/ 55208 w 64431"/>
                <a:gd name="connsiteY38" fmla="*/ 38480 h 80071"/>
                <a:gd name="connsiteX39" fmla="*/ 61709 w 64431"/>
                <a:gd name="connsiteY39" fmla="*/ 45064 h 80071"/>
                <a:gd name="connsiteX40" fmla="*/ 64432 w 64431"/>
                <a:gd name="connsiteY40" fmla="*/ 55622 h 80071"/>
                <a:gd name="connsiteX41" fmla="*/ 62404 w 64431"/>
                <a:gd name="connsiteY41" fmla="*/ 65374 h 80071"/>
                <a:gd name="connsiteX42" fmla="*/ 56347 w 64431"/>
                <a:gd name="connsiteY42" fmla="*/ 73153 h 80071"/>
                <a:gd name="connsiteX43" fmla="*/ 46373 w 64431"/>
                <a:gd name="connsiteY43" fmla="*/ 78237 h 80071"/>
                <a:gd name="connsiteX44" fmla="*/ 32592 w 64431"/>
                <a:gd name="connsiteY44" fmla="*/ 80071 h 80071"/>
                <a:gd name="connsiteX45" fmla="*/ 20312 w 64431"/>
                <a:gd name="connsiteY45" fmla="*/ 78515 h 80071"/>
                <a:gd name="connsiteX46" fmla="*/ 9810 w 64431"/>
                <a:gd name="connsiteY46" fmla="*/ 73625 h 80071"/>
                <a:gd name="connsiteX47" fmla="*/ 2587 w 64431"/>
                <a:gd name="connsiteY47" fmla="*/ 65151 h 80071"/>
                <a:gd name="connsiteX48" fmla="*/ 3 w 64431"/>
                <a:gd name="connsiteY48" fmla="*/ 52927 h 80071"/>
                <a:gd name="connsiteX49" fmla="*/ 16311 w 64431"/>
                <a:gd name="connsiteY49" fmla="*/ 52927 h 80071"/>
                <a:gd name="connsiteX50" fmla="*/ 17700 w 64431"/>
                <a:gd name="connsiteY50" fmla="*/ 59456 h 80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4431" h="80071" fill="norm" stroke="1" extrusionOk="0">
                  <a:moveTo>
                    <a:pt x="17617" y="59512"/>
                  </a:moveTo>
                  <a:cubicBezTo>
                    <a:pt x="18534" y="61290"/>
                    <a:pt x="19784" y="62734"/>
                    <a:pt x="21312" y="63846"/>
                  </a:cubicBezTo>
                  <a:cubicBezTo>
                    <a:pt x="22840" y="64957"/>
                    <a:pt x="24646" y="65791"/>
                    <a:pt x="26730" y="66318"/>
                  </a:cubicBezTo>
                  <a:cubicBezTo>
                    <a:pt x="28786" y="66846"/>
                    <a:pt x="30953" y="67124"/>
                    <a:pt x="33148" y="67124"/>
                  </a:cubicBezTo>
                  <a:cubicBezTo>
                    <a:pt x="34648" y="67124"/>
                    <a:pt x="36260" y="66985"/>
                    <a:pt x="37982" y="66763"/>
                  </a:cubicBezTo>
                  <a:cubicBezTo>
                    <a:pt x="39705" y="66513"/>
                    <a:pt x="41316" y="66041"/>
                    <a:pt x="42816" y="65318"/>
                  </a:cubicBezTo>
                  <a:cubicBezTo>
                    <a:pt x="44317" y="64596"/>
                    <a:pt x="45567" y="63623"/>
                    <a:pt x="46567" y="62373"/>
                  </a:cubicBezTo>
                  <a:cubicBezTo>
                    <a:pt x="47567" y="61123"/>
                    <a:pt x="48067" y="59539"/>
                    <a:pt x="48067" y="57594"/>
                  </a:cubicBezTo>
                  <a:cubicBezTo>
                    <a:pt x="48067" y="55511"/>
                    <a:pt x="47401" y="53844"/>
                    <a:pt x="46095" y="52566"/>
                  </a:cubicBezTo>
                  <a:cubicBezTo>
                    <a:pt x="44761" y="51260"/>
                    <a:pt x="43039" y="50204"/>
                    <a:pt x="40899" y="49343"/>
                  </a:cubicBezTo>
                  <a:cubicBezTo>
                    <a:pt x="38760" y="48481"/>
                    <a:pt x="36315" y="47732"/>
                    <a:pt x="33620" y="47092"/>
                  </a:cubicBezTo>
                  <a:cubicBezTo>
                    <a:pt x="30897" y="46453"/>
                    <a:pt x="28147" y="45731"/>
                    <a:pt x="25369" y="44953"/>
                  </a:cubicBezTo>
                  <a:cubicBezTo>
                    <a:pt x="22507" y="44231"/>
                    <a:pt x="19728" y="43369"/>
                    <a:pt x="17006" y="42314"/>
                  </a:cubicBezTo>
                  <a:cubicBezTo>
                    <a:pt x="14283" y="41286"/>
                    <a:pt x="11866" y="39952"/>
                    <a:pt x="9727" y="38285"/>
                  </a:cubicBezTo>
                  <a:cubicBezTo>
                    <a:pt x="7587" y="36646"/>
                    <a:pt x="5837" y="34590"/>
                    <a:pt x="4531" y="32117"/>
                  </a:cubicBezTo>
                  <a:cubicBezTo>
                    <a:pt x="3198" y="29645"/>
                    <a:pt x="2559" y="26672"/>
                    <a:pt x="2559" y="23171"/>
                  </a:cubicBezTo>
                  <a:cubicBezTo>
                    <a:pt x="2559" y="19254"/>
                    <a:pt x="3392" y="15836"/>
                    <a:pt x="5087" y="12919"/>
                  </a:cubicBezTo>
                  <a:cubicBezTo>
                    <a:pt x="6754" y="10030"/>
                    <a:pt x="8949" y="7613"/>
                    <a:pt x="11672" y="5668"/>
                  </a:cubicBezTo>
                  <a:cubicBezTo>
                    <a:pt x="14394" y="3723"/>
                    <a:pt x="17450" y="2306"/>
                    <a:pt x="20895" y="1389"/>
                  </a:cubicBezTo>
                  <a:cubicBezTo>
                    <a:pt x="24313" y="445"/>
                    <a:pt x="27758" y="0"/>
                    <a:pt x="31203" y="0"/>
                  </a:cubicBezTo>
                  <a:cubicBezTo>
                    <a:pt x="35204" y="0"/>
                    <a:pt x="39038" y="445"/>
                    <a:pt x="42733" y="1334"/>
                  </a:cubicBezTo>
                  <a:cubicBezTo>
                    <a:pt x="46401" y="2223"/>
                    <a:pt x="49679" y="3668"/>
                    <a:pt x="52540" y="5668"/>
                  </a:cubicBezTo>
                  <a:cubicBezTo>
                    <a:pt x="55402" y="7668"/>
                    <a:pt x="57680" y="10224"/>
                    <a:pt x="59347" y="13336"/>
                  </a:cubicBezTo>
                  <a:cubicBezTo>
                    <a:pt x="61014" y="16448"/>
                    <a:pt x="61876" y="20226"/>
                    <a:pt x="61876" y="24644"/>
                  </a:cubicBezTo>
                  <a:lnTo>
                    <a:pt x="45567" y="24644"/>
                  </a:lnTo>
                  <a:cubicBezTo>
                    <a:pt x="45428" y="22366"/>
                    <a:pt x="44928" y="20448"/>
                    <a:pt x="44122" y="18948"/>
                  </a:cubicBezTo>
                  <a:cubicBezTo>
                    <a:pt x="43289" y="17448"/>
                    <a:pt x="42205" y="16281"/>
                    <a:pt x="40844" y="15420"/>
                  </a:cubicBezTo>
                  <a:cubicBezTo>
                    <a:pt x="39483" y="14558"/>
                    <a:pt x="37927" y="13947"/>
                    <a:pt x="36176" y="13586"/>
                  </a:cubicBezTo>
                  <a:cubicBezTo>
                    <a:pt x="34426" y="13225"/>
                    <a:pt x="32509" y="13058"/>
                    <a:pt x="30425" y="13058"/>
                  </a:cubicBezTo>
                  <a:cubicBezTo>
                    <a:pt x="29064" y="13058"/>
                    <a:pt x="27702" y="13197"/>
                    <a:pt x="26341" y="13503"/>
                  </a:cubicBezTo>
                  <a:cubicBezTo>
                    <a:pt x="24980" y="13780"/>
                    <a:pt x="23757" y="14281"/>
                    <a:pt x="22646" y="15003"/>
                  </a:cubicBezTo>
                  <a:cubicBezTo>
                    <a:pt x="21534" y="15725"/>
                    <a:pt x="20618" y="16614"/>
                    <a:pt x="19923" y="17670"/>
                  </a:cubicBezTo>
                  <a:cubicBezTo>
                    <a:pt x="19201" y="18754"/>
                    <a:pt x="18840" y="20115"/>
                    <a:pt x="18840" y="21754"/>
                  </a:cubicBezTo>
                  <a:cubicBezTo>
                    <a:pt x="18840" y="23254"/>
                    <a:pt x="19117" y="24477"/>
                    <a:pt x="19701" y="25394"/>
                  </a:cubicBezTo>
                  <a:cubicBezTo>
                    <a:pt x="20284" y="26311"/>
                    <a:pt x="21396" y="27172"/>
                    <a:pt x="23090" y="27978"/>
                  </a:cubicBezTo>
                  <a:cubicBezTo>
                    <a:pt x="24757" y="28755"/>
                    <a:pt x="27091" y="29561"/>
                    <a:pt x="30064" y="30339"/>
                  </a:cubicBezTo>
                  <a:cubicBezTo>
                    <a:pt x="33037" y="31117"/>
                    <a:pt x="36926" y="32117"/>
                    <a:pt x="41705" y="33340"/>
                  </a:cubicBezTo>
                  <a:cubicBezTo>
                    <a:pt x="43150" y="33617"/>
                    <a:pt x="45122" y="34146"/>
                    <a:pt x="47651" y="34896"/>
                  </a:cubicBezTo>
                  <a:cubicBezTo>
                    <a:pt x="50179" y="35646"/>
                    <a:pt x="52707" y="36840"/>
                    <a:pt x="55208" y="38480"/>
                  </a:cubicBezTo>
                  <a:cubicBezTo>
                    <a:pt x="57708" y="40119"/>
                    <a:pt x="59875" y="42314"/>
                    <a:pt x="61709" y="45064"/>
                  </a:cubicBezTo>
                  <a:cubicBezTo>
                    <a:pt x="63542" y="47815"/>
                    <a:pt x="64432" y="51343"/>
                    <a:pt x="64432" y="55622"/>
                  </a:cubicBezTo>
                  <a:cubicBezTo>
                    <a:pt x="64432" y="59123"/>
                    <a:pt x="63737" y="62373"/>
                    <a:pt x="62404" y="65374"/>
                  </a:cubicBezTo>
                  <a:cubicBezTo>
                    <a:pt x="61042" y="68374"/>
                    <a:pt x="59042" y="70958"/>
                    <a:pt x="56347" y="73153"/>
                  </a:cubicBezTo>
                  <a:cubicBezTo>
                    <a:pt x="53652" y="75348"/>
                    <a:pt x="50346" y="77015"/>
                    <a:pt x="46373" y="78237"/>
                  </a:cubicBezTo>
                  <a:cubicBezTo>
                    <a:pt x="42400" y="79460"/>
                    <a:pt x="37815" y="80071"/>
                    <a:pt x="32592" y="80071"/>
                  </a:cubicBezTo>
                  <a:cubicBezTo>
                    <a:pt x="28369" y="80071"/>
                    <a:pt x="24285" y="79543"/>
                    <a:pt x="20312" y="78515"/>
                  </a:cubicBezTo>
                  <a:cubicBezTo>
                    <a:pt x="16339" y="77487"/>
                    <a:pt x="12838" y="75848"/>
                    <a:pt x="9810" y="73625"/>
                  </a:cubicBezTo>
                  <a:cubicBezTo>
                    <a:pt x="6782" y="71402"/>
                    <a:pt x="4365" y="68597"/>
                    <a:pt x="2587" y="65151"/>
                  </a:cubicBezTo>
                  <a:cubicBezTo>
                    <a:pt x="808" y="61734"/>
                    <a:pt x="-53" y="57650"/>
                    <a:pt x="3" y="52927"/>
                  </a:cubicBezTo>
                  <a:lnTo>
                    <a:pt x="16311" y="52927"/>
                  </a:lnTo>
                  <a:cubicBezTo>
                    <a:pt x="16311" y="55511"/>
                    <a:pt x="16784" y="57678"/>
                    <a:pt x="17700" y="59456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91" name="Gráfico 4"/>
          <p:cNvGrpSpPr/>
          <p:nvPr/>
        </p:nvGrpSpPr>
        <p:grpSpPr bwMode="auto">
          <a:xfrm>
            <a:off x="10650266" y="4842114"/>
            <a:ext cx="122273" cy="78264"/>
            <a:chOff x="7496284" y="4689714"/>
            <a:chExt cx="122273" cy="78264"/>
          </a:xfrm>
          <a:solidFill>
            <a:srgbClr val="231F20"/>
          </a:solidFill>
        </p:grpSpPr>
        <p:sp>
          <p:nvSpPr>
            <p:cNvPr id="192" name="Forma Livre: Forma 191"/>
            <p:cNvSpPr/>
            <p:nvPr/>
          </p:nvSpPr>
          <p:spPr bwMode="auto">
            <a:xfrm>
              <a:off x="7496284" y="4689714"/>
              <a:ext cx="65957" cy="76570"/>
            </a:xfrm>
            <a:custGeom>
              <a:avLst/>
              <a:gdLst>
                <a:gd name="connsiteX0" fmla="*/ 41258 w 65957"/>
                <a:gd name="connsiteY0" fmla="*/ 0 h 76570"/>
                <a:gd name="connsiteX1" fmla="*/ 50538 w 65957"/>
                <a:gd name="connsiteY1" fmla="*/ 1667 h 76570"/>
                <a:gd name="connsiteX2" fmla="*/ 57622 w 65957"/>
                <a:gd name="connsiteY2" fmla="*/ 6223 h 76570"/>
                <a:gd name="connsiteX3" fmla="*/ 62123 w 65957"/>
                <a:gd name="connsiteY3" fmla="*/ 12919 h 76570"/>
                <a:gd name="connsiteX4" fmla="*/ 63679 w 65957"/>
                <a:gd name="connsiteY4" fmla="*/ 21115 h 76570"/>
                <a:gd name="connsiteX5" fmla="*/ 60845 w 65957"/>
                <a:gd name="connsiteY5" fmla="*/ 32812 h 76570"/>
                <a:gd name="connsiteX6" fmla="*/ 51566 w 65957"/>
                <a:gd name="connsiteY6" fmla="*/ 40313 h 76570"/>
                <a:gd name="connsiteX7" fmla="*/ 51566 w 65957"/>
                <a:gd name="connsiteY7" fmla="*/ 40535 h 76570"/>
                <a:gd name="connsiteX8" fmla="*/ 56705 w 65957"/>
                <a:gd name="connsiteY8" fmla="*/ 43175 h 76570"/>
                <a:gd name="connsiteX9" fmla="*/ 60039 w 65957"/>
                <a:gd name="connsiteY9" fmla="*/ 47370 h 76570"/>
                <a:gd name="connsiteX10" fmla="*/ 61929 w 65957"/>
                <a:gd name="connsiteY10" fmla="*/ 52677 h 76570"/>
                <a:gd name="connsiteX11" fmla="*/ 62734 w 65957"/>
                <a:gd name="connsiteY11" fmla="*/ 58456 h 76570"/>
                <a:gd name="connsiteX12" fmla="*/ 62957 w 65957"/>
                <a:gd name="connsiteY12" fmla="*/ 62734 h 76570"/>
                <a:gd name="connsiteX13" fmla="*/ 63318 w 65957"/>
                <a:gd name="connsiteY13" fmla="*/ 67763 h 76570"/>
                <a:gd name="connsiteX14" fmla="*/ 64179 w 65957"/>
                <a:gd name="connsiteY14" fmla="*/ 72653 h 76570"/>
                <a:gd name="connsiteX15" fmla="*/ 65957 w 65957"/>
                <a:gd name="connsiteY15" fmla="*/ 76570 h 76570"/>
                <a:gd name="connsiteX16" fmla="*/ 49121 w 65957"/>
                <a:gd name="connsiteY16" fmla="*/ 76570 h 76570"/>
                <a:gd name="connsiteX17" fmla="*/ 47398 w 65957"/>
                <a:gd name="connsiteY17" fmla="*/ 67874 h 76570"/>
                <a:gd name="connsiteX18" fmla="*/ 46425 w 65957"/>
                <a:gd name="connsiteY18" fmla="*/ 58233 h 76570"/>
                <a:gd name="connsiteX19" fmla="*/ 42786 w 65957"/>
                <a:gd name="connsiteY19" fmla="*/ 49426 h 76570"/>
                <a:gd name="connsiteX20" fmla="*/ 33673 w 65957"/>
                <a:gd name="connsiteY20" fmla="*/ 46648 h 76570"/>
                <a:gd name="connsiteX21" fmla="*/ 16837 w 65957"/>
                <a:gd name="connsiteY21" fmla="*/ 46648 h 76570"/>
                <a:gd name="connsiteX22" fmla="*/ 16837 w 65957"/>
                <a:gd name="connsiteY22" fmla="*/ 76570 h 76570"/>
                <a:gd name="connsiteX23" fmla="*/ 0 w 65957"/>
                <a:gd name="connsiteY23" fmla="*/ 76570 h 76570"/>
                <a:gd name="connsiteX24" fmla="*/ 0 w 65957"/>
                <a:gd name="connsiteY24" fmla="*/ 0 h 76570"/>
                <a:gd name="connsiteX25" fmla="*/ 41286 w 65957"/>
                <a:gd name="connsiteY25" fmla="*/ 0 h 76570"/>
                <a:gd name="connsiteX26" fmla="*/ 35257 w 65957"/>
                <a:gd name="connsiteY26" fmla="*/ 34618 h 76570"/>
                <a:gd name="connsiteX27" fmla="*/ 43953 w 65957"/>
                <a:gd name="connsiteY27" fmla="*/ 32034 h 76570"/>
                <a:gd name="connsiteX28" fmla="*/ 46842 w 65957"/>
                <a:gd name="connsiteY28" fmla="*/ 23671 h 76570"/>
                <a:gd name="connsiteX29" fmla="*/ 43953 w 65957"/>
                <a:gd name="connsiteY29" fmla="*/ 15586 h 76570"/>
                <a:gd name="connsiteX30" fmla="*/ 35257 w 65957"/>
                <a:gd name="connsiteY30" fmla="*/ 13058 h 76570"/>
                <a:gd name="connsiteX31" fmla="*/ 16809 w 65957"/>
                <a:gd name="connsiteY31" fmla="*/ 13058 h 76570"/>
                <a:gd name="connsiteX32" fmla="*/ 16809 w 65957"/>
                <a:gd name="connsiteY32" fmla="*/ 34618 h 76570"/>
                <a:gd name="connsiteX33" fmla="*/ 35257 w 65957"/>
                <a:gd name="connsiteY33" fmla="*/ 34618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5957" h="76570" fill="norm" stroke="1" extrusionOk="0">
                  <a:moveTo>
                    <a:pt x="41258" y="0"/>
                  </a:moveTo>
                  <a:cubicBezTo>
                    <a:pt x="44675" y="0"/>
                    <a:pt x="47787" y="556"/>
                    <a:pt x="50538" y="1667"/>
                  </a:cubicBezTo>
                  <a:cubicBezTo>
                    <a:pt x="53288" y="2778"/>
                    <a:pt x="55650" y="4306"/>
                    <a:pt x="57622" y="6223"/>
                  </a:cubicBezTo>
                  <a:cubicBezTo>
                    <a:pt x="59595" y="8140"/>
                    <a:pt x="61095" y="10391"/>
                    <a:pt x="62123" y="12919"/>
                  </a:cubicBezTo>
                  <a:cubicBezTo>
                    <a:pt x="63151" y="15447"/>
                    <a:pt x="63679" y="18198"/>
                    <a:pt x="63679" y="21115"/>
                  </a:cubicBezTo>
                  <a:cubicBezTo>
                    <a:pt x="63679" y="25616"/>
                    <a:pt x="62734" y="29506"/>
                    <a:pt x="60845" y="32812"/>
                  </a:cubicBezTo>
                  <a:cubicBezTo>
                    <a:pt x="58956" y="36118"/>
                    <a:pt x="55872" y="38619"/>
                    <a:pt x="51566" y="40313"/>
                  </a:cubicBezTo>
                  <a:lnTo>
                    <a:pt x="51566" y="40535"/>
                  </a:lnTo>
                  <a:cubicBezTo>
                    <a:pt x="53649" y="41119"/>
                    <a:pt x="55344" y="41980"/>
                    <a:pt x="56705" y="43175"/>
                  </a:cubicBezTo>
                  <a:cubicBezTo>
                    <a:pt x="58067" y="44370"/>
                    <a:pt x="59178" y="45759"/>
                    <a:pt x="60039" y="47370"/>
                  </a:cubicBezTo>
                  <a:cubicBezTo>
                    <a:pt x="60901" y="48982"/>
                    <a:pt x="61512" y="50760"/>
                    <a:pt x="61929" y="52677"/>
                  </a:cubicBezTo>
                  <a:cubicBezTo>
                    <a:pt x="62318" y="54622"/>
                    <a:pt x="62595" y="56539"/>
                    <a:pt x="62734" y="58456"/>
                  </a:cubicBezTo>
                  <a:cubicBezTo>
                    <a:pt x="62818" y="59678"/>
                    <a:pt x="62873" y="61095"/>
                    <a:pt x="62957" y="62734"/>
                  </a:cubicBezTo>
                  <a:cubicBezTo>
                    <a:pt x="63040" y="64373"/>
                    <a:pt x="63151" y="66068"/>
                    <a:pt x="63318" y="67763"/>
                  </a:cubicBezTo>
                  <a:cubicBezTo>
                    <a:pt x="63484" y="69486"/>
                    <a:pt x="63790" y="71097"/>
                    <a:pt x="64179" y="72653"/>
                  </a:cubicBezTo>
                  <a:cubicBezTo>
                    <a:pt x="64568" y="74181"/>
                    <a:pt x="65151" y="75486"/>
                    <a:pt x="65957" y="76570"/>
                  </a:cubicBezTo>
                  <a:lnTo>
                    <a:pt x="49121" y="76570"/>
                  </a:lnTo>
                  <a:cubicBezTo>
                    <a:pt x="48204" y="74125"/>
                    <a:pt x="47620" y="71236"/>
                    <a:pt x="47398" y="67874"/>
                  </a:cubicBezTo>
                  <a:cubicBezTo>
                    <a:pt x="47176" y="64512"/>
                    <a:pt x="46870" y="61289"/>
                    <a:pt x="46425" y="58233"/>
                  </a:cubicBezTo>
                  <a:cubicBezTo>
                    <a:pt x="45842" y="54233"/>
                    <a:pt x="44648" y="51288"/>
                    <a:pt x="42786" y="49426"/>
                  </a:cubicBezTo>
                  <a:cubicBezTo>
                    <a:pt x="40924" y="47565"/>
                    <a:pt x="37896" y="46648"/>
                    <a:pt x="33673" y="46648"/>
                  </a:cubicBezTo>
                  <a:lnTo>
                    <a:pt x="16837" y="46648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41286" y="0"/>
                  </a:lnTo>
                  <a:close/>
                  <a:moveTo>
                    <a:pt x="35257" y="34618"/>
                  </a:moveTo>
                  <a:cubicBezTo>
                    <a:pt x="39119" y="34618"/>
                    <a:pt x="42008" y="33757"/>
                    <a:pt x="43953" y="32034"/>
                  </a:cubicBezTo>
                  <a:cubicBezTo>
                    <a:pt x="45870" y="30311"/>
                    <a:pt x="46842" y="27533"/>
                    <a:pt x="46842" y="23671"/>
                  </a:cubicBezTo>
                  <a:cubicBezTo>
                    <a:pt x="46842" y="19809"/>
                    <a:pt x="45870" y="17253"/>
                    <a:pt x="43953" y="15586"/>
                  </a:cubicBezTo>
                  <a:cubicBezTo>
                    <a:pt x="42008" y="13892"/>
                    <a:pt x="39119" y="13058"/>
                    <a:pt x="35257" y="13058"/>
                  </a:cubicBezTo>
                  <a:lnTo>
                    <a:pt x="16809" y="13058"/>
                  </a:lnTo>
                  <a:lnTo>
                    <a:pt x="16809" y="34618"/>
                  </a:lnTo>
                  <a:lnTo>
                    <a:pt x="35257" y="34618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93" name="Forma Livre: Forma 192"/>
            <p:cNvSpPr/>
            <p:nvPr/>
          </p:nvSpPr>
          <p:spPr bwMode="auto">
            <a:xfrm>
              <a:off x="7567825" y="4689714"/>
              <a:ext cx="50731" cy="78264"/>
            </a:xfrm>
            <a:custGeom>
              <a:avLst/>
              <a:gdLst>
                <a:gd name="connsiteX0" fmla="*/ 49926 w 50731"/>
                <a:gd name="connsiteY0" fmla="*/ 60678 h 78264"/>
                <a:gd name="connsiteX1" fmla="*/ 46509 w 50731"/>
                <a:gd name="connsiteY1" fmla="*/ 69097 h 78264"/>
                <a:gd name="connsiteX2" fmla="*/ 38785 w 50731"/>
                <a:gd name="connsiteY2" fmla="*/ 75626 h 78264"/>
                <a:gd name="connsiteX3" fmla="*/ 25172 w 50731"/>
                <a:gd name="connsiteY3" fmla="*/ 78265 h 78264"/>
                <a:gd name="connsiteX4" fmla="*/ 15836 w 50731"/>
                <a:gd name="connsiteY4" fmla="*/ 76931 h 78264"/>
                <a:gd name="connsiteX5" fmla="*/ 7807 w 50731"/>
                <a:gd name="connsiteY5" fmla="*/ 72736 h 78264"/>
                <a:gd name="connsiteX6" fmla="*/ 2139 w 50731"/>
                <a:gd name="connsiteY6" fmla="*/ 65457 h 78264"/>
                <a:gd name="connsiteX7" fmla="*/ 0 w 50731"/>
                <a:gd name="connsiteY7" fmla="*/ 54677 h 78264"/>
                <a:gd name="connsiteX8" fmla="*/ 0 w 50731"/>
                <a:gd name="connsiteY8" fmla="*/ 48037 h 78264"/>
                <a:gd name="connsiteX9" fmla="*/ 15225 w 50731"/>
                <a:gd name="connsiteY9" fmla="*/ 48037 h 78264"/>
                <a:gd name="connsiteX10" fmla="*/ 15225 w 50731"/>
                <a:gd name="connsiteY10" fmla="*/ 51454 h 78264"/>
                <a:gd name="connsiteX11" fmla="*/ 15642 w 50731"/>
                <a:gd name="connsiteY11" fmla="*/ 56594 h 78264"/>
                <a:gd name="connsiteX12" fmla="*/ 17142 w 50731"/>
                <a:gd name="connsiteY12" fmla="*/ 60623 h 78264"/>
                <a:gd name="connsiteX13" fmla="*/ 20087 w 50731"/>
                <a:gd name="connsiteY13" fmla="*/ 63262 h 78264"/>
                <a:gd name="connsiteX14" fmla="*/ 24977 w 50731"/>
                <a:gd name="connsiteY14" fmla="*/ 64235 h 78264"/>
                <a:gd name="connsiteX15" fmla="*/ 30117 w 50731"/>
                <a:gd name="connsiteY15" fmla="*/ 63068 h 78264"/>
                <a:gd name="connsiteX16" fmla="*/ 32756 w 50731"/>
                <a:gd name="connsiteY16" fmla="*/ 60011 h 78264"/>
                <a:gd name="connsiteX17" fmla="*/ 33729 w 50731"/>
                <a:gd name="connsiteY17" fmla="*/ 55927 h 78264"/>
                <a:gd name="connsiteX18" fmla="*/ 33895 w 50731"/>
                <a:gd name="connsiteY18" fmla="*/ 51677 h 78264"/>
                <a:gd name="connsiteX19" fmla="*/ 33895 w 50731"/>
                <a:gd name="connsiteY19" fmla="*/ 0 h 78264"/>
                <a:gd name="connsiteX20" fmla="*/ 50732 w 50731"/>
                <a:gd name="connsiteY20" fmla="*/ 0 h 78264"/>
                <a:gd name="connsiteX21" fmla="*/ 50732 w 50731"/>
                <a:gd name="connsiteY21" fmla="*/ 52427 h 78264"/>
                <a:gd name="connsiteX22" fmla="*/ 49982 w 50731"/>
                <a:gd name="connsiteY22" fmla="*/ 60678 h 78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0731" h="78264" fill="norm" stroke="1" extrusionOk="0">
                  <a:moveTo>
                    <a:pt x="49926" y="60678"/>
                  </a:moveTo>
                  <a:cubicBezTo>
                    <a:pt x="49426" y="63679"/>
                    <a:pt x="48287" y="66485"/>
                    <a:pt x="46509" y="69097"/>
                  </a:cubicBezTo>
                  <a:cubicBezTo>
                    <a:pt x="44731" y="71708"/>
                    <a:pt x="42147" y="73875"/>
                    <a:pt x="38785" y="75626"/>
                  </a:cubicBezTo>
                  <a:cubicBezTo>
                    <a:pt x="35423" y="77376"/>
                    <a:pt x="30895" y="78265"/>
                    <a:pt x="25172" y="78265"/>
                  </a:cubicBezTo>
                  <a:cubicBezTo>
                    <a:pt x="21949" y="78265"/>
                    <a:pt x="18837" y="77821"/>
                    <a:pt x="15836" y="76931"/>
                  </a:cubicBezTo>
                  <a:cubicBezTo>
                    <a:pt x="12836" y="76042"/>
                    <a:pt x="10169" y="74653"/>
                    <a:pt x="7807" y="72736"/>
                  </a:cubicBezTo>
                  <a:cubicBezTo>
                    <a:pt x="5445" y="70847"/>
                    <a:pt x="3556" y="68430"/>
                    <a:pt x="2139" y="65457"/>
                  </a:cubicBezTo>
                  <a:cubicBezTo>
                    <a:pt x="695" y="62484"/>
                    <a:pt x="0" y="58900"/>
                    <a:pt x="0" y="54677"/>
                  </a:cubicBezTo>
                  <a:lnTo>
                    <a:pt x="0" y="48037"/>
                  </a:lnTo>
                  <a:lnTo>
                    <a:pt x="15225" y="48037"/>
                  </a:lnTo>
                  <a:lnTo>
                    <a:pt x="15225" y="51454"/>
                  </a:lnTo>
                  <a:cubicBezTo>
                    <a:pt x="15225" y="53316"/>
                    <a:pt x="15364" y="55038"/>
                    <a:pt x="15642" y="56594"/>
                  </a:cubicBezTo>
                  <a:cubicBezTo>
                    <a:pt x="15920" y="58178"/>
                    <a:pt x="16420" y="59511"/>
                    <a:pt x="17142" y="60623"/>
                  </a:cubicBezTo>
                  <a:cubicBezTo>
                    <a:pt x="17865" y="61734"/>
                    <a:pt x="18837" y="62595"/>
                    <a:pt x="20087" y="63262"/>
                  </a:cubicBezTo>
                  <a:cubicBezTo>
                    <a:pt x="21338" y="63901"/>
                    <a:pt x="22977" y="64235"/>
                    <a:pt x="24977" y="64235"/>
                  </a:cubicBezTo>
                  <a:cubicBezTo>
                    <a:pt x="27200" y="64235"/>
                    <a:pt x="28895" y="63846"/>
                    <a:pt x="30117" y="63068"/>
                  </a:cubicBezTo>
                  <a:cubicBezTo>
                    <a:pt x="31339" y="62290"/>
                    <a:pt x="32201" y="61262"/>
                    <a:pt x="32756" y="60011"/>
                  </a:cubicBezTo>
                  <a:cubicBezTo>
                    <a:pt x="33284" y="58761"/>
                    <a:pt x="33617" y="57400"/>
                    <a:pt x="33729" y="55927"/>
                  </a:cubicBezTo>
                  <a:cubicBezTo>
                    <a:pt x="33840" y="54455"/>
                    <a:pt x="33895" y="53038"/>
                    <a:pt x="33895" y="51677"/>
                  </a:cubicBezTo>
                  <a:lnTo>
                    <a:pt x="33895" y="0"/>
                  </a:lnTo>
                  <a:lnTo>
                    <a:pt x="50732" y="0"/>
                  </a:lnTo>
                  <a:lnTo>
                    <a:pt x="50732" y="52427"/>
                  </a:lnTo>
                  <a:cubicBezTo>
                    <a:pt x="50732" y="54927"/>
                    <a:pt x="50482" y="57678"/>
                    <a:pt x="49982" y="60678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94" name="Gráfico 4"/>
          <p:cNvGrpSpPr/>
          <p:nvPr/>
        </p:nvGrpSpPr>
        <p:grpSpPr bwMode="auto">
          <a:xfrm>
            <a:off x="9795683" y="4786325"/>
            <a:ext cx="135306" cy="80071"/>
            <a:chOff x="6641701" y="4633925"/>
            <a:chExt cx="135306" cy="80071"/>
          </a:xfrm>
          <a:solidFill>
            <a:srgbClr val="231F20"/>
          </a:solidFill>
        </p:grpSpPr>
        <p:sp>
          <p:nvSpPr>
            <p:cNvPr id="195" name="Forma Livre: Forma 194"/>
            <p:cNvSpPr/>
            <p:nvPr/>
          </p:nvSpPr>
          <p:spPr bwMode="auto">
            <a:xfrm>
              <a:off x="6641701" y="4633925"/>
              <a:ext cx="64459" cy="80071"/>
            </a:xfrm>
            <a:custGeom>
              <a:avLst/>
              <a:gdLst>
                <a:gd name="connsiteX0" fmla="*/ 17589 w 64459"/>
                <a:gd name="connsiteY0" fmla="*/ 59512 h 80071"/>
                <a:gd name="connsiteX1" fmla="*/ 21284 w 64459"/>
                <a:gd name="connsiteY1" fmla="*/ 63846 h 80071"/>
                <a:gd name="connsiteX2" fmla="*/ 26702 w 64459"/>
                <a:gd name="connsiteY2" fmla="*/ 66319 h 80071"/>
                <a:gd name="connsiteX3" fmla="*/ 33148 w 64459"/>
                <a:gd name="connsiteY3" fmla="*/ 67124 h 80071"/>
                <a:gd name="connsiteX4" fmla="*/ 37982 w 64459"/>
                <a:gd name="connsiteY4" fmla="*/ 66763 h 80071"/>
                <a:gd name="connsiteX5" fmla="*/ 42816 w 64459"/>
                <a:gd name="connsiteY5" fmla="*/ 65318 h 80071"/>
                <a:gd name="connsiteX6" fmla="*/ 46567 w 64459"/>
                <a:gd name="connsiteY6" fmla="*/ 62373 h 80071"/>
                <a:gd name="connsiteX7" fmla="*/ 48067 w 64459"/>
                <a:gd name="connsiteY7" fmla="*/ 57595 h 80071"/>
                <a:gd name="connsiteX8" fmla="*/ 46095 w 64459"/>
                <a:gd name="connsiteY8" fmla="*/ 52566 h 80071"/>
                <a:gd name="connsiteX9" fmla="*/ 40899 w 64459"/>
                <a:gd name="connsiteY9" fmla="*/ 49343 h 80071"/>
                <a:gd name="connsiteX10" fmla="*/ 33620 w 64459"/>
                <a:gd name="connsiteY10" fmla="*/ 47093 h 80071"/>
                <a:gd name="connsiteX11" fmla="*/ 25369 w 64459"/>
                <a:gd name="connsiteY11" fmla="*/ 44953 h 80071"/>
                <a:gd name="connsiteX12" fmla="*/ 17006 w 64459"/>
                <a:gd name="connsiteY12" fmla="*/ 42314 h 80071"/>
                <a:gd name="connsiteX13" fmla="*/ 9727 w 64459"/>
                <a:gd name="connsiteY13" fmla="*/ 38285 h 80071"/>
                <a:gd name="connsiteX14" fmla="*/ 4531 w 64459"/>
                <a:gd name="connsiteY14" fmla="*/ 32117 h 80071"/>
                <a:gd name="connsiteX15" fmla="*/ 2558 w 64459"/>
                <a:gd name="connsiteY15" fmla="*/ 23171 h 80071"/>
                <a:gd name="connsiteX16" fmla="*/ 5087 w 64459"/>
                <a:gd name="connsiteY16" fmla="*/ 12919 h 80071"/>
                <a:gd name="connsiteX17" fmla="*/ 11671 w 64459"/>
                <a:gd name="connsiteY17" fmla="*/ 5668 h 80071"/>
                <a:gd name="connsiteX18" fmla="*/ 20895 w 64459"/>
                <a:gd name="connsiteY18" fmla="*/ 1389 h 80071"/>
                <a:gd name="connsiteX19" fmla="*/ 31203 w 64459"/>
                <a:gd name="connsiteY19" fmla="*/ 0 h 80071"/>
                <a:gd name="connsiteX20" fmla="*/ 42733 w 64459"/>
                <a:gd name="connsiteY20" fmla="*/ 1334 h 80071"/>
                <a:gd name="connsiteX21" fmla="*/ 52540 w 64459"/>
                <a:gd name="connsiteY21" fmla="*/ 5668 h 80071"/>
                <a:gd name="connsiteX22" fmla="*/ 59347 w 64459"/>
                <a:gd name="connsiteY22" fmla="*/ 13336 h 80071"/>
                <a:gd name="connsiteX23" fmla="*/ 61876 w 64459"/>
                <a:gd name="connsiteY23" fmla="*/ 24644 h 80071"/>
                <a:gd name="connsiteX24" fmla="*/ 45567 w 64459"/>
                <a:gd name="connsiteY24" fmla="*/ 24644 h 80071"/>
                <a:gd name="connsiteX25" fmla="*/ 44122 w 64459"/>
                <a:gd name="connsiteY25" fmla="*/ 18948 h 80071"/>
                <a:gd name="connsiteX26" fmla="*/ 40844 w 64459"/>
                <a:gd name="connsiteY26" fmla="*/ 15420 h 80071"/>
                <a:gd name="connsiteX27" fmla="*/ 36176 w 64459"/>
                <a:gd name="connsiteY27" fmla="*/ 13586 h 80071"/>
                <a:gd name="connsiteX28" fmla="*/ 30453 w 64459"/>
                <a:gd name="connsiteY28" fmla="*/ 13058 h 80071"/>
                <a:gd name="connsiteX29" fmla="*/ 26369 w 64459"/>
                <a:gd name="connsiteY29" fmla="*/ 13503 h 80071"/>
                <a:gd name="connsiteX30" fmla="*/ 22674 w 64459"/>
                <a:gd name="connsiteY30" fmla="*/ 15003 h 80071"/>
                <a:gd name="connsiteX31" fmla="*/ 19951 w 64459"/>
                <a:gd name="connsiteY31" fmla="*/ 17670 h 80071"/>
                <a:gd name="connsiteX32" fmla="*/ 18867 w 64459"/>
                <a:gd name="connsiteY32" fmla="*/ 21754 h 80071"/>
                <a:gd name="connsiteX33" fmla="*/ 19728 w 64459"/>
                <a:gd name="connsiteY33" fmla="*/ 25394 h 80071"/>
                <a:gd name="connsiteX34" fmla="*/ 23118 w 64459"/>
                <a:gd name="connsiteY34" fmla="*/ 27978 h 80071"/>
                <a:gd name="connsiteX35" fmla="*/ 30092 w 64459"/>
                <a:gd name="connsiteY35" fmla="*/ 30339 h 80071"/>
                <a:gd name="connsiteX36" fmla="*/ 41733 w 64459"/>
                <a:gd name="connsiteY36" fmla="*/ 33340 h 80071"/>
                <a:gd name="connsiteX37" fmla="*/ 47678 w 64459"/>
                <a:gd name="connsiteY37" fmla="*/ 34896 h 80071"/>
                <a:gd name="connsiteX38" fmla="*/ 55235 w 64459"/>
                <a:gd name="connsiteY38" fmla="*/ 38480 h 80071"/>
                <a:gd name="connsiteX39" fmla="*/ 61737 w 64459"/>
                <a:gd name="connsiteY39" fmla="*/ 45064 h 80071"/>
                <a:gd name="connsiteX40" fmla="*/ 64459 w 64459"/>
                <a:gd name="connsiteY40" fmla="*/ 55622 h 80071"/>
                <a:gd name="connsiteX41" fmla="*/ 62431 w 64459"/>
                <a:gd name="connsiteY41" fmla="*/ 65374 h 80071"/>
                <a:gd name="connsiteX42" fmla="*/ 56374 w 64459"/>
                <a:gd name="connsiteY42" fmla="*/ 73153 h 80071"/>
                <a:gd name="connsiteX43" fmla="*/ 46400 w 64459"/>
                <a:gd name="connsiteY43" fmla="*/ 78237 h 80071"/>
                <a:gd name="connsiteX44" fmla="*/ 32620 w 64459"/>
                <a:gd name="connsiteY44" fmla="*/ 80071 h 80071"/>
                <a:gd name="connsiteX45" fmla="*/ 20340 w 64459"/>
                <a:gd name="connsiteY45" fmla="*/ 78515 h 80071"/>
                <a:gd name="connsiteX46" fmla="*/ 9838 w 64459"/>
                <a:gd name="connsiteY46" fmla="*/ 73625 h 80071"/>
                <a:gd name="connsiteX47" fmla="*/ 2586 w 64459"/>
                <a:gd name="connsiteY47" fmla="*/ 65152 h 80071"/>
                <a:gd name="connsiteX48" fmla="*/ 3 w 64459"/>
                <a:gd name="connsiteY48" fmla="*/ 52927 h 80071"/>
                <a:gd name="connsiteX49" fmla="*/ 16311 w 64459"/>
                <a:gd name="connsiteY49" fmla="*/ 52927 h 80071"/>
                <a:gd name="connsiteX50" fmla="*/ 17700 w 64459"/>
                <a:gd name="connsiteY50" fmla="*/ 59456 h 80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4459" h="80071" fill="norm" stroke="1" extrusionOk="0">
                  <a:moveTo>
                    <a:pt x="17589" y="59512"/>
                  </a:moveTo>
                  <a:cubicBezTo>
                    <a:pt x="18506" y="61290"/>
                    <a:pt x="19756" y="62734"/>
                    <a:pt x="21284" y="63846"/>
                  </a:cubicBezTo>
                  <a:cubicBezTo>
                    <a:pt x="22812" y="64957"/>
                    <a:pt x="24618" y="65791"/>
                    <a:pt x="26702" y="66319"/>
                  </a:cubicBezTo>
                  <a:cubicBezTo>
                    <a:pt x="28786" y="66846"/>
                    <a:pt x="30925" y="67124"/>
                    <a:pt x="33148" y="67124"/>
                  </a:cubicBezTo>
                  <a:cubicBezTo>
                    <a:pt x="34648" y="67124"/>
                    <a:pt x="36259" y="66985"/>
                    <a:pt x="37982" y="66763"/>
                  </a:cubicBezTo>
                  <a:cubicBezTo>
                    <a:pt x="39704" y="66541"/>
                    <a:pt x="41316" y="66041"/>
                    <a:pt x="42816" y="65318"/>
                  </a:cubicBezTo>
                  <a:cubicBezTo>
                    <a:pt x="44316" y="64596"/>
                    <a:pt x="45567" y="63623"/>
                    <a:pt x="46567" y="62373"/>
                  </a:cubicBezTo>
                  <a:cubicBezTo>
                    <a:pt x="47567" y="61123"/>
                    <a:pt x="48067" y="59539"/>
                    <a:pt x="48067" y="57595"/>
                  </a:cubicBezTo>
                  <a:cubicBezTo>
                    <a:pt x="48067" y="55511"/>
                    <a:pt x="47400" y="53844"/>
                    <a:pt x="46095" y="52566"/>
                  </a:cubicBezTo>
                  <a:cubicBezTo>
                    <a:pt x="44761" y="51288"/>
                    <a:pt x="43039" y="50204"/>
                    <a:pt x="40899" y="49343"/>
                  </a:cubicBezTo>
                  <a:cubicBezTo>
                    <a:pt x="38760" y="48482"/>
                    <a:pt x="36315" y="47732"/>
                    <a:pt x="33620" y="47093"/>
                  </a:cubicBezTo>
                  <a:cubicBezTo>
                    <a:pt x="30897" y="46454"/>
                    <a:pt x="28147" y="45731"/>
                    <a:pt x="25369" y="44953"/>
                  </a:cubicBezTo>
                  <a:cubicBezTo>
                    <a:pt x="22507" y="44231"/>
                    <a:pt x="19728" y="43370"/>
                    <a:pt x="17006" y="42314"/>
                  </a:cubicBezTo>
                  <a:cubicBezTo>
                    <a:pt x="14283" y="41286"/>
                    <a:pt x="11866" y="39952"/>
                    <a:pt x="9727" y="38285"/>
                  </a:cubicBezTo>
                  <a:cubicBezTo>
                    <a:pt x="7587" y="36646"/>
                    <a:pt x="5837" y="34590"/>
                    <a:pt x="4531" y="32117"/>
                  </a:cubicBezTo>
                  <a:cubicBezTo>
                    <a:pt x="3198" y="29645"/>
                    <a:pt x="2558" y="26672"/>
                    <a:pt x="2558" y="23171"/>
                  </a:cubicBezTo>
                  <a:cubicBezTo>
                    <a:pt x="2558" y="19254"/>
                    <a:pt x="3392" y="15837"/>
                    <a:pt x="5087" y="12919"/>
                  </a:cubicBezTo>
                  <a:cubicBezTo>
                    <a:pt x="6754" y="10030"/>
                    <a:pt x="8976" y="7613"/>
                    <a:pt x="11671" y="5668"/>
                  </a:cubicBezTo>
                  <a:cubicBezTo>
                    <a:pt x="14394" y="3723"/>
                    <a:pt x="17450" y="2306"/>
                    <a:pt x="20895" y="1389"/>
                  </a:cubicBezTo>
                  <a:cubicBezTo>
                    <a:pt x="24341" y="445"/>
                    <a:pt x="27758" y="0"/>
                    <a:pt x="31203" y="0"/>
                  </a:cubicBezTo>
                  <a:cubicBezTo>
                    <a:pt x="35204" y="0"/>
                    <a:pt x="39038" y="445"/>
                    <a:pt x="42733" y="1334"/>
                  </a:cubicBezTo>
                  <a:cubicBezTo>
                    <a:pt x="46428" y="2223"/>
                    <a:pt x="49679" y="3668"/>
                    <a:pt x="52540" y="5668"/>
                  </a:cubicBezTo>
                  <a:cubicBezTo>
                    <a:pt x="55402" y="7668"/>
                    <a:pt x="57680" y="10224"/>
                    <a:pt x="59347" y="13336"/>
                  </a:cubicBezTo>
                  <a:cubicBezTo>
                    <a:pt x="61014" y="16448"/>
                    <a:pt x="61876" y="20226"/>
                    <a:pt x="61876" y="24644"/>
                  </a:cubicBezTo>
                  <a:lnTo>
                    <a:pt x="45567" y="24644"/>
                  </a:lnTo>
                  <a:cubicBezTo>
                    <a:pt x="45428" y="22366"/>
                    <a:pt x="44955" y="20449"/>
                    <a:pt x="44122" y="18948"/>
                  </a:cubicBezTo>
                  <a:cubicBezTo>
                    <a:pt x="43288" y="17448"/>
                    <a:pt x="42205" y="16281"/>
                    <a:pt x="40844" y="15420"/>
                  </a:cubicBezTo>
                  <a:cubicBezTo>
                    <a:pt x="39482" y="14559"/>
                    <a:pt x="37927" y="13947"/>
                    <a:pt x="36176" y="13586"/>
                  </a:cubicBezTo>
                  <a:cubicBezTo>
                    <a:pt x="34426" y="13225"/>
                    <a:pt x="32509" y="13058"/>
                    <a:pt x="30453" y="13058"/>
                  </a:cubicBezTo>
                  <a:cubicBezTo>
                    <a:pt x="29091" y="13058"/>
                    <a:pt x="27730" y="13197"/>
                    <a:pt x="26369" y="13503"/>
                  </a:cubicBezTo>
                  <a:cubicBezTo>
                    <a:pt x="25007" y="13781"/>
                    <a:pt x="23785" y="14281"/>
                    <a:pt x="22674" y="15003"/>
                  </a:cubicBezTo>
                  <a:cubicBezTo>
                    <a:pt x="21562" y="15725"/>
                    <a:pt x="20645" y="16615"/>
                    <a:pt x="19951" y="17670"/>
                  </a:cubicBezTo>
                  <a:cubicBezTo>
                    <a:pt x="19228" y="18754"/>
                    <a:pt x="18867" y="20115"/>
                    <a:pt x="18867" y="21754"/>
                  </a:cubicBezTo>
                  <a:cubicBezTo>
                    <a:pt x="18867" y="23255"/>
                    <a:pt x="19145" y="24477"/>
                    <a:pt x="19728" y="25394"/>
                  </a:cubicBezTo>
                  <a:cubicBezTo>
                    <a:pt x="20284" y="26311"/>
                    <a:pt x="21423" y="27172"/>
                    <a:pt x="23118" y="27978"/>
                  </a:cubicBezTo>
                  <a:cubicBezTo>
                    <a:pt x="24785" y="28756"/>
                    <a:pt x="27119" y="29561"/>
                    <a:pt x="30092" y="30339"/>
                  </a:cubicBezTo>
                  <a:cubicBezTo>
                    <a:pt x="33065" y="31117"/>
                    <a:pt x="36926" y="32117"/>
                    <a:pt x="41733" y="33340"/>
                  </a:cubicBezTo>
                  <a:cubicBezTo>
                    <a:pt x="43150" y="33618"/>
                    <a:pt x="45150" y="34146"/>
                    <a:pt x="47678" y="34896"/>
                  </a:cubicBezTo>
                  <a:cubicBezTo>
                    <a:pt x="50206" y="35646"/>
                    <a:pt x="52735" y="36840"/>
                    <a:pt x="55235" y="38480"/>
                  </a:cubicBezTo>
                  <a:cubicBezTo>
                    <a:pt x="57736" y="40119"/>
                    <a:pt x="59903" y="42314"/>
                    <a:pt x="61737" y="45064"/>
                  </a:cubicBezTo>
                  <a:cubicBezTo>
                    <a:pt x="63570" y="47815"/>
                    <a:pt x="64459" y="51343"/>
                    <a:pt x="64459" y="55622"/>
                  </a:cubicBezTo>
                  <a:cubicBezTo>
                    <a:pt x="64459" y="59123"/>
                    <a:pt x="63792" y="62373"/>
                    <a:pt x="62431" y="65374"/>
                  </a:cubicBezTo>
                  <a:cubicBezTo>
                    <a:pt x="61070" y="68375"/>
                    <a:pt x="59069" y="70958"/>
                    <a:pt x="56374" y="73153"/>
                  </a:cubicBezTo>
                  <a:cubicBezTo>
                    <a:pt x="53679" y="75348"/>
                    <a:pt x="50373" y="77015"/>
                    <a:pt x="46400" y="78237"/>
                  </a:cubicBezTo>
                  <a:cubicBezTo>
                    <a:pt x="42427" y="79460"/>
                    <a:pt x="37843" y="80071"/>
                    <a:pt x="32620" y="80071"/>
                  </a:cubicBezTo>
                  <a:cubicBezTo>
                    <a:pt x="28397" y="80071"/>
                    <a:pt x="24313" y="79543"/>
                    <a:pt x="20340" y="78515"/>
                  </a:cubicBezTo>
                  <a:cubicBezTo>
                    <a:pt x="16367" y="77487"/>
                    <a:pt x="12866" y="75848"/>
                    <a:pt x="9838" y="73625"/>
                  </a:cubicBezTo>
                  <a:cubicBezTo>
                    <a:pt x="6809" y="71403"/>
                    <a:pt x="4392" y="68597"/>
                    <a:pt x="2586" y="65152"/>
                  </a:cubicBezTo>
                  <a:cubicBezTo>
                    <a:pt x="808" y="61734"/>
                    <a:pt x="-53" y="57650"/>
                    <a:pt x="3" y="52927"/>
                  </a:cubicBezTo>
                  <a:lnTo>
                    <a:pt x="16311" y="52927"/>
                  </a:lnTo>
                  <a:cubicBezTo>
                    <a:pt x="16311" y="55511"/>
                    <a:pt x="16783" y="57678"/>
                    <a:pt x="17700" y="59456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96" name="Forma Livre: Forma 195"/>
            <p:cNvSpPr/>
            <p:nvPr/>
          </p:nvSpPr>
          <p:spPr bwMode="auto">
            <a:xfrm>
              <a:off x="6715995" y="4635731"/>
              <a:ext cx="61011" cy="76570"/>
            </a:xfrm>
            <a:custGeom>
              <a:avLst/>
              <a:gdLst>
                <a:gd name="connsiteX0" fmla="*/ 34534 w 61011"/>
                <a:gd name="connsiteY0" fmla="*/ 0 h 76570"/>
                <a:gd name="connsiteX1" fmla="*/ 46759 w 61011"/>
                <a:gd name="connsiteY1" fmla="*/ 2084 h 76570"/>
                <a:gd name="connsiteX2" fmla="*/ 54955 w 61011"/>
                <a:gd name="connsiteY2" fmla="*/ 7613 h 76570"/>
                <a:gd name="connsiteX3" fmla="*/ 59567 w 61011"/>
                <a:gd name="connsiteY3" fmla="*/ 15448 h 76570"/>
                <a:gd name="connsiteX4" fmla="*/ 61012 w 61011"/>
                <a:gd name="connsiteY4" fmla="*/ 24561 h 76570"/>
                <a:gd name="connsiteX5" fmla="*/ 59567 w 61011"/>
                <a:gd name="connsiteY5" fmla="*/ 33617 h 76570"/>
                <a:gd name="connsiteX6" fmla="*/ 54955 w 61011"/>
                <a:gd name="connsiteY6" fmla="*/ 41508 h 76570"/>
                <a:gd name="connsiteX7" fmla="*/ 46759 w 61011"/>
                <a:gd name="connsiteY7" fmla="*/ 47037 h 76570"/>
                <a:gd name="connsiteX8" fmla="*/ 34534 w 61011"/>
                <a:gd name="connsiteY8" fmla="*/ 49121 h 76570"/>
                <a:gd name="connsiteX9" fmla="*/ 16836 w 61011"/>
                <a:gd name="connsiteY9" fmla="*/ 49121 h 76570"/>
                <a:gd name="connsiteX10" fmla="*/ 16836 w 61011"/>
                <a:gd name="connsiteY10" fmla="*/ 76570 h 76570"/>
                <a:gd name="connsiteX11" fmla="*/ 0 w 61011"/>
                <a:gd name="connsiteY11" fmla="*/ 76570 h 76570"/>
                <a:gd name="connsiteX12" fmla="*/ 0 w 61011"/>
                <a:gd name="connsiteY12" fmla="*/ 0 h 76570"/>
                <a:gd name="connsiteX13" fmla="*/ 34534 w 61011"/>
                <a:gd name="connsiteY13" fmla="*/ 0 h 76570"/>
                <a:gd name="connsiteX14" fmla="*/ 29922 w 61011"/>
                <a:gd name="connsiteY14" fmla="*/ 36035 h 76570"/>
                <a:gd name="connsiteX15" fmla="*/ 35507 w 61011"/>
                <a:gd name="connsiteY15" fmla="*/ 35618 h 76570"/>
                <a:gd name="connsiteX16" fmla="*/ 40230 w 61011"/>
                <a:gd name="connsiteY16" fmla="*/ 33951 h 76570"/>
                <a:gd name="connsiteX17" fmla="*/ 43508 w 61011"/>
                <a:gd name="connsiteY17" fmla="*/ 30478 h 76570"/>
                <a:gd name="connsiteX18" fmla="*/ 44731 w 61011"/>
                <a:gd name="connsiteY18" fmla="*/ 24588 h 76570"/>
                <a:gd name="connsiteX19" fmla="*/ 43508 w 61011"/>
                <a:gd name="connsiteY19" fmla="*/ 18698 h 76570"/>
                <a:gd name="connsiteX20" fmla="*/ 40230 w 61011"/>
                <a:gd name="connsiteY20" fmla="*/ 15225 h 76570"/>
                <a:gd name="connsiteX21" fmla="*/ 35507 w 61011"/>
                <a:gd name="connsiteY21" fmla="*/ 13558 h 76570"/>
                <a:gd name="connsiteX22" fmla="*/ 29922 w 61011"/>
                <a:gd name="connsiteY22" fmla="*/ 13141 h 76570"/>
                <a:gd name="connsiteX23" fmla="*/ 16836 w 61011"/>
                <a:gd name="connsiteY23" fmla="*/ 13141 h 76570"/>
                <a:gd name="connsiteX24" fmla="*/ 16836 w 61011"/>
                <a:gd name="connsiteY24" fmla="*/ 36090 h 76570"/>
                <a:gd name="connsiteX25" fmla="*/ 29922 w 61011"/>
                <a:gd name="connsiteY25" fmla="*/ 3609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011" h="76570" fill="norm" stroke="1" extrusionOk="0">
                  <a:moveTo>
                    <a:pt x="34534" y="0"/>
                  </a:moveTo>
                  <a:cubicBezTo>
                    <a:pt x="39313" y="0"/>
                    <a:pt x="43397" y="695"/>
                    <a:pt x="46759" y="2084"/>
                  </a:cubicBezTo>
                  <a:cubicBezTo>
                    <a:pt x="50121" y="3473"/>
                    <a:pt x="52844" y="5307"/>
                    <a:pt x="54955" y="7613"/>
                  </a:cubicBezTo>
                  <a:cubicBezTo>
                    <a:pt x="57067" y="9891"/>
                    <a:pt x="58594" y="12502"/>
                    <a:pt x="59567" y="15448"/>
                  </a:cubicBezTo>
                  <a:cubicBezTo>
                    <a:pt x="60540" y="18392"/>
                    <a:pt x="61012" y="21421"/>
                    <a:pt x="61012" y="24561"/>
                  </a:cubicBezTo>
                  <a:cubicBezTo>
                    <a:pt x="61012" y="27700"/>
                    <a:pt x="60540" y="30645"/>
                    <a:pt x="59567" y="33617"/>
                  </a:cubicBezTo>
                  <a:cubicBezTo>
                    <a:pt x="58594" y="36590"/>
                    <a:pt x="57067" y="39202"/>
                    <a:pt x="54955" y="41508"/>
                  </a:cubicBezTo>
                  <a:cubicBezTo>
                    <a:pt x="52844" y="43786"/>
                    <a:pt x="50121" y="45648"/>
                    <a:pt x="46759" y="47037"/>
                  </a:cubicBezTo>
                  <a:cubicBezTo>
                    <a:pt x="43397" y="48426"/>
                    <a:pt x="39313" y="49121"/>
                    <a:pt x="34534" y="49121"/>
                  </a:cubicBezTo>
                  <a:lnTo>
                    <a:pt x="16836" y="49121"/>
                  </a:lnTo>
                  <a:lnTo>
                    <a:pt x="16836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34534" y="0"/>
                  </a:lnTo>
                  <a:close/>
                  <a:moveTo>
                    <a:pt x="29922" y="36035"/>
                  </a:moveTo>
                  <a:cubicBezTo>
                    <a:pt x="31839" y="36035"/>
                    <a:pt x="33701" y="35896"/>
                    <a:pt x="35507" y="35618"/>
                  </a:cubicBezTo>
                  <a:cubicBezTo>
                    <a:pt x="37285" y="35340"/>
                    <a:pt x="38869" y="34785"/>
                    <a:pt x="40230" y="33951"/>
                  </a:cubicBezTo>
                  <a:cubicBezTo>
                    <a:pt x="41591" y="33145"/>
                    <a:pt x="42675" y="31978"/>
                    <a:pt x="43508" y="30478"/>
                  </a:cubicBezTo>
                  <a:cubicBezTo>
                    <a:pt x="44342" y="28978"/>
                    <a:pt x="44731" y="27005"/>
                    <a:pt x="44731" y="24588"/>
                  </a:cubicBezTo>
                  <a:cubicBezTo>
                    <a:pt x="44731" y="22171"/>
                    <a:pt x="44314" y="20198"/>
                    <a:pt x="43508" y="18698"/>
                  </a:cubicBezTo>
                  <a:cubicBezTo>
                    <a:pt x="42675" y="17198"/>
                    <a:pt x="41591" y="16031"/>
                    <a:pt x="40230" y="15225"/>
                  </a:cubicBezTo>
                  <a:cubicBezTo>
                    <a:pt x="38869" y="14392"/>
                    <a:pt x="37285" y="13836"/>
                    <a:pt x="35507" y="13558"/>
                  </a:cubicBezTo>
                  <a:cubicBezTo>
                    <a:pt x="33729" y="13280"/>
                    <a:pt x="31867" y="13141"/>
                    <a:pt x="29922" y="13141"/>
                  </a:cubicBezTo>
                  <a:lnTo>
                    <a:pt x="16836" y="13141"/>
                  </a:lnTo>
                  <a:lnTo>
                    <a:pt x="16836" y="36090"/>
                  </a:lnTo>
                  <a:lnTo>
                    <a:pt x="29922" y="3609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97" name="Gráfico 4"/>
          <p:cNvGrpSpPr/>
          <p:nvPr/>
        </p:nvGrpSpPr>
        <p:grpSpPr bwMode="auto">
          <a:xfrm>
            <a:off x="9389941" y="5139615"/>
            <a:ext cx="137498" cy="76598"/>
            <a:chOff x="6235959" y="4987215"/>
            <a:chExt cx="137498" cy="76598"/>
          </a:xfrm>
          <a:solidFill>
            <a:srgbClr val="231F20"/>
          </a:solidFill>
        </p:grpSpPr>
        <p:sp>
          <p:nvSpPr>
            <p:cNvPr id="198" name="Forma Livre: Forma 197"/>
            <p:cNvSpPr/>
            <p:nvPr/>
          </p:nvSpPr>
          <p:spPr bwMode="auto">
            <a:xfrm>
              <a:off x="6235959" y="4987215"/>
              <a:ext cx="61011" cy="76570"/>
            </a:xfrm>
            <a:custGeom>
              <a:avLst/>
              <a:gdLst>
                <a:gd name="connsiteX0" fmla="*/ 34535 w 61011"/>
                <a:gd name="connsiteY0" fmla="*/ 0 h 76570"/>
                <a:gd name="connsiteX1" fmla="*/ 46759 w 61011"/>
                <a:gd name="connsiteY1" fmla="*/ 2084 h 76570"/>
                <a:gd name="connsiteX2" fmla="*/ 54955 w 61011"/>
                <a:gd name="connsiteY2" fmla="*/ 7613 h 76570"/>
                <a:gd name="connsiteX3" fmla="*/ 59567 w 61011"/>
                <a:gd name="connsiteY3" fmla="*/ 15448 h 76570"/>
                <a:gd name="connsiteX4" fmla="*/ 61012 w 61011"/>
                <a:gd name="connsiteY4" fmla="*/ 24560 h 76570"/>
                <a:gd name="connsiteX5" fmla="*/ 59567 w 61011"/>
                <a:gd name="connsiteY5" fmla="*/ 33617 h 76570"/>
                <a:gd name="connsiteX6" fmla="*/ 54955 w 61011"/>
                <a:gd name="connsiteY6" fmla="*/ 41508 h 76570"/>
                <a:gd name="connsiteX7" fmla="*/ 46759 w 61011"/>
                <a:gd name="connsiteY7" fmla="*/ 47037 h 76570"/>
                <a:gd name="connsiteX8" fmla="*/ 34535 w 61011"/>
                <a:gd name="connsiteY8" fmla="*/ 49121 h 76570"/>
                <a:gd name="connsiteX9" fmla="*/ 16837 w 61011"/>
                <a:gd name="connsiteY9" fmla="*/ 49121 h 76570"/>
                <a:gd name="connsiteX10" fmla="*/ 16837 w 61011"/>
                <a:gd name="connsiteY10" fmla="*/ 76570 h 76570"/>
                <a:gd name="connsiteX11" fmla="*/ 0 w 61011"/>
                <a:gd name="connsiteY11" fmla="*/ 76570 h 76570"/>
                <a:gd name="connsiteX12" fmla="*/ 0 w 61011"/>
                <a:gd name="connsiteY12" fmla="*/ 0 h 76570"/>
                <a:gd name="connsiteX13" fmla="*/ 34535 w 61011"/>
                <a:gd name="connsiteY13" fmla="*/ 0 h 76570"/>
                <a:gd name="connsiteX14" fmla="*/ 29922 w 61011"/>
                <a:gd name="connsiteY14" fmla="*/ 36035 h 76570"/>
                <a:gd name="connsiteX15" fmla="*/ 35507 w 61011"/>
                <a:gd name="connsiteY15" fmla="*/ 35618 h 76570"/>
                <a:gd name="connsiteX16" fmla="*/ 40230 w 61011"/>
                <a:gd name="connsiteY16" fmla="*/ 33951 h 76570"/>
                <a:gd name="connsiteX17" fmla="*/ 43508 w 61011"/>
                <a:gd name="connsiteY17" fmla="*/ 30478 h 76570"/>
                <a:gd name="connsiteX18" fmla="*/ 44731 w 61011"/>
                <a:gd name="connsiteY18" fmla="*/ 24588 h 76570"/>
                <a:gd name="connsiteX19" fmla="*/ 43508 w 61011"/>
                <a:gd name="connsiteY19" fmla="*/ 18698 h 76570"/>
                <a:gd name="connsiteX20" fmla="*/ 40230 w 61011"/>
                <a:gd name="connsiteY20" fmla="*/ 15225 h 76570"/>
                <a:gd name="connsiteX21" fmla="*/ 35507 w 61011"/>
                <a:gd name="connsiteY21" fmla="*/ 13558 h 76570"/>
                <a:gd name="connsiteX22" fmla="*/ 29922 w 61011"/>
                <a:gd name="connsiteY22" fmla="*/ 13141 h 76570"/>
                <a:gd name="connsiteX23" fmla="*/ 16837 w 61011"/>
                <a:gd name="connsiteY23" fmla="*/ 13141 h 76570"/>
                <a:gd name="connsiteX24" fmla="*/ 16837 w 61011"/>
                <a:gd name="connsiteY24" fmla="*/ 36090 h 76570"/>
                <a:gd name="connsiteX25" fmla="*/ 29922 w 61011"/>
                <a:gd name="connsiteY25" fmla="*/ 3609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011" h="76570" fill="norm" stroke="1" extrusionOk="0">
                  <a:moveTo>
                    <a:pt x="34535" y="0"/>
                  </a:moveTo>
                  <a:cubicBezTo>
                    <a:pt x="39313" y="0"/>
                    <a:pt x="43397" y="695"/>
                    <a:pt x="46759" y="2084"/>
                  </a:cubicBezTo>
                  <a:cubicBezTo>
                    <a:pt x="50121" y="3473"/>
                    <a:pt x="52844" y="5307"/>
                    <a:pt x="54955" y="7613"/>
                  </a:cubicBezTo>
                  <a:cubicBezTo>
                    <a:pt x="57067" y="9891"/>
                    <a:pt x="58594" y="12502"/>
                    <a:pt x="59567" y="15448"/>
                  </a:cubicBezTo>
                  <a:cubicBezTo>
                    <a:pt x="60540" y="18392"/>
                    <a:pt x="61012" y="21421"/>
                    <a:pt x="61012" y="24560"/>
                  </a:cubicBezTo>
                  <a:cubicBezTo>
                    <a:pt x="61012" y="27700"/>
                    <a:pt x="60540" y="30645"/>
                    <a:pt x="59567" y="33617"/>
                  </a:cubicBezTo>
                  <a:cubicBezTo>
                    <a:pt x="58594" y="36590"/>
                    <a:pt x="57067" y="39202"/>
                    <a:pt x="54955" y="41508"/>
                  </a:cubicBezTo>
                  <a:cubicBezTo>
                    <a:pt x="52844" y="43786"/>
                    <a:pt x="50121" y="45648"/>
                    <a:pt x="46759" y="47037"/>
                  </a:cubicBezTo>
                  <a:cubicBezTo>
                    <a:pt x="43397" y="48426"/>
                    <a:pt x="39313" y="49121"/>
                    <a:pt x="34535" y="49121"/>
                  </a:cubicBezTo>
                  <a:lnTo>
                    <a:pt x="16837" y="49121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34535" y="0"/>
                  </a:lnTo>
                  <a:close/>
                  <a:moveTo>
                    <a:pt x="29922" y="36035"/>
                  </a:moveTo>
                  <a:cubicBezTo>
                    <a:pt x="31839" y="36035"/>
                    <a:pt x="33701" y="35896"/>
                    <a:pt x="35507" y="35618"/>
                  </a:cubicBezTo>
                  <a:cubicBezTo>
                    <a:pt x="37285" y="35340"/>
                    <a:pt x="38869" y="34785"/>
                    <a:pt x="40230" y="33951"/>
                  </a:cubicBezTo>
                  <a:cubicBezTo>
                    <a:pt x="41591" y="33145"/>
                    <a:pt x="42675" y="31978"/>
                    <a:pt x="43508" y="30478"/>
                  </a:cubicBezTo>
                  <a:cubicBezTo>
                    <a:pt x="44342" y="28978"/>
                    <a:pt x="44731" y="27005"/>
                    <a:pt x="44731" y="24588"/>
                  </a:cubicBezTo>
                  <a:cubicBezTo>
                    <a:pt x="44731" y="22171"/>
                    <a:pt x="44314" y="20198"/>
                    <a:pt x="43508" y="18698"/>
                  </a:cubicBezTo>
                  <a:cubicBezTo>
                    <a:pt x="42675" y="17198"/>
                    <a:pt x="41591" y="16031"/>
                    <a:pt x="40230" y="15225"/>
                  </a:cubicBezTo>
                  <a:cubicBezTo>
                    <a:pt x="38869" y="14392"/>
                    <a:pt x="37285" y="13836"/>
                    <a:pt x="35507" y="13558"/>
                  </a:cubicBezTo>
                  <a:cubicBezTo>
                    <a:pt x="33729" y="13280"/>
                    <a:pt x="31867" y="13141"/>
                    <a:pt x="29922" y="13141"/>
                  </a:cubicBezTo>
                  <a:lnTo>
                    <a:pt x="16837" y="13141"/>
                  </a:lnTo>
                  <a:lnTo>
                    <a:pt x="16837" y="36090"/>
                  </a:lnTo>
                  <a:lnTo>
                    <a:pt x="29922" y="3609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99" name="Forma Livre: Forma 198"/>
            <p:cNvSpPr/>
            <p:nvPr/>
          </p:nvSpPr>
          <p:spPr bwMode="auto">
            <a:xfrm>
              <a:off x="6307500" y="4987215"/>
              <a:ext cx="65957" cy="76598"/>
            </a:xfrm>
            <a:custGeom>
              <a:avLst/>
              <a:gdLst>
                <a:gd name="connsiteX0" fmla="*/ 41258 w 65957"/>
                <a:gd name="connsiteY0" fmla="*/ 0 h 76598"/>
                <a:gd name="connsiteX1" fmla="*/ 50538 w 65957"/>
                <a:gd name="connsiteY1" fmla="*/ 1667 h 76598"/>
                <a:gd name="connsiteX2" fmla="*/ 57622 w 65957"/>
                <a:gd name="connsiteY2" fmla="*/ 6223 h 76598"/>
                <a:gd name="connsiteX3" fmla="*/ 62123 w 65957"/>
                <a:gd name="connsiteY3" fmla="*/ 12919 h 76598"/>
                <a:gd name="connsiteX4" fmla="*/ 63679 w 65957"/>
                <a:gd name="connsiteY4" fmla="*/ 21115 h 76598"/>
                <a:gd name="connsiteX5" fmla="*/ 60845 w 65957"/>
                <a:gd name="connsiteY5" fmla="*/ 32812 h 76598"/>
                <a:gd name="connsiteX6" fmla="*/ 51566 w 65957"/>
                <a:gd name="connsiteY6" fmla="*/ 40313 h 76598"/>
                <a:gd name="connsiteX7" fmla="*/ 51566 w 65957"/>
                <a:gd name="connsiteY7" fmla="*/ 40535 h 76598"/>
                <a:gd name="connsiteX8" fmla="*/ 56705 w 65957"/>
                <a:gd name="connsiteY8" fmla="*/ 43175 h 76598"/>
                <a:gd name="connsiteX9" fmla="*/ 60039 w 65957"/>
                <a:gd name="connsiteY9" fmla="*/ 47370 h 76598"/>
                <a:gd name="connsiteX10" fmla="*/ 61929 w 65957"/>
                <a:gd name="connsiteY10" fmla="*/ 52677 h 76598"/>
                <a:gd name="connsiteX11" fmla="*/ 62734 w 65957"/>
                <a:gd name="connsiteY11" fmla="*/ 58456 h 76598"/>
                <a:gd name="connsiteX12" fmla="*/ 62957 w 65957"/>
                <a:gd name="connsiteY12" fmla="*/ 62762 h 76598"/>
                <a:gd name="connsiteX13" fmla="*/ 63318 w 65957"/>
                <a:gd name="connsiteY13" fmla="*/ 67791 h 76598"/>
                <a:gd name="connsiteX14" fmla="*/ 64179 w 65957"/>
                <a:gd name="connsiteY14" fmla="*/ 72681 h 76598"/>
                <a:gd name="connsiteX15" fmla="*/ 65957 w 65957"/>
                <a:gd name="connsiteY15" fmla="*/ 76598 h 76598"/>
                <a:gd name="connsiteX16" fmla="*/ 49121 w 65957"/>
                <a:gd name="connsiteY16" fmla="*/ 76598 h 76598"/>
                <a:gd name="connsiteX17" fmla="*/ 47398 w 65957"/>
                <a:gd name="connsiteY17" fmla="*/ 67902 h 76598"/>
                <a:gd name="connsiteX18" fmla="*/ 46425 w 65957"/>
                <a:gd name="connsiteY18" fmla="*/ 58261 h 76598"/>
                <a:gd name="connsiteX19" fmla="*/ 42786 w 65957"/>
                <a:gd name="connsiteY19" fmla="*/ 49454 h 76598"/>
                <a:gd name="connsiteX20" fmla="*/ 33673 w 65957"/>
                <a:gd name="connsiteY20" fmla="*/ 46676 h 76598"/>
                <a:gd name="connsiteX21" fmla="*/ 16837 w 65957"/>
                <a:gd name="connsiteY21" fmla="*/ 46676 h 76598"/>
                <a:gd name="connsiteX22" fmla="*/ 16837 w 65957"/>
                <a:gd name="connsiteY22" fmla="*/ 76598 h 76598"/>
                <a:gd name="connsiteX23" fmla="*/ 0 w 65957"/>
                <a:gd name="connsiteY23" fmla="*/ 76598 h 76598"/>
                <a:gd name="connsiteX24" fmla="*/ 0 w 65957"/>
                <a:gd name="connsiteY24" fmla="*/ 28 h 76598"/>
                <a:gd name="connsiteX25" fmla="*/ 41286 w 65957"/>
                <a:gd name="connsiteY25" fmla="*/ 28 h 76598"/>
                <a:gd name="connsiteX26" fmla="*/ 35257 w 65957"/>
                <a:gd name="connsiteY26" fmla="*/ 34618 h 76598"/>
                <a:gd name="connsiteX27" fmla="*/ 43953 w 65957"/>
                <a:gd name="connsiteY27" fmla="*/ 32034 h 76598"/>
                <a:gd name="connsiteX28" fmla="*/ 46842 w 65957"/>
                <a:gd name="connsiteY28" fmla="*/ 23671 h 76598"/>
                <a:gd name="connsiteX29" fmla="*/ 43953 w 65957"/>
                <a:gd name="connsiteY29" fmla="*/ 15586 h 76598"/>
                <a:gd name="connsiteX30" fmla="*/ 35257 w 65957"/>
                <a:gd name="connsiteY30" fmla="*/ 13058 h 76598"/>
                <a:gd name="connsiteX31" fmla="*/ 16809 w 65957"/>
                <a:gd name="connsiteY31" fmla="*/ 13058 h 76598"/>
                <a:gd name="connsiteX32" fmla="*/ 16809 w 65957"/>
                <a:gd name="connsiteY32" fmla="*/ 34618 h 76598"/>
                <a:gd name="connsiteX33" fmla="*/ 35257 w 65957"/>
                <a:gd name="connsiteY33" fmla="*/ 34618 h 76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5957" h="76598" fill="norm" stroke="1" extrusionOk="0">
                  <a:moveTo>
                    <a:pt x="41258" y="0"/>
                  </a:moveTo>
                  <a:cubicBezTo>
                    <a:pt x="44703" y="0"/>
                    <a:pt x="47787" y="556"/>
                    <a:pt x="50538" y="1667"/>
                  </a:cubicBezTo>
                  <a:cubicBezTo>
                    <a:pt x="53288" y="2778"/>
                    <a:pt x="55650" y="4307"/>
                    <a:pt x="57622" y="6223"/>
                  </a:cubicBezTo>
                  <a:cubicBezTo>
                    <a:pt x="59595" y="8141"/>
                    <a:pt x="61095" y="10391"/>
                    <a:pt x="62123" y="12919"/>
                  </a:cubicBezTo>
                  <a:cubicBezTo>
                    <a:pt x="63151" y="15448"/>
                    <a:pt x="63679" y="18198"/>
                    <a:pt x="63679" y="21115"/>
                  </a:cubicBezTo>
                  <a:cubicBezTo>
                    <a:pt x="63679" y="25616"/>
                    <a:pt x="62734" y="29506"/>
                    <a:pt x="60845" y="32812"/>
                  </a:cubicBezTo>
                  <a:cubicBezTo>
                    <a:pt x="58956" y="36118"/>
                    <a:pt x="55872" y="38619"/>
                    <a:pt x="51566" y="40313"/>
                  </a:cubicBezTo>
                  <a:lnTo>
                    <a:pt x="51566" y="40535"/>
                  </a:lnTo>
                  <a:cubicBezTo>
                    <a:pt x="53649" y="41119"/>
                    <a:pt x="55344" y="41980"/>
                    <a:pt x="56705" y="43175"/>
                  </a:cubicBezTo>
                  <a:cubicBezTo>
                    <a:pt x="58067" y="44370"/>
                    <a:pt x="59178" y="45759"/>
                    <a:pt x="60039" y="47370"/>
                  </a:cubicBezTo>
                  <a:cubicBezTo>
                    <a:pt x="60901" y="48982"/>
                    <a:pt x="61512" y="50760"/>
                    <a:pt x="61929" y="52677"/>
                  </a:cubicBezTo>
                  <a:cubicBezTo>
                    <a:pt x="62318" y="54622"/>
                    <a:pt x="62595" y="56539"/>
                    <a:pt x="62734" y="58456"/>
                  </a:cubicBezTo>
                  <a:cubicBezTo>
                    <a:pt x="62790" y="59678"/>
                    <a:pt x="62873" y="61095"/>
                    <a:pt x="62957" y="62762"/>
                  </a:cubicBezTo>
                  <a:cubicBezTo>
                    <a:pt x="63040" y="64401"/>
                    <a:pt x="63151" y="66096"/>
                    <a:pt x="63318" y="67791"/>
                  </a:cubicBezTo>
                  <a:cubicBezTo>
                    <a:pt x="63484" y="69513"/>
                    <a:pt x="63790" y="71125"/>
                    <a:pt x="64179" y="72681"/>
                  </a:cubicBezTo>
                  <a:cubicBezTo>
                    <a:pt x="64568" y="74236"/>
                    <a:pt x="65152" y="75515"/>
                    <a:pt x="65957" y="76598"/>
                  </a:cubicBezTo>
                  <a:lnTo>
                    <a:pt x="49121" y="76598"/>
                  </a:lnTo>
                  <a:cubicBezTo>
                    <a:pt x="48204" y="74153"/>
                    <a:pt x="47620" y="71264"/>
                    <a:pt x="47398" y="67902"/>
                  </a:cubicBezTo>
                  <a:cubicBezTo>
                    <a:pt x="47176" y="64540"/>
                    <a:pt x="46870" y="61318"/>
                    <a:pt x="46425" y="58261"/>
                  </a:cubicBezTo>
                  <a:cubicBezTo>
                    <a:pt x="45842" y="54260"/>
                    <a:pt x="44648" y="51315"/>
                    <a:pt x="42786" y="49454"/>
                  </a:cubicBezTo>
                  <a:cubicBezTo>
                    <a:pt x="40924" y="47592"/>
                    <a:pt x="37896" y="46676"/>
                    <a:pt x="33673" y="46676"/>
                  </a:cubicBezTo>
                  <a:lnTo>
                    <a:pt x="16837" y="46676"/>
                  </a:lnTo>
                  <a:lnTo>
                    <a:pt x="16837" y="76598"/>
                  </a:lnTo>
                  <a:lnTo>
                    <a:pt x="0" y="76598"/>
                  </a:lnTo>
                  <a:lnTo>
                    <a:pt x="0" y="28"/>
                  </a:lnTo>
                  <a:lnTo>
                    <a:pt x="41286" y="28"/>
                  </a:lnTo>
                  <a:close/>
                  <a:moveTo>
                    <a:pt x="35257" y="34618"/>
                  </a:moveTo>
                  <a:cubicBezTo>
                    <a:pt x="39119" y="34618"/>
                    <a:pt x="42008" y="33757"/>
                    <a:pt x="43953" y="32034"/>
                  </a:cubicBezTo>
                  <a:cubicBezTo>
                    <a:pt x="45898" y="30311"/>
                    <a:pt x="46842" y="27533"/>
                    <a:pt x="46842" y="23671"/>
                  </a:cubicBezTo>
                  <a:cubicBezTo>
                    <a:pt x="46842" y="19809"/>
                    <a:pt x="45870" y="17254"/>
                    <a:pt x="43953" y="15586"/>
                  </a:cubicBezTo>
                  <a:cubicBezTo>
                    <a:pt x="42036" y="13892"/>
                    <a:pt x="39119" y="13058"/>
                    <a:pt x="35257" y="13058"/>
                  </a:cubicBezTo>
                  <a:lnTo>
                    <a:pt x="16809" y="13058"/>
                  </a:lnTo>
                  <a:lnTo>
                    <a:pt x="16809" y="34618"/>
                  </a:lnTo>
                  <a:lnTo>
                    <a:pt x="35257" y="34618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200" name="Gráfico 4"/>
          <p:cNvGrpSpPr/>
          <p:nvPr/>
        </p:nvGrpSpPr>
        <p:grpSpPr bwMode="auto">
          <a:xfrm>
            <a:off x="8905681" y="4437703"/>
            <a:ext cx="156919" cy="80071"/>
            <a:chOff x="5751699" y="4285303"/>
            <a:chExt cx="156919" cy="80071"/>
          </a:xfrm>
          <a:solidFill>
            <a:srgbClr val="231F20"/>
          </a:solidFill>
        </p:grpSpPr>
        <p:sp>
          <p:nvSpPr>
            <p:cNvPr id="201" name="Forma Livre: Forma 200"/>
            <p:cNvSpPr/>
            <p:nvPr/>
          </p:nvSpPr>
          <p:spPr bwMode="auto">
            <a:xfrm>
              <a:off x="5751699" y="4287136"/>
              <a:ext cx="82432" cy="76570"/>
            </a:xfrm>
            <a:custGeom>
              <a:avLst/>
              <a:gdLst>
                <a:gd name="connsiteX0" fmla="*/ 23643 w 82432"/>
                <a:gd name="connsiteY0" fmla="*/ 0 h 76570"/>
                <a:gd name="connsiteX1" fmla="*/ 41564 w 82432"/>
                <a:gd name="connsiteY1" fmla="*/ 52649 h 76570"/>
                <a:gd name="connsiteX2" fmla="*/ 41786 w 82432"/>
                <a:gd name="connsiteY2" fmla="*/ 52649 h 76570"/>
                <a:gd name="connsiteX3" fmla="*/ 58733 w 82432"/>
                <a:gd name="connsiteY3" fmla="*/ 0 h 76570"/>
                <a:gd name="connsiteX4" fmla="*/ 82432 w 82432"/>
                <a:gd name="connsiteY4" fmla="*/ 0 h 76570"/>
                <a:gd name="connsiteX5" fmla="*/ 82432 w 82432"/>
                <a:gd name="connsiteY5" fmla="*/ 76570 h 76570"/>
                <a:gd name="connsiteX6" fmla="*/ 66680 w 82432"/>
                <a:gd name="connsiteY6" fmla="*/ 76570 h 76570"/>
                <a:gd name="connsiteX7" fmla="*/ 66680 w 82432"/>
                <a:gd name="connsiteY7" fmla="*/ 22310 h 76570"/>
                <a:gd name="connsiteX8" fmla="*/ 66457 w 82432"/>
                <a:gd name="connsiteY8" fmla="*/ 22310 h 76570"/>
                <a:gd name="connsiteX9" fmla="*/ 47704 w 82432"/>
                <a:gd name="connsiteY9" fmla="*/ 76570 h 76570"/>
                <a:gd name="connsiteX10" fmla="*/ 34729 w 82432"/>
                <a:gd name="connsiteY10" fmla="*/ 76570 h 76570"/>
                <a:gd name="connsiteX11" fmla="*/ 15975 w 82432"/>
                <a:gd name="connsiteY11" fmla="*/ 22838 h 76570"/>
                <a:gd name="connsiteX12" fmla="*/ 15753 w 82432"/>
                <a:gd name="connsiteY12" fmla="*/ 22838 h 76570"/>
                <a:gd name="connsiteX13" fmla="*/ 15753 w 82432"/>
                <a:gd name="connsiteY13" fmla="*/ 76570 h 76570"/>
                <a:gd name="connsiteX14" fmla="*/ 0 w 82432"/>
                <a:gd name="connsiteY14" fmla="*/ 76570 h 76570"/>
                <a:gd name="connsiteX15" fmla="*/ 0 w 82432"/>
                <a:gd name="connsiteY15" fmla="*/ 0 h 76570"/>
                <a:gd name="connsiteX16" fmla="*/ 23699 w 82432"/>
                <a:gd name="connsiteY16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2432" h="76570" fill="norm" stroke="1" extrusionOk="0">
                  <a:moveTo>
                    <a:pt x="23643" y="0"/>
                  </a:moveTo>
                  <a:lnTo>
                    <a:pt x="41564" y="52649"/>
                  </a:lnTo>
                  <a:lnTo>
                    <a:pt x="41786" y="52649"/>
                  </a:lnTo>
                  <a:lnTo>
                    <a:pt x="58733" y="0"/>
                  </a:lnTo>
                  <a:lnTo>
                    <a:pt x="82432" y="0"/>
                  </a:lnTo>
                  <a:lnTo>
                    <a:pt x="82432" y="76570"/>
                  </a:lnTo>
                  <a:lnTo>
                    <a:pt x="66680" y="76570"/>
                  </a:lnTo>
                  <a:lnTo>
                    <a:pt x="66680" y="22310"/>
                  </a:lnTo>
                  <a:lnTo>
                    <a:pt x="66457" y="22310"/>
                  </a:lnTo>
                  <a:lnTo>
                    <a:pt x="47704" y="76570"/>
                  </a:lnTo>
                  <a:lnTo>
                    <a:pt x="34729" y="76570"/>
                  </a:lnTo>
                  <a:lnTo>
                    <a:pt x="15975" y="22838"/>
                  </a:lnTo>
                  <a:lnTo>
                    <a:pt x="15753" y="22838"/>
                  </a:lnTo>
                  <a:lnTo>
                    <a:pt x="15753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23699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202" name="Forma Livre: Forma 201"/>
            <p:cNvSpPr/>
            <p:nvPr/>
          </p:nvSpPr>
          <p:spPr bwMode="auto">
            <a:xfrm>
              <a:off x="5844158" y="4285303"/>
              <a:ext cx="64459" cy="80071"/>
            </a:xfrm>
            <a:custGeom>
              <a:avLst/>
              <a:gdLst>
                <a:gd name="connsiteX0" fmla="*/ 17617 w 64459"/>
                <a:gd name="connsiteY0" fmla="*/ 59512 h 80071"/>
                <a:gd name="connsiteX1" fmla="*/ 21312 w 64459"/>
                <a:gd name="connsiteY1" fmla="*/ 63846 h 80071"/>
                <a:gd name="connsiteX2" fmla="*/ 26730 w 64459"/>
                <a:gd name="connsiteY2" fmla="*/ 66318 h 80071"/>
                <a:gd name="connsiteX3" fmla="*/ 33176 w 64459"/>
                <a:gd name="connsiteY3" fmla="*/ 67124 h 80071"/>
                <a:gd name="connsiteX4" fmla="*/ 38010 w 64459"/>
                <a:gd name="connsiteY4" fmla="*/ 66763 h 80071"/>
                <a:gd name="connsiteX5" fmla="*/ 42844 w 64459"/>
                <a:gd name="connsiteY5" fmla="*/ 65318 h 80071"/>
                <a:gd name="connsiteX6" fmla="*/ 46595 w 64459"/>
                <a:gd name="connsiteY6" fmla="*/ 62373 h 80071"/>
                <a:gd name="connsiteX7" fmla="*/ 48095 w 64459"/>
                <a:gd name="connsiteY7" fmla="*/ 57594 h 80071"/>
                <a:gd name="connsiteX8" fmla="*/ 46122 w 64459"/>
                <a:gd name="connsiteY8" fmla="*/ 52566 h 80071"/>
                <a:gd name="connsiteX9" fmla="*/ 40927 w 64459"/>
                <a:gd name="connsiteY9" fmla="*/ 49343 h 80071"/>
                <a:gd name="connsiteX10" fmla="*/ 33648 w 64459"/>
                <a:gd name="connsiteY10" fmla="*/ 47093 h 80071"/>
                <a:gd name="connsiteX11" fmla="*/ 25396 w 64459"/>
                <a:gd name="connsiteY11" fmla="*/ 44953 h 80071"/>
                <a:gd name="connsiteX12" fmla="*/ 17034 w 64459"/>
                <a:gd name="connsiteY12" fmla="*/ 42314 h 80071"/>
                <a:gd name="connsiteX13" fmla="*/ 9754 w 64459"/>
                <a:gd name="connsiteY13" fmla="*/ 38285 h 80071"/>
                <a:gd name="connsiteX14" fmla="*/ 4559 w 64459"/>
                <a:gd name="connsiteY14" fmla="*/ 32117 h 80071"/>
                <a:gd name="connsiteX15" fmla="*/ 2587 w 64459"/>
                <a:gd name="connsiteY15" fmla="*/ 23171 h 80071"/>
                <a:gd name="connsiteX16" fmla="*/ 5115 w 64459"/>
                <a:gd name="connsiteY16" fmla="*/ 12919 h 80071"/>
                <a:gd name="connsiteX17" fmla="*/ 11699 w 64459"/>
                <a:gd name="connsiteY17" fmla="*/ 5668 h 80071"/>
                <a:gd name="connsiteX18" fmla="*/ 20923 w 64459"/>
                <a:gd name="connsiteY18" fmla="*/ 1389 h 80071"/>
                <a:gd name="connsiteX19" fmla="*/ 31203 w 64459"/>
                <a:gd name="connsiteY19" fmla="*/ 0 h 80071"/>
                <a:gd name="connsiteX20" fmla="*/ 42733 w 64459"/>
                <a:gd name="connsiteY20" fmla="*/ 1334 h 80071"/>
                <a:gd name="connsiteX21" fmla="*/ 52540 w 64459"/>
                <a:gd name="connsiteY21" fmla="*/ 5668 h 80071"/>
                <a:gd name="connsiteX22" fmla="*/ 59347 w 64459"/>
                <a:gd name="connsiteY22" fmla="*/ 13336 h 80071"/>
                <a:gd name="connsiteX23" fmla="*/ 61876 w 64459"/>
                <a:gd name="connsiteY23" fmla="*/ 24644 h 80071"/>
                <a:gd name="connsiteX24" fmla="*/ 45567 w 64459"/>
                <a:gd name="connsiteY24" fmla="*/ 24644 h 80071"/>
                <a:gd name="connsiteX25" fmla="*/ 44122 w 64459"/>
                <a:gd name="connsiteY25" fmla="*/ 18948 h 80071"/>
                <a:gd name="connsiteX26" fmla="*/ 40844 w 64459"/>
                <a:gd name="connsiteY26" fmla="*/ 15420 h 80071"/>
                <a:gd name="connsiteX27" fmla="*/ 36176 w 64459"/>
                <a:gd name="connsiteY27" fmla="*/ 13586 h 80071"/>
                <a:gd name="connsiteX28" fmla="*/ 30453 w 64459"/>
                <a:gd name="connsiteY28" fmla="*/ 13058 h 80071"/>
                <a:gd name="connsiteX29" fmla="*/ 26369 w 64459"/>
                <a:gd name="connsiteY29" fmla="*/ 13503 h 80071"/>
                <a:gd name="connsiteX30" fmla="*/ 22674 w 64459"/>
                <a:gd name="connsiteY30" fmla="*/ 15003 h 80071"/>
                <a:gd name="connsiteX31" fmla="*/ 19951 w 64459"/>
                <a:gd name="connsiteY31" fmla="*/ 17670 h 80071"/>
                <a:gd name="connsiteX32" fmla="*/ 18867 w 64459"/>
                <a:gd name="connsiteY32" fmla="*/ 21754 h 80071"/>
                <a:gd name="connsiteX33" fmla="*/ 19728 w 64459"/>
                <a:gd name="connsiteY33" fmla="*/ 25394 h 80071"/>
                <a:gd name="connsiteX34" fmla="*/ 23118 w 64459"/>
                <a:gd name="connsiteY34" fmla="*/ 27978 h 80071"/>
                <a:gd name="connsiteX35" fmla="*/ 30092 w 64459"/>
                <a:gd name="connsiteY35" fmla="*/ 30339 h 80071"/>
                <a:gd name="connsiteX36" fmla="*/ 41733 w 64459"/>
                <a:gd name="connsiteY36" fmla="*/ 33340 h 80071"/>
                <a:gd name="connsiteX37" fmla="*/ 47678 w 64459"/>
                <a:gd name="connsiteY37" fmla="*/ 34896 h 80071"/>
                <a:gd name="connsiteX38" fmla="*/ 55235 w 64459"/>
                <a:gd name="connsiteY38" fmla="*/ 38480 h 80071"/>
                <a:gd name="connsiteX39" fmla="*/ 61737 w 64459"/>
                <a:gd name="connsiteY39" fmla="*/ 45064 h 80071"/>
                <a:gd name="connsiteX40" fmla="*/ 64460 w 64459"/>
                <a:gd name="connsiteY40" fmla="*/ 55622 h 80071"/>
                <a:gd name="connsiteX41" fmla="*/ 62431 w 64459"/>
                <a:gd name="connsiteY41" fmla="*/ 65374 h 80071"/>
                <a:gd name="connsiteX42" fmla="*/ 56375 w 64459"/>
                <a:gd name="connsiteY42" fmla="*/ 73153 h 80071"/>
                <a:gd name="connsiteX43" fmla="*/ 46401 w 64459"/>
                <a:gd name="connsiteY43" fmla="*/ 78237 h 80071"/>
                <a:gd name="connsiteX44" fmla="*/ 32620 w 64459"/>
                <a:gd name="connsiteY44" fmla="*/ 80071 h 80071"/>
                <a:gd name="connsiteX45" fmla="*/ 20340 w 64459"/>
                <a:gd name="connsiteY45" fmla="*/ 78515 h 80071"/>
                <a:gd name="connsiteX46" fmla="*/ 9838 w 64459"/>
                <a:gd name="connsiteY46" fmla="*/ 73625 h 80071"/>
                <a:gd name="connsiteX47" fmla="*/ 2587 w 64459"/>
                <a:gd name="connsiteY47" fmla="*/ 65152 h 80071"/>
                <a:gd name="connsiteX48" fmla="*/ 3 w 64459"/>
                <a:gd name="connsiteY48" fmla="*/ 52927 h 80071"/>
                <a:gd name="connsiteX49" fmla="*/ 16311 w 64459"/>
                <a:gd name="connsiteY49" fmla="*/ 52927 h 80071"/>
                <a:gd name="connsiteX50" fmla="*/ 17700 w 64459"/>
                <a:gd name="connsiteY50" fmla="*/ 59456 h 80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4459" h="80071" fill="norm" stroke="1" extrusionOk="0">
                  <a:moveTo>
                    <a:pt x="17617" y="59512"/>
                  </a:moveTo>
                  <a:cubicBezTo>
                    <a:pt x="18534" y="61290"/>
                    <a:pt x="19784" y="62734"/>
                    <a:pt x="21312" y="63846"/>
                  </a:cubicBezTo>
                  <a:cubicBezTo>
                    <a:pt x="22841" y="64957"/>
                    <a:pt x="24646" y="65791"/>
                    <a:pt x="26730" y="66318"/>
                  </a:cubicBezTo>
                  <a:cubicBezTo>
                    <a:pt x="28814" y="66846"/>
                    <a:pt x="30953" y="67124"/>
                    <a:pt x="33176" y="67124"/>
                  </a:cubicBezTo>
                  <a:cubicBezTo>
                    <a:pt x="34676" y="67124"/>
                    <a:pt x="36287" y="66985"/>
                    <a:pt x="38010" y="66763"/>
                  </a:cubicBezTo>
                  <a:cubicBezTo>
                    <a:pt x="39733" y="66541"/>
                    <a:pt x="41344" y="66041"/>
                    <a:pt x="42844" y="65318"/>
                  </a:cubicBezTo>
                  <a:cubicBezTo>
                    <a:pt x="44345" y="64596"/>
                    <a:pt x="45595" y="63623"/>
                    <a:pt x="46595" y="62373"/>
                  </a:cubicBezTo>
                  <a:cubicBezTo>
                    <a:pt x="47595" y="61123"/>
                    <a:pt x="48095" y="59539"/>
                    <a:pt x="48095" y="57594"/>
                  </a:cubicBezTo>
                  <a:cubicBezTo>
                    <a:pt x="48095" y="55511"/>
                    <a:pt x="47428" y="53844"/>
                    <a:pt x="46122" y="52566"/>
                  </a:cubicBezTo>
                  <a:cubicBezTo>
                    <a:pt x="44789" y="51260"/>
                    <a:pt x="43066" y="50204"/>
                    <a:pt x="40927" y="49343"/>
                  </a:cubicBezTo>
                  <a:cubicBezTo>
                    <a:pt x="38788" y="48482"/>
                    <a:pt x="36343" y="47732"/>
                    <a:pt x="33648" y="47093"/>
                  </a:cubicBezTo>
                  <a:cubicBezTo>
                    <a:pt x="30925" y="46454"/>
                    <a:pt x="28175" y="45731"/>
                    <a:pt x="25396" y="44953"/>
                  </a:cubicBezTo>
                  <a:cubicBezTo>
                    <a:pt x="22535" y="44231"/>
                    <a:pt x="19756" y="43369"/>
                    <a:pt x="17034" y="42314"/>
                  </a:cubicBezTo>
                  <a:cubicBezTo>
                    <a:pt x="14311" y="41286"/>
                    <a:pt x="11894" y="39952"/>
                    <a:pt x="9754" y="38285"/>
                  </a:cubicBezTo>
                  <a:cubicBezTo>
                    <a:pt x="7615" y="36646"/>
                    <a:pt x="5865" y="34590"/>
                    <a:pt x="4559" y="32117"/>
                  </a:cubicBezTo>
                  <a:cubicBezTo>
                    <a:pt x="3225" y="29645"/>
                    <a:pt x="2587" y="26672"/>
                    <a:pt x="2587" y="23171"/>
                  </a:cubicBezTo>
                  <a:cubicBezTo>
                    <a:pt x="2587" y="19254"/>
                    <a:pt x="3420" y="15837"/>
                    <a:pt x="5115" y="12919"/>
                  </a:cubicBezTo>
                  <a:cubicBezTo>
                    <a:pt x="6782" y="10030"/>
                    <a:pt x="9004" y="7613"/>
                    <a:pt x="11699" y="5668"/>
                  </a:cubicBezTo>
                  <a:cubicBezTo>
                    <a:pt x="14422" y="3723"/>
                    <a:pt x="17478" y="2306"/>
                    <a:pt x="20923" y="1389"/>
                  </a:cubicBezTo>
                  <a:cubicBezTo>
                    <a:pt x="24368" y="445"/>
                    <a:pt x="27786" y="0"/>
                    <a:pt x="31203" y="0"/>
                  </a:cubicBezTo>
                  <a:cubicBezTo>
                    <a:pt x="35204" y="0"/>
                    <a:pt x="39038" y="445"/>
                    <a:pt x="42733" y="1334"/>
                  </a:cubicBezTo>
                  <a:cubicBezTo>
                    <a:pt x="46428" y="2223"/>
                    <a:pt x="49679" y="3668"/>
                    <a:pt x="52540" y="5668"/>
                  </a:cubicBezTo>
                  <a:cubicBezTo>
                    <a:pt x="55402" y="7668"/>
                    <a:pt x="57680" y="10224"/>
                    <a:pt x="59347" y="13336"/>
                  </a:cubicBezTo>
                  <a:cubicBezTo>
                    <a:pt x="61014" y="16448"/>
                    <a:pt x="61876" y="20226"/>
                    <a:pt x="61876" y="24644"/>
                  </a:cubicBezTo>
                  <a:lnTo>
                    <a:pt x="45567" y="24644"/>
                  </a:lnTo>
                  <a:cubicBezTo>
                    <a:pt x="45428" y="22366"/>
                    <a:pt x="44956" y="20448"/>
                    <a:pt x="44122" y="18948"/>
                  </a:cubicBezTo>
                  <a:cubicBezTo>
                    <a:pt x="43289" y="17448"/>
                    <a:pt x="42205" y="16281"/>
                    <a:pt x="40844" y="15420"/>
                  </a:cubicBezTo>
                  <a:cubicBezTo>
                    <a:pt x="39483" y="14558"/>
                    <a:pt x="37927" y="13947"/>
                    <a:pt x="36176" y="13586"/>
                  </a:cubicBezTo>
                  <a:cubicBezTo>
                    <a:pt x="34426" y="13225"/>
                    <a:pt x="32509" y="13058"/>
                    <a:pt x="30453" y="13058"/>
                  </a:cubicBezTo>
                  <a:cubicBezTo>
                    <a:pt x="29092" y="13058"/>
                    <a:pt x="27730" y="13197"/>
                    <a:pt x="26369" y="13503"/>
                  </a:cubicBezTo>
                  <a:cubicBezTo>
                    <a:pt x="25007" y="13781"/>
                    <a:pt x="23785" y="14281"/>
                    <a:pt x="22674" y="15003"/>
                  </a:cubicBezTo>
                  <a:cubicBezTo>
                    <a:pt x="21562" y="15725"/>
                    <a:pt x="20646" y="16614"/>
                    <a:pt x="19951" y="17670"/>
                  </a:cubicBezTo>
                  <a:cubicBezTo>
                    <a:pt x="19229" y="18754"/>
                    <a:pt x="18867" y="20115"/>
                    <a:pt x="18867" y="21754"/>
                  </a:cubicBezTo>
                  <a:cubicBezTo>
                    <a:pt x="18867" y="23254"/>
                    <a:pt x="19145" y="24477"/>
                    <a:pt x="19728" y="25394"/>
                  </a:cubicBezTo>
                  <a:cubicBezTo>
                    <a:pt x="20284" y="26311"/>
                    <a:pt x="21424" y="27172"/>
                    <a:pt x="23118" y="27978"/>
                  </a:cubicBezTo>
                  <a:cubicBezTo>
                    <a:pt x="24785" y="28756"/>
                    <a:pt x="27119" y="29561"/>
                    <a:pt x="30092" y="30339"/>
                  </a:cubicBezTo>
                  <a:cubicBezTo>
                    <a:pt x="33065" y="31117"/>
                    <a:pt x="36926" y="32117"/>
                    <a:pt x="41733" y="33340"/>
                  </a:cubicBezTo>
                  <a:cubicBezTo>
                    <a:pt x="43150" y="33618"/>
                    <a:pt x="45150" y="34146"/>
                    <a:pt x="47678" y="34896"/>
                  </a:cubicBezTo>
                  <a:cubicBezTo>
                    <a:pt x="50207" y="35646"/>
                    <a:pt x="52735" y="36840"/>
                    <a:pt x="55235" y="38480"/>
                  </a:cubicBezTo>
                  <a:cubicBezTo>
                    <a:pt x="57736" y="40119"/>
                    <a:pt x="59903" y="42314"/>
                    <a:pt x="61737" y="45064"/>
                  </a:cubicBezTo>
                  <a:cubicBezTo>
                    <a:pt x="63570" y="47815"/>
                    <a:pt x="64460" y="51343"/>
                    <a:pt x="64460" y="55622"/>
                  </a:cubicBezTo>
                  <a:cubicBezTo>
                    <a:pt x="64460" y="59123"/>
                    <a:pt x="63793" y="62373"/>
                    <a:pt x="62431" y="65374"/>
                  </a:cubicBezTo>
                  <a:cubicBezTo>
                    <a:pt x="61070" y="68374"/>
                    <a:pt x="59042" y="70958"/>
                    <a:pt x="56375" y="73153"/>
                  </a:cubicBezTo>
                  <a:cubicBezTo>
                    <a:pt x="53708" y="75348"/>
                    <a:pt x="50373" y="77015"/>
                    <a:pt x="46401" y="78237"/>
                  </a:cubicBezTo>
                  <a:cubicBezTo>
                    <a:pt x="42427" y="79460"/>
                    <a:pt x="37843" y="80071"/>
                    <a:pt x="32620" y="80071"/>
                  </a:cubicBezTo>
                  <a:cubicBezTo>
                    <a:pt x="28397" y="80071"/>
                    <a:pt x="24313" y="79543"/>
                    <a:pt x="20340" y="78515"/>
                  </a:cubicBezTo>
                  <a:cubicBezTo>
                    <a:pt x="16367" y="77487"/>
                    <a:pt x="12866" y="75848"/>
                    <a:pt x="9838" y="73625"/>
                  </a:cubicBezTo>
                  <a:cubicBezTo>
                    <a:pt x="6810" y="71403"/>
                    <a:pt x="4392" y="68597"/>
                    <a:pt x="2587" y="65152"/>
                  </a:cubicBezTo>
                  <a:cubicBezTo>
                    <a:pt x="808" y="61734"/>
                    <a:pt x="-53" y="57650"/>
                    <a:pt x="3" y="52927"/>
                  </a:cubicBezTo>
                  <a:lnTo>
                    <a:pt x="16311" y="52927"/>
                  </a:lnTo>
                  <a:cubicBezTo>
                    <a:pt x="16311" y="55511"/>
                    <a:pt x="16784" y="57678"/>
                    <a:pt x="17700" y="59456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203" name="Gráfico 4"/>
          <p:cNvGrpSpPr/>
          <p:nvPr/>
        </p:nvGrpSpPr>
        <p:grpSpPr bwMode="auto">
          <a:xfrm>
            <a:off x="9602090" y="5540664"/>
            <a:ext cx="142335" cy="80154"/>
            <a:chOff x="6448108" y="5388264"/>
            <a:chExt cx="142335" cy="80154"/>
          </a:xfrm>
          <a:solidFill>
            <a:srgbClr val="231F20"/>
          </a:solidFill>
        </p:grpSpPr>
        <p:sp>
          <p:nvSpPr>
            <p:cNvPr id="204" name="Forma Livre: Forma 203"/>
            <p:cNvSpPr/>
            <p:nvPr/>
          </p:nvSpPr>
          <p:spPr bwMode="auto">
            <a:xfrm>
              <a:off x="6448108" y="5388348"/>
              <a:ext cx="64459" cy="80071"/>
            </a:xfrm>
            <a:custGeom>
              <a:avLst/>
              <a:gdLst>
                <a:gd name="connsiteX0" fmla="*/ 17617 w 64459"/>
                <a:gd name="connsiteY0" fmla="*/ 59512 h 80071"/>
                <a:gd name="connsiteX1" fmla="*/ 21312 w 64459"/>
                <a:gd name="connsiteY1" fmla="*/ 63846 h 80071"/>
                <a:gd name="connsiteX2" fmla="*/ 26730 w 64459"/>
                <a:gd name="connsiteY2" fmla="*/ 66318 h 80071"/>
                <a:gd name="connsiteX3" fmla="*/ 33176 w 64459"/>
                <a:gd name="connsiteY3" fmla="*/ 67124 h 80071"/>
                <a:gd name="connsiteX4" fmla="*/ 38010 w 64459"/>
                <a:gd name="connsiteY4" fmla="*/ 66763 h 80071"/>
                <a:gd name="connsiteX5" fmla="*/ 42844 w 64459"/>
                <a:gd name="connsiteY5" fmla="*/ 65318 h 80071"/>
                <a:gd name="connsiteX6" fmla="*/ 46595 w 64459"/>
                <a:gd name="connsiteY6" fmla="*/ 62373 h 80071"/>
                <a:gd name="connsiteX7" fmla="*/ 48095 w 64459"/>
                <a:gd name="connsiteY7" fmla="*/ 57594 h 80071"/>
                <a:gd name="connsiteX8" fmla="*/ 46122 w 64459"/>
                <a:gd name="connsiteY8" fmla="*/ 52566 h 80071"/>
                <a:gd name="connsiteX9" fmla="*/ 40927 w 64459"/>
                <a:gd name="connsiteY9" fmla="*/ 49343 h 80071"/>
                <a:gd name="connsiteX10" fmla="*/ 33648 w 64459"/>
                <a:gd name="connsiteY10" fmla="*/ 47093 h 80071"/>
                <a:gd name="connsiteX11" fmla="*/ 25396 w 64459"/>
                <a:gd name="connsiteY11" fmla="*/ 44953 h 80071"/>
                <a:gd name="connsiteX12" fmla="*/ 17034 w 64459"/>
                <a:gd name="connsiteY12" fmla="*/ 42314 h 80071"/>
                <a:gd name="connsiteX13" fmla="*/ 9754 w 64459"/>
                <a:gd name="connsiteY13" fmla="*/ 38285 h 80071"/>
                <a:gd name="connsiteX14" fmla="*/ 4559 w 64459"/>
                <a:gd name="connsiteY14" fmla="*/ 32117 h 80071"/>
                <a:gd name="connsiteX15" fmla="*/ 2587 w 64459"/>
                <a:gd name="connsiteY15" fmla="*/ 23171 h 80071"/>
                <a:gd name="connsiteX16" fmla="*/ 5115 w 64459"/>
                <a:gd name="connsiteY16" fmla="*/ 12919 h 80071"/>
                <a:gd name="connsiteX17" fmla="*/ 11699 w 64459"/>
                <a:gd name="connsiteY17" fmla="*/ 5668 h 80071"/>
                <a:gd name="connsiteX18" fmla="*/ 20923 w 64459"/>
                <a:gd name="connsiteY18" fmla="*/ 1389 h 80071"/>
                <a:gd name="connsiteX19" fmla="*/ 31203 w 64459"/>
                <a:gd name="connsiteY19" fmla="*/ 0 h 80071"/>
                <a:gd name="connsiteX20" fmla="*/ 42733 w 64459"/>
                <a:gd name="connsiteY20" fmla="*/ 1334 h 80071"/>
                <a:gd name="connsiteX21" fmla="*/ 52540 w 64459"/>
                <a:gd name="connsiteY21" fmla="*/ 5668 h 80071"/>
                <a:gd name="connsiteX22" fmla="*/ 59347 w 64459"/>
                <a:gd name="connsiteY22" fmla="*/ 13336 h 80071"/>
                <a:gd name="connsiteX23" fmla="*/ 61876 w 64459"/>
                <a:gd name="connsiteY23" fmla="*/ 24644 h 80071"/>
                <a:gd name="connsiteX24" fmla="*/ 45567 w 64459"/>
                <a:gd name="connsiteY24" fmla="*/ 24644 h 80071"/>
                <a:gd name="connsiteX25" fmla="*/ 44122 w 64459"/>
                <a:gd name="connsiteY25" fmla="*/ 18948 h 80071"/>
                <a:gd name="connsiteX26" fmla="*/ 40844 w 64459"/>
                <a:gd name="connsiteY26" fmla="*/ 15420 h 80071"/>
                <a:gd name="connsiteX27" fmla="*/ 36176 w 64459"/>
                <a:gd name="connsiteY27" fmla="*/ 13586 h 80071"/>
                <a:gd name="connsiteX28" fmla="*/ 30453 w 64459"/>
                <a:gd name="connsiteY28" fmla="*/ 13058 h 80071"/>
                <a:gd name="connsiteX29" fmla="*/ 26369 w 64459"/>
                <a:gd name="connsiteY29" fmla="*/ 13503 h 80071"/>
                <a:gd name="connsiteX30" fmla="*/ 22674 w 64459"/>
                <a:gd name="connsiteY30" fmla="*/ 15003 h 80071"/>
                <a:gd name="connsiteX31" fmla="*/ 19951 w 64459"/>
                <a:gd name="connsiteY31" fmla="*/ 17670 h 80071"/>
                <a:gd name="connsiteX32" fmla="*/ 18867 w 64459"/>
                <a:gd name="connsiteY32" fmla="*/ 21754 h 80071"/>
                <a:gd name="connsiteX33" fmla="*/ 19728 w 64459"/>
                <a:gd name="connsiteY33" fmla="*/ 25394 h 80071"/>
                <a:gd name="connsiteX34" fmla="*/ 23118 w 64459"/>
                <a:gd name="connsiteY34" fmla="*/ 27978 h 80071"/>
                <a:gd name="connsiteX35" fmla="*/ 30092 w 64459"/>
                <a:gd name="connsiteY35" fmla="*/ 30339 h 80071"/>
                <a:gd name="connsiteX36" fmla="*/ 41733 w 64459"/>
                <a:gd name="connsiteY36" fmla="*/ 33340 h 80071"/>
                <a:gd name="connsiteX37" fmla="*/ 47678 w 64459"/>
                <a:gd name="connsiteY37" fmla="*/ 34896 h 80071"/>
                <a:gd name="connsiteX38" fmla="*/ 55235 w 64459"/>
                <a:gd name="connsiteY38" fmla="*/ 38480 h 80071"/>
                <a:gd name="connsiteX39" fmla="*/ 61737 w 64459"/>
                <a:gd name="connsiteY39" fmla="*/ 45064 h 80071"/>
                <a:gd name="connsiteX40" fmla="*/ 64460 w 64459"/>
                <a:gd name="connsiteY40" fmla="*/ 55622 h 80071"/>
                <a:gd name="connsiteX41" fmla="*/ 62431 w 64459"/>
                <a:gd name="connsiteY41" fmla="*/ 65374 h 80071"/>
                <a:gd name="connsiteX42" fmla="*/ 56375 w 64459"/>
                <a:gd name="connsiteY42" fmla="*/ 73153 h 80071"/>
                <a:gd name="connsiteX43" fmla="*/ 46401 w 64459"/>
                <a:gd name="connsiteY43" fmla="*/ 78237 h 80071"/>
                <a:gd name="connsiteX44" fmla="*/ 32620 w 64459"/>
                <a:gd name="connsiteY44" fmla="*/ 80071 h 80071"/>
                <a:gd name="connsiteX45" fmla="*/ 20340 w 64459"/>
                <a:gd name="connsiteY45" fmla="*/ 78515 h 80071"/>
                <a:gd name="connsiteX46" fmla="*/ 9838 w 64459"/>
                <a:gd name="connsiteY46" fmla="*/ 73625 h 80071"/>
                <a:gd name="connsiteX47" fmla="*/ 2587 w 64459"/>
                <a:gd name="connsiteY47" fmla="*/ 65152 h 80071"/>
                <a:gd name="connsiteX48" fmla="*/ 3 w 64459"/>
                <a:gd name="connsiteY48" fmla="*/ 52927 h 80071"/>
                <a:gd name="connsiteX49" fmla="*/ 16311 w 64459"/>
                <a:gd name="connsiteY49" fmla="*/ 52927 h 80071"/>
                <a:gd name="connsiteX50" fmla="*/ 17700 w 64459"/>
                <a:gd name="connsiteY50" fmla="*/ 59456 h 80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4459" h="80071" fill="norm" stroke="1" extrusionOk="0">
                  <a:moveTo>
                    <a:pt x="17617" y="59512"/>
                  </a:moveTo>
                  <a:cubicBezTo>
                    <a:pt x="18534" y="61290"/>
                    <a:pt x="19784" y="62734"/>
                    <a:pt x="21312" y="63846"/>
                  </a:cubicBezTo>
                  <a:cubicBezTo>
                    <a:pt x="22840" y="64957"/>
                    <a:pt x="24646" y="65791"/>
                    <a:pt x="26730" y="66318"/>
                  </a:cubicBezTo>
                  <a:cubicBezTo>
                    <a:pt x="28814" y="66846"/>
                    <a:pt x="30953" y="67124"/>
                    <a:pt x="33176" y="67124"/>
                  </a:cubicBezTo>
                  <a:cubicBezTo>
                    <a:pt x="34676" y="67124"/>
                    <a:pt x="36287" y="66985"/>
                    <a:pt x="38010" y="66763"/>
                  </a:cubicBezTo>
                  <a:cubicBezTo>
                    <a:pt x="39733" y="66541"/>
                    <a:pt x="41344" y="66041"/>
                    <a:pt x="42844" y="65318"/>
                  </a:cubicBezTo>
                  <a:cubicBezTo>
                    <a:pt x="44345" y="64596"/>
                    <a:pt x="45595" y="63623"/>
                    <a:pt x="46595" y="62373"/>
                  </a:cubicBezTo>
                  <a:cubicBezTo>
                    <a:pt x="47595" y="61123"/>
                    <a:pt x="48095" y="59539"/>
                    <a:pt x="48095" y="57594"/>
                  </a:cubicBezTo>
                  <a:cubicBezTo>
                    <a:pt x="48095" y="55511"/>
                    <a:pt x="47428" y="53844"/>
                    <a:pt x="46122" y="52566"/>
                  </a:cubicBezTo>
                  <a:cubicBezTo>
                    <a:pt x="44789" y="51260"/>
                    <a:pt x="43066" y="50204"/>
                    <a:pt x="40927" y="49343"/>
                  </a:cubicBezTo>
                  <a:cubicBezTo>
                    <a:pt x="38788" y="48482"/>
                    <a:pt x="36343" y="47732"/>
                    <a:pt x="33648" y="47093"/>
                  </a:cubicBezTo>
                  <a:cubicBezTo>
                    <a:pt x="30925" y="46453"/>
                    <a:pt x="28175" y="45731"/>
                    <a:pt x="25396" y="44953"/>
                  </a:cubicBezTo>
                  <a:cubicBezTo>
                    <a:pt x="22535" y="44231"/>
                    <a:pt x="19756" y="43369"/>
                    <a:pt x="17034" y="42314"/>
                  </a:cubicBezTo>
                  <a:cubicBezTo>
                    <a:pt x="14311" y="41286"/>
                    <a:pt x="11894" y="39952"/>
                    <a:pt x="9754" y="38285"/>
                  </a:cubicBezTo>
                  <a:cubicBezTo>
                    <a:pt x="7615" y="36646"/>
                    <a:pt x="5865" y="34590"/>
                    <a:pt x="4559" y="32117"/>
                  </a:cubicBezTo>
                  <a:cubicBezTo>
                    <a:pt x="3225" y="29645"/>
                    <a:pt x="2587" y="26672"/>
                    <a:pt x="2587" y="23171"/>
                  </a:cubicBezTo>
                  <a:cubicBezTo>
                    <a:pt x="2587" y="19254"/>
                    <a:pt x="3420" y="15837"/>
                    <a:pt x="5115" y="12919"/>
                  </a:cubicBezTo>
                  <a:cubicBezTo>
                    <a:pt x="6782" y="10030"/>
                    <a:pt x="9004" y="7613"/>
                    <a:pt x="11699" y="5668"/>
                  </a:cubicBezTo>
                  <a:cubicBezTo>
                    <a:pt x="14422" y="3723"/>
                    <a:pt x="17506" y="2306"/>
                    <a:pt x="20923" y="1389"/>
                  </a:cubicBezTo>
                  <a:cubicBezTo>
                    <a:pt x="24368" y="445"/>
                    <a:pt x="27786" y="0"/>
                    <a:pt x="31203" y="0"/>
                  </a:cubicBezTo>
                  <a:cubicBezTo>
                    <a:pt x="35204" y="0"/>
                    <a:pt x="39038" y="445"/>
                    <a:pt x="42733" y="1334"/>
                  </a:cubicBezTo>
                  <a:cubicBezTo>
                    <a:pt x="46401" y="2223"/>
                    <a:pt x="49679" y="3668"/>
                    <a:pt x="52540" y="5668"/>
                  </a:cubicBezTo>
                  <a:cubicBezTo>
                    <a:pt x="55402" y="7668"/>
                    <a:pt x="57680" y="10224"/>
                    <a:pt x="59347" y="13336"/>
                  </a:cubicBezTo>
                  <a:cubicBezTo>
                    <a:pt x="61014" y="16448"/>
                    <a:pt x="61876" y="20226"/>
                    <a:pt x="61876" y="24644"/>
                  </a:cubicBezTo>
                  <a:lnTo>
                    <a:pt x="45567" y="24644"/>
                  </a:lnTo>
                  <a:cubicBezTo>
                    <a:pt x="45428" y="22366"/>
                    <a:pt x="44956" y="20448"/>
                    <a:pt x="44122" y="18948"/>
                  </a:cubicBezTo>
                  <a:cubicBezTo>
                    <a:pt x="43289" y="17448"/>
                    <a:pt x="42205" y="16281"/>
                    <a:pt x="40844" y="15420"/>
                  </a:cubicBezTo>
                  <a:cubicBezTo>
                    <a:pt x="39483" y="14558"/>
                    <a:pt x="37927" y="13947"/>
                    <a:pt x="36176" y="13586"/>
                  </a:cubicBezTo>
                  <a:cubicBezTo>
                    <a:pt x="34426" y="13225"/>
                    <a:pt x="32509" y="13058"/>
                    <a:pt x="30453" y="13058"/>
                  </a:cubicBezTo>
                  <a:cubicBezTo>
                    <a:pt x="29091" y="13058"/>
                    <a:pt x="27730" y="13197"/>
                    <a:pt x="26369" y="13503"/>
                  </a:cubicBezTo>
                  <a:cubicBezTo>
                    <a:pt x="25007" y="13780"/>
                    <a:pt x="23785" y="14281"/>
                    <a:pt x="22674" y="15003"/>
                  </a:cubicBezTo>
                  <a:cubicBezTo>
                    <a:pt x="21562" y="15725"/>
                    <a:pt x="20646" y="16614"/>
                    <a:pt x="19951" y="17670"/>
                  </a:cubicBezTo>
                  <a:cubicBezTo>
                    <a:pt x="19229" y="18754"/>
                    <a:pt x="18867" y="20115"/>
                    <a:pt x="18867" y="21754"/>
                  </a:cubicBezTo>
                  <a:cubicBezTo>
                    <a:pt x="18867" y="23254"/>
                    <a:pt x="19145" y="24477"/>
                    <a:pt x="19728" y="25394"/>
                  </a:cubicBezTo>
                  <a:cubicBezTo>
                    <a:pt x="20284" y="26311"/>
                    <a:pt x="21424" y="27172"/>
                    <a:pt x="23118" y="27978"/>
                  </a:cubicBezTo>
                  <a:cubicBezTo>
                    <a:pt x="24785" y="28755"/>
                    <a:pt x="27119" y="29561"/>
                    <a:pt x="30092" y="30339"/>
                  </a:cubicBezTo>
                  <a:cubicBezTo>
                    <a:pt x="33065" y="31117"/>
                    <a:pt x="36926" y="32117"/>
                    <a:pt x="41733" y="33340"/>
                  </a:cubicBezTo>
                  <a:cubicBezTo>
                    <a:pt x="43150" y="33617"/>
                    <a:pt x="45150" y="34146"/>
                    <a:pt x="47678" y="34896"/>
                  </a:cubicBezTo>
                  <a:cubicBezTo>
                    <a:pt x="50207" y="35646"/>
                    <a:pt x="52735" y="36840"/>
                    <a:pt x="55235" y="38480"/>
                  </a:cubicBezTo>
                  <a:cubicBezTo>
                    <a:pt x="57736" y="40119"/>
                    <a:pt x="59903" y="42314"/>
                    <a:pt x="61737" y="45064"/>
                  </a:cubicBezTo>
                  <a:cubicBezTo>
                    <a:pt x="63570" y="47815"/>
                    <a:pt x="64460" y="51343"/>
                    <a:pt x="64460" y="55622"/>
                  </a:cubicBezTo>
                  <a:cubicBezTo>
                    <a:pt x="64460" y="59123"/>
                    <a:pt x="63793" y="62373"/>
                    <a:pt x="62431" y="65374"/>
                  </a:cubicBezTo>
                  <a:cubicBezTo>
                    <a:pt x="61070" y="68374"/>
                    <a:pt x="59042" y="70958"/>
                    <a:pt x="56375" y="73153"/>
                  </a:cubicBezTo>
                  <a:cubicBezTo>
                    <a:pt x="53708" y="75348"/>
                    <a:pt x="50373" y="77015"/>
                    <a:pt x="46401" y="78237"/>
                  </a:cubicBezTo>
                  <a:cubicBezTo>
                    <a:pt x="42427" y="79460"/>
                    <a:pt x="37843" y="80071"/>
                    <a:pt x="32620" y="80071"/>
                  </a:cubicBezTo>
                  <a:cubicBezTo>
                    <a:pt x="28397" y="80071"/>
                    <a:pt x="24313" y="79543"/>
                    <a:pt x="20340" y="78515"/>
                  </a:cubicBezTo>
                  <a:cubicBezTo>
                    <a:pt x="16367" y="77487"/>
                    <a:pt x="12866" y="75848"/>
                    <a:pt x="9838" y="73625"/>
                  </a:cubicBezTo>
                  <a:cubicBezTo>
                    <a:pt x="6810" y="71403"/>
                    <a:pt x="4392" y="68597"/>
                    <a:pt x="2587" y="65152"/>
                  </a:cubicBezTo>
                  <a:cubicBezTo>
                    <a:pt x="808" y="61734"/>
                    <a:pt x="-53" y="57650"/>
                    <a:pt x="3" y="52927"/>
                  </a:cubicBezTo>
                  <a:lnTo>
                    <a:pt x="16311" y="52927"/>
                  </a:lnTo>
                  <a:cubicBezTo>
                    <a:pt x="16311" y="55511"/>
                    <a:pt x="16784" y="57678"/>
                    <a:pt x="17700" y="59456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205" name="Forma Livre: Forma 204"/>
            <p:cNvSpPr/>
            <p:nvPr/>
          </p:nvSpPr>
          <p:spPr bwMode="auto">
            <a:xfrm>
              <a:off x="6519124" y="5388264"/>
              <a:ext cx="71319" cy="80126"/>
            </a:xfrm>
            <a:custGeom>
              <a:avLst/>
              <a:gdLst>
                <a:gd name="connsiteX0" fmla="*/ 52427 w 71319"/>
                <a:gd name="connsiteY0" fmla="*/ 22338 h 80126"/>
                <a:gd name="connsiteX1" fmla="*/ 48676 w 71319"/>
                <a:gd name="connsiteY1" fmla="*/ 18087 h 80126"/>
                <a:gd name="connsiteX2" fmla="*/ 43592 w 71319"/>
                <a:gd name="connsiteY2" fmla="*/ 15253 h 80126"/>
                <a:gd name="connsiteX3" fmla="*/ 37646 w 71319"/>
                <a:gd name="connsiteY3" fmla="*/ 14225 h 80126"/>
                <a:gd name="connsiteX4" fmla="*/ 28005 w 71319"/>
                <a:gd name="connsiteY4" fmla="*/ 16420 h 80126"/>
                <a:gd name="connsiteX5" fmla="*/ 21560 w 71319"/>
                <a:gd name="connsiteY5" fmla="*/ 22310 h 80126"/>
                <a:gd name="connsiteX6" fmla="*/ 17976 w 71319"/>
                <a:gd name="connsiteY6" fmla="*/ 30728 h 80126"/>
                <a:gd name="connsiteX7" fmla="*/ 16836 w 71319"/>
                <a:gd name="connsiteY7" fmla="*/ 40480 h 80126"/>
                <a:gd name="connsiteX8" fmla="*/ 17976 w 71319"/>
                <a:gd name="connsiteY8" fmla="*/ 49871 h 80126"/>
                <a:gd name="connsiteX9" fmla="*/ 21560 w 71319"/>
                <a:gd name="connsiteY9" fmla="*/ 58067 h 80126"/>
                <a:gd name="connsiteX10" fmla="*/ 28005 w 71319"/>
                <a:gd name="connsiteY10" fmla="*/ 63901 h 80126"/>
                <a:gd name="connsiteX11" fmla="*/ 37646 w 71319"/>
                <a:gd name="connsiteY11" fmla="*/ 66096 h 80126"/>
                <a:gd name="connsiteX12" fmla="*/ 49704 w 71319"/>
                <a:gd name="connsiteY12" fmla="*/ 61373 h 80126"/>
                <a:gd name="connsiteX13" fmla="*/ 55010 w 71319"/>
                <a:gd name="connsiteY13" fmla="*/ 48926 h 80126"/>
                <a:gd name="connsiteX14" fmla="*/ 71319 w 71319"/>
                <a:gd name="connsiteY14" fmla="*/ 48926 h 80126"/>
                <a:gd name="connsiteX15" fmla="*/ 67985 w 71319"/>
                <a:gd name="connsiteY15" fmla="*/ 61901 h 80126"/>
                <a:gd name="connsiteX16" fmla="*/ 60900 w 71319"/>
                <a:gd name="connsiteY16" fmla="*/ 71764 h 80126"/>
                <a:gd name="connsiteX17" fmla="*/ 50621 w 71319"/>
                <a:gd name="connsiteY17" fmla="*/ 77987 h 80126"/>
                <a:gd name="connsiteX18" fmla="*/ 37646 w 71319"/>
                <a:gd name="connsiteY18" fmla="*/ 80127 h 80126"/>
                <a:gd name="connsiteX19" fmla="*/ 21837 w 71319"/>
                <a:gd name="connsiteY19" fmla="*/ 77070 h 80126"/>
                <a:gd name="connsiteX20" fmla="*/ 9974 w 71319"/>
                <a:gd name="connsiteY20" fmla="*/ 68652 h 80126"/>
                <a:gd name="connsiteX21" fmla="*/ 2584 w 71319"/>
                <a:gd name="connsiteY21" fmla="*/ 56039 h 80126"/>
                <a:gd name="connsiteX22" fmla="*/ 0 w 71319"/>
                <a:gd name="connsiteY22" fmla="*/ 40425 h 80126"/>
                <a:gd name="connsiteX23" fmla="*/ 2584 w 71319"/>
                <a:gd name="connsiteY23" fmla="*/ 24505 h 80126"/>
                <a:gd name="connsiteX24" fmla="*/ 9974 w 71319"/>
                <a:gd name="connsiteY24" fmla="*/ 11697 h 80126"/>
                <a:gd name="connsiteX25" fmla="*/ 21837 w 71319"/>
                <a:gd name="connsiteY25" fmla="*/ 3112 h 80126"/>
                <a:gd name="connsiteX26" fmla="*/ 37646 w 71319"/>
                <a:gd name="connsiteY26" fmla="*/ 0 h 80126"/>
                <a:gd name="connsiteX27" fmla="*/ 49593 w 71319"/>
                <a:gd name="connsiteY27" fmla="*/ 1834 h 80126"/>
                <a:gd name="connsiteX28" fmla="*/ 59678 w 71319"/>
                <a:gd name="connsiteY28" fmla="*/ 7140 h 80126"/>
                <a:gd name="connsiteX29" fmla="*/ 67013 w 71319"/>
                <a:gd name="connsiteY29" fmla="*/ 15781 h 80126"/>
                <a:gd name="connsiteX30" fmla="*/ 70652 w 71319"/>
                <a:gd name="connsiteY30" fmla="*/ 27561 h 80126"/>
                <a:gd name="connsiteX31" fmla="*/ 54344 w 71319"/>
                <a:gd name="connsiteY31" fmla="*/ 27561 h 80126"/>
                <a:gd name="connsiteX32" fmla="*/ 52399 w 71319"/>
                <a:gd name="connsiteY32" fmla="*/ 22254 h 80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71319" h="80126" fill="norm" stroke="1" extrusionOk="0">
                  <a:moveTo>
                    <a:pt x="52427" y="22338"/>
                  </a:moveTo>
                  <a:cubicBezTo>
                    <a:pt x="51427" y="20726"/>
                    <a:pt x="50176" y="19309"/>
                    <a:pt x="48676" y="18087"/>
                  </a:cubicBezTo>
                  <a:cubicBezTo>
                    <a:pt x="47176" y="16865"/>
                    <a:pt x="45481" y="15920"/>
                    <a:pt x="43592" y="15253"/>
                  </a:cubicBezTo>
                  <a:cubicBezTo>
                    <a:pt x="41702" y="14586"/>
                    <a:pt x="39702" y="14225"/>
                    <a:pt x="37646" y="14225"/>
                  </a:cubicBezTo>
                  <a:cubicBezTo>
                    <a:pt x="33867" y="14225"/>
                    <a:pt x="30645" y="14947"/>
                    <a:pt x="28005" y="16420"/>
                  </a:cubicBezTo>
                  <a:cubicBezTo>
                    <a:pt x="25366" y="17893"/>
                    <a:pt x="23227" y="19865"/>
                    <a:pt x="21560" y="22310"/>
                  </a:cubicBezTo>
                  <a:cubicBezTo>
                    <a:pt x="19920" y="24783"/>
                    <a:pt x="18726" y="27589"/>
                    <a:pt x="17976" y="30728"/>
                  </a:cubicBezTo>
                  <a:cubicBezTo>
                    <a:pt x="17225" y="33868"/>
                    <a:pt x="16836" y="37119"/>
                    <a:pt x="16836" y="40480"/>
                  </a:cubicBezTo>
                  <a:cubicBezTo>
                    <a:pt x="16836" y="43842"/>
                    <a:pt x="17198" y="46815"/>
                    <a:pt x="17976" y="49871"/>
                  </a:cubicBezTo>
                  <a:cubicBezTo>
                    <a:pt x="18726" y="52899"/>
                    <a:pt x="19920" y="55650"/>
                    <a:pt x="21560" y="58067"/>
                  </a:cubicBezTo>
                  <a:cubicBezTo>
                    <a:pt x="23199" y="60512"/>
                    <a:pt x="25338" y="62457"/>
                    <a:pt x="28005" y="63901"/>
                  </a:cubicBezTo>
                  <a:cubicBezTo>
                    <a:pt x="30645" y="65374"/>
                    <a:pt x="33867" y="66096"/>
                    <a:pt x="37646" y="66096"/>
                  </a:cubicBezTo>
                  <a:cubicBezTo>
                    <a:pt x="42786" y="66096"/>
                    <a:pt x="46814" y="64540"/>
                    <a:pt x="49704" y="61373"/>
                  </a:cubicBezTo>
                  <a:cubicBezTo>
                    <a:pt x="52593" y="58206"/>
                    <a:pt x="54371" y="54094"/>
                    <a:pt x="55010" y="48926"/>
                  </a:cubicBezTo>
                  <a:lnTo>
                    <a:pt x="71319" y="48926"/>
                  </a:lnTo>
                  <a:cubicBezTo>
                    <a:pt x="70903" y="53705"/>
                    <a:pt x="69791" y="58039"/>
                    <a:pt x="67985" y="61901"/>
                  </a:cubicBezTo>
                  <a:cubicBezTo>
                    <a:pt x="66207" y="65763"/>
                    <a:pt x="63846" y="69041"/>
                    <a:pt x="60900" y="71764"/>
                  </a:cubicBezTo>
                  <a:cubicBezTo>
                    <a:pt x="57983" y="74487"/>
                    <a:pt x="54538" y="76543"/>
                    <a:pt x="50621" y="77987"/>
                  </a:cubicBezTo>
                  <a:cubicBezTo>
                    <a:pt x="46675" y="79404"/>
                    <a:pt x="42369" y="80127"/>
                    <a:pt x="37646" y="80127"/>
                  </a:cubicBezTo>
                  <a:cubicBezTo>
                    <a:pt x="31784" y="80127"/>
                    <a:pt x="26505" y="79099"/>
                    <a:pt x="21837" y="77070"/>
                  </a:cubicBezTo>
                  <a:cubicBezTo>
                    <a:pt x="17142" y="75042"/>
                    <a:pt x="13197" y="72236"/>
                    <a:pt x="9974" y="68652"/>
                  </a:cubicBezTo>
                  <a:cubicBezTo>
                    <a:pt x="6751" y="65068"/>
                    <a:pt x="4278" y="60873"/>
                    <a:pt x="2584" y="56039"/>
                  </a:cubicBezTo>
                  <a:cubicBezTo>
                    <a:pt x="861" y="51204"/>
                    <a:pt x="0" y="46009"/>
                    <a:pt x="0" y="40425"/>
                  </a:cubicBezTo>
                  <a:cubicBezTo>
                    <a:pt x="0" y="34840"/>
                    <a:pt x="861" y="29395"/>
                    <a:pt x="2584" y="24505"/>
                  </a:cubicBezTo>
                  <a:cubicBezTo>
                    <a:pt x="4306" y="19615"/>
                    <a:pt x="6779" y="15336"/>
                    <a:pt x="9974" y="11697"/>
                  </a:cubicBezTo>
                  <a:cubicBezTo>
                    <a:pt x="13197" y="8057"/>
                    <a:pt x="17142" y="5195"/>
                    <a:pt x="21837" y="3112"/>
                  </a:cubicBezTo>
                  <a:cubicBezTo>
                    <a:pt x="26505" y="1028"/>
                    <a:pt x="31784" y="0"/>
                    <a:pt x="37646" y="0"/>
                  </a:cubicBezTo>
                  <a:cubicBezTo>
                    <a:pt x="41869" y="0"/>
                    <a:pt x="45842" y="611"/>
                    <a:pt x="49593" y="1834"/>
                  </a:cubicBezTo>
                  <a:cubicBezTo>
                    <a:pt x="53343" y="3056"/>
                    <a:pt x="56705" y="4807"/>
                    <a:pt x="59678" y="7140"/>
                  </a:cubicBezTo>
                  <a:cubicBezTo>
                    <a:pt x="62651" y="9474"/>
                    <a:pt x="65096" y="12336"/>
                    <a:pt x="67013" y="15781"/>
                  </a:cubicBezTo>
                  <a:cubicBezTo>
                    <a:pt x="68958" y="19198"/>
                    <a:pt x="70152" y="23144"/>
                    <a:pt x="70652" y="27561"/>
                  </a:cubicBezTo>
                  <a:lnTo>
                    <a:pt x="54344" y="27561"/>
                  </a:lnTo>
                  <a:cubicBezTo>
                    <a:pt x="54066" y="25644"/>
                    <a:pt x="53427" y="23866"/>
                    <a:pt x="52399" y="22254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206" name="Gráfico 4"/>
          <p:cNvGrpSpPr/>
          <p:nvPr/>
        </p:nvGrpSpPr>
        <p:grpSpPr bwMode="auto">
          <a:xfrm>
            <a:off x="9174483" y="5890287"/>
            <a:ext cx="137109" cy="80098"/>
            <a:chOff x="6020501" y="5737887"/>
            <a:chExt cx="137109" cy="80098"/>
          </a:xfrm>
          <a:solidFill>
            <a:srgbClr val="231F20"/>
          </a:solidFill>
        </p:grpSpPr>
        <p:sp>
          <p:nvSpPr>
            <p:cNvPr id="207" name="Forma Livre: Forma 206"/>
            <p:cNvSpPr/>
            <p:nvPr/>
          </p:nvSpPr>
          <p:spPr bwMode="auto">
            <a:xfrm>
              <a:off x="6020501" y="5739721"/>
              <a:ext cx="65957" cy="76570"/>
            </a:xfrm>
            <a:custGeom>
              <a:avLst/>
              <a:gdLst>
                <a:gd name="connsiteX0" fmla="*/ 41258 w 65957"/>
                <a:gd name="connsiteY0" fmla="*/ 0 h 76570"/>
                <a:gd name="connsiteX1" fmla="*/ 50537 w 65957"/>
                <a:gd name="connsiteY1" fmla="*/ 1667 h 76570"/>
                <a:gd name="connsiteX2" fmla="*/ 57622 w 65957"/>
                <a:gd name="connsiteY2" fmla="*/ 6223 h 76570"/>
                <a:gd name="connsiteX3" fmla="*/ 62123 w 65957"/>
                <a:gd name="connsiteY3" fmla="*/ 12919 h 76570"/>
                <a:gd name="connsiteX4" fmla="*/ 63679 w 65957"/>
                <a:gd name="connsiteY4" fmla="*/ 21115 h 76570"/>
                <a:gd name="connsiteX5" fmla="*/ 60845 w 65957"/>
                <a:gd name="connsiteY5" fmla="*/ 32784 h 76570"/>
                <a:gd name="connsiteX6" fmla="*/ 51565 w 65957"/>
                <a:gd name="connsiteY6" fmla="*/ 40286 h 76570"/>
                <a:gd name="connsiteX7" fmla="*/ 51565 w 65957"/>
                <a:gd name="connsiteY7" fmla="*/ 40508 h 76570"/>
                <a:gd name="connsiteX8" fmla="*/ 56705 w 65957"/>
                <a:gd name="connsiteY8" fmla="*/ 43147 h 76570"/>
                <a:gd name="connsiteX9" fmla="*/ 60039 w 65957"/>
                <a:gd name="connsiteY9" fmla="*/ 47343 h 76570"/>
                <a:gd name="connsiteX10" fmla="*/ 61928 w 65957"/>
                <a:gd name="connsiteY10" fmla="*/ 52649 h 76570"/>
                <a:gd name="connsiteX11" fmla="*/ 62734 w 65957"/>
                <a:gd name="connsiteY11" fmla="*/ 58428 h 76570"/>
                <a:gd name="connsiteX12" fmla="*/ 62956 w 65957"/>
                <a:gd name="connsiteY12" fmla="*/ 62734 h 76570"/>
                <a:gd name="connsiteX13" fmla="*/ 63317 w 65957"/>
                <a:gd name="connsiteY13" fmla="*/ 67763 h 76570"/>
                <a:gd name="connsiteX14" fmla="*/ 64179 w 65957"/>
                <a:gd name="connsiteY14" fmla="*/ 72653 h 76570"/>
                <a:gd name="connsiteX15" fmla="*/ 65957 w 65957"/>
                <a:gd name="connsiteY15" fmla="*/ 76570 h 76570"/>
                <a:gd name="connsiteX16" fmla="*/ 49120 w 65957"/>
                <a:gd name="connsiteY16" fmla="*/ 76570 h 76570"/>
                <a:gd name="connsiteX17" fmla="*/ 47398 w 65957"/>
                <a:gd name="connsiteY17" fmla="*/ 67874 h 76570"/>
                <a:gd name="connsiteX18" fmla="*/ 46425 w 65957"/>
                <a:gd name="connsiteY18" fmla="*/ 58234 h 76570"/>
                <a:gd name="connsiteX19" fmla="*/ 42786 w 65957"/>
                <a:gd name="connsiteY19" fmla="*/ 49426 h 76570"/>
                <a:gd name="connsiteX20" fmla="*/ 33673 w 65957"/>
                <a:gd name="connsiteY20" fmla="*/ 46648 h 76570"/>
                <a:gd name="connsiteX21" fmla="*/ 16836 w 65957"/>
                <a:gd name="connsiteY21" fmla="*/ 46648 h 76570"/>
                <a:gd name="connsiteX22" fmla="*/ 16836 w 65957"/>
                <a:gd name="connsiteY22" fmla="*/ 76570 h 76570"/>
                <a:gd name="connsiteX23" fmla="*/ 0 w 65957"/>
                <a:gd name="connsiteY23" fmla="*/ 76570 h 76570"/>
                <a:gd name="connsiteX24" fmla="*/ 0 w 65957"/>
                <a:gd name="connsiteY24" fmla="*/ 0 h 76570"/>
                <a:gd name="connsiteX25" fmla="*/ 41286 w 65957"/>
                <a:gd name="connsiteY25" fmla="*/ 0 h 76570"/>
                <a:gd name="connsiteX26" fmla="*/ 35257 w 65957"/>
                <a:gd name="connsiteY26" fmla="*/ 34618 h 76570"/>
                <a:gd name="connsiteX27" fmla="*/ 43953 w 65957"/>
                <a:gd name="connsiteY27" fmla="*/ 32034 h 76570"/>
                <a:gd name="connsiteX28" fmla="*/ 46842 w 65957"/>
                <a:gd name="connsiteY28" fmla="*/ 23671 h 76570"/>
                <a:gd name="connsiteX29" fmla="*/ 43953 w 65957"/>
                <a:gd name="connsiteY29" fmla="*/ 15587 h 76570"/>
                <a:gd name="connsiteX30" fmla="*/ 35257 w 65957"/>
                <a:gd name="connsiteY30" fmla="*/ 13058 h 76570"/>
                <a:gd name="connsiteX31" fmla="*/ 16809 w 65957"/>
                <a:gd name="connsiteY31" fmla="*/ 13058 h 76570"/>
                <a:gd name="connsiteX32" fmla="*/ 16809 w 65957"/>
                <a:gd name="connsiteY32" fmla="*/ 34618 h 76570"/>
                <a:gd name="connsiteX33" fmla="*/ 35257 w 65957"/>
                <a:gd name="connsiteY33" fmla="*/ 34618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5957" h="76570" fill="norm" stroke="1" extrusionOk="0">
                  <a:moveTo>
                    <a:pt x="41258" y="0"/>
                  </a:moveTo>
                  <a:cubicBezTo>
                    <a:pt x="44703" y="0"/>
                    <a:pt x="47787" y="556"/>
                    <a:pt x="50537" y="1667"/>
                  </a:cubicBezTo>
                  <a:cubicBezTo>
                    <a:pt x="53288" y="2778"/>
                    <a:pt x="55649" y="4307"/>
                    <a:pt x="57622" y="6223"/>
                  </a:cubicBezTo>
                  <a:cubicBezTo>
                    <a:pt x="59595" y="8141"/>
                    <a:pt x="61095" y="10391"/>
                    <a:pt x="62123" y="12919"/>
                  </a:cubicBezTo>
                  <a:cubicBezTo>
                    <a:pt x="63151" y="15448"/>
                    <a:pt x="63679" y="18198"/>
                    <a:pt x="63679" y="21115"/>
                  </a:cubicBezTo>
                  <a:cubicBezTo>
                    <a:pt x="63679" y="25616"/>
                    <a:pt x="62734" y="29506"/>
                    <a:pt x="60845" y="32784"/>
                  </a:cubicBezTo>
                  <a:cubicBezTo>
                    <a:pt x="58956" y="36090"/>
                    <a:pt x="55844" y="38591"/>
                    <a:pt x="51565" y="40286"/>
                  </a:cubicBezTo>
                  <a:lnTo>
                    <a:pt x="51565" y="40508"/>
                  </a:lnTo>
                  <a:cubicBezTo>
                    <a:pt x="53649" y="41091"/>
                    <a:pt x="55344" y="41953"/>
                    <a:pt x="56705" y="43147"/>
                  </a:cubicBezTo>
                  <a:cubicBezTo>
                    <a:pt x="58066" y="44342"/>
                    <a:pt x="59178" y="45731"/>
                    <a:pt x="60039" y="47343"/>
                  </a:cubicBezTo>
                  <a:cubicBezTo>
                    <a:pt x="60900" y="48954"/>
                    <a:pt x="61512" y="50732"/>
                    <a:pt x="61928" y="52649"/>
                  </a:cubicBezTo>
                  <a:cubicBezTo>
                    <a:pt x="62317" y="54594"/>
                    <a:pt x="62595" y="56511"/>
                    <a:pt x="62734" y="58428"/>
                  </a:cubicBezTo>
                  <a:cubicBezTo>
                    <a:pt x="62790" y="59651"/>
                    <a:pt x="62873" y="61068"/>
                    <a:pt x="62956" y="62734"/>
                  </a:cubicBezTo>
                  <a:cubicBezTo>
                    <a:pt x="63040" y="64374"/>
                    <a:pt x="63151" y="66068"/>
                    <a:pt x="63317" y="67763"/>
                  </a:cubicBezTo>
                  <a:cubicBezTo>
                    <a:pt x="63484" y="69486"/>
                    <a:pt x="63790" y="71097"/>
                    <a:pt x="64179" y="72653"/>
                  </a:cubicBezTo>
                  <a:cubicBezTo>
                    <a:pt x="64568" y="74209"/>
                    <a:pt x="65151" y="75487"/>
                    <a:pt x="65957" y="76570"/>
                  </a:cubicBezTo>
                  <a:lnTo>
                    <a:pt x="49120" y="76570"/>
                  </a:lnTo>
                  <a:cubicBezTo>
                    <a:pt x="48204" y="74125"/>
                    <a:pt x="47620" y="71236"/>
                    <a:pt x="47398" y="67874"/>
                  </a:cubicBezTo>
                  <a:cubicBezTo>
                    <a:pt x="47176" y="64513"/>
                    <a:pt x="46870" y="61290"/>
                    <a:pt x="46425" y="58234"/>
                  </a:cubicBezTo>
                  <a:cubicBezTo>
                    <a:pt x="45842" y="54233"/>
                    <a:pt x="44647" y="51288"/>
                    <a:pt x="42786" y="49426"/>
                  </a:cubicBezTo>
                  <a:cubicBezTo>
                    <a:pt x="40924" y="47565"/>
                    <a:pt x="37896" y="46648"/>
                    <a:pt x="33673" y="46648"/>
                  </a:cubicBezTo>
                  <a:lnTo>
                    <a:pt x="16836" y="46648"/>
                  </a:lnTo>
                  <a:lnTo>
                    <a:pt x="16836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41286" y="0"/>
                  </a:lnTo>
                  <a:close/>
                  <a:moveTo>
                    <a:pt x="35257" y="34618"/>
                  </a:moveTo>
                  <a:cubicBezTo>
                    <a:pt x="39119" y="34618"/>
                    <a:pt x="42008" y="33757"/>
                    <a:pt x="43953" y="32034"/>
                  </a:cubicBezTo>
                  <a:cubicBezTo>
                    <a:pt x="45897" y="30311"/>
                    <a:pt x="46842" y="27533"/>
                    <a:pt x="46842" y="23671"/>
                  </a:cubicBezTo>
                  <a:cubicBezTo>
                    <a:pt x="46842" y="19809"/>
                    <a:pt x="45870" y="17254"/>
                    <a:pt x="43953" y="15587"/>
                  </a:cubicBezTo>
                  <a:cubicBezTo>
                    <a:pt x="42036" y="13892"/>
                    <a:pt x="39119" y="13058"/>
                    <a:pt x="35257" y="13058"/>
                  </a:cubicBezTo>
                  <a:lnTo>
                    <a:pt x="16809" y="13058"/>
                  </a:lnTo>
                  <a:lnTo>
                    <a:pt x="16809" y="34618"/>
                  </a:lnTo>
                  <a:lnTo>
                    <a:pt x="35257" y="34618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208" name="Forma Livre: Forma 207"/>
            <p:cNvSpPr/>
            <p:nvPr/>
          </p:nvSpPr>
          <p:spPr bwMode="auto">
            <a:xfrm>
              <a:off x="6093151" y="5737887"/>
              <a:ext cx="64459" cy="80098"/>
            </a:xfrm>
            <a:custGeom>
              <a:avLst/>
              <a:gdLst>
                <a:gd name="connsiteX0" fmla="*/ 17617 w 64459"/>
                <a:gd name="connsiteY0" fmla="*/ 59511 h 80098"/>
                <a:gd name="connsiteX1" fmla="*/ 21312 w 64459"/>
                <a:gd name="connsiteY1" fmla="*/ 63846 h 80098"/>
                <a:gd name="connsiteX2" fmla="*/ 26730 w 64459"/>
                <a:gd name="connsiteY2" fmla="*/ 66318 h 80098"/>
                <a:gd name="connsiteX3" fmla="*/ 33176 w 64459"/>
                <a:gd name="connsiteY3" fmla="*/ 67124 h 80098"/>
                <a:gd name="connsiteX4" fmla="*/ 38010 w 64459"/>
                <a:gd name="connsiteY4" fmla="*/ 66763 h 80098"/>
                <a:gd name="connsiteX5" fmla="*/ 42844 w 64459"/>
                <a:gd name="connsiteY5" fmla="*/ 65318 h 80098"/>
                <a:gd name="connsiteX6" fmla="*/ 46595 w 64459"/>
                <a:gd name="connsiteY6" fmla="*/ 62373 h 80098"/>
                <a:gd name="connsiteX7" fmla="*/ 48095 w 64459"/>
                <a:gd name="connsiteY7" fmla="*/ 57594 h 80098"/>
                <a:gd name="connsiteX8" fmla="*/ 46123 w 64459"/>
                <a:gd name="connsiteY8" fmla="*/ 52565 h 80098"/>
                <a:gd name="connsiteX9" fmla="*/ 40927 w 64459"/>
                <a:gd name="connsiteY9" fmla="*/ 49343 h 80098"/>
                <a:gd name="connsiteX10" fmla="*/ 33648 w 64459"/>
                <a:gd name="connsiteY10" fmla="*/ 47092 h 80098"/>
                <a:gd name="connsiteX11" fmla="*/ 25396 w 64459"/>
                <a:gd name="connsiteY11" fmla="*/ 44953 h 80098"/>
                <a:gd name="connsiteX12" fmla="*/ 17034 w 64459"/>
                <a:gd name="connsiteY12" fmla="*/ 42314 h 80098"/>
                <a:gd name="connsiteX13" fmla="*/ 9754 w 64459"/>
                <a:gd name="connsiteY13" fmla="*/ 38285 h 80098"/>
                <a:gd name="connsiteX14" fmla="*/ 4559 w 64459"/>
                <a:gd name="connsiteY14" fmla="*/ 32117 h 80098"/>
                <a:gd name="connsiteX15" fmla="*/ 2587 w 64459"/>
                <a:gd name="connsiteY15" fmla="*/ 23171 h 80098"/>
                <a:gd name="connsiteX16" fmla="*/ 5115 w 64459"/>
                <a:gd name="connsiteY16" fmla="*/ 12919 h 80098"/>
                <a:gd name="connsiteX17" fmla="*/ 11699 w 64459"/>
                <a:gd name="connsiteY17" fmla="*/ 5668 h 80098"/>
                <a:gd name="connsiteX18" fmla="*/ 20923 w 64459"/>
                <a:gd name="connsiteY18" fmla="*/ 1389 h 80098"/>
                <a:gd name="connsiteX19" fmla="*/ 31203 w 64459"/>
                <a:gd name="connsiteY19" fmla="*/ 0 h 80098"/>
                <a:gd name="connsiteX20" fmla="*/ 42733 w 64459"/>
                <a:gd name="connsiteY20" fmla="*/ 1334 h 80098"/>
                <a:gd name="connsiteX21" fmla="*/ 52540 w 64459"/>
                <a:gd name="connsiteY21" fmla="*/ 5668 h 80098"/>
                <a:gd name="connsiteX22" fmla="*/ 59347 w 64459"/>
                <a:gd name="connsiteY22" fmla="*/ 13336 h 80098"/>
                <a:gd name="connsiteX23" fmla="*/ 61876 w 64459"/>
                <a:gd name="connsiteY23" fmla="*/ 24644 h 80098"/>
                <a:gd name="connsiteX24" fmla="*/ 45567 w 64459"/>
                <a:gd name="connsiteY24" fmla="*/ 24644 h 80098"/>
                <a:gd name="connsiteX25" fmla="*/ 44122 w 64459"/>
                <a:gd name="connsiteY25" fmla="*/ 18948 h 80098"/>
                <a:gd name="connsiteX26" fmla="*/ 40844 w 64459"/>
                <a:gd name="connsiteY26" fmla="*/ 15419 h 80098"/>
                <a:gd name="connsiteX27" fmla="*/ 36176 w 64459"/>
                <a:gd name="connsiteY27" fmla="*/ 13586 h 80098"/>
                <a:gd name="connsiteX28" fmla="*/ 30453 w 64459"/>
                <a:gd name="connsiteY28" fmla="*/ 13058 h 80098"/>
                <a:gd name="connsiteX29" fmla="*/ 26369 w 64459"/>
                <a:gd name="connsiteY29" fmla="*/ 13503 h 80098"/>
                <a:gd name="connsiteX30" fmla="*/ 22674 w 64459"/>
                <a:gd name="connsiteY30" fmla="*/ 15003 h 80098"/>
                <a:gd name="connsiteX31" fmla="*/ 19951 w 64459"/>
                <a:gd name="connsiteY31" fmla="*/ 17698 h 80098"/>
                <a:gd name="connsiteX32" fmla="*/ 18867 w 64459"/>
                <a:gd name="connsiteY32" fmla="*/ 21782 h 80098"/>
                <a:gd name="connsiteX33" fmla="*/ 19729 w 64459"/>
                <a:gd name="connsiteY33" fmla="*/ 25421 h 80098"/>
                <a:gd name="connsiteX34" fmla="*/ 23118 w 64459"/>
                <a:gd name="connsiteY34" fmla="*/ 28005 h 80098"/>
                <a:gd name="connsiteX35" fmla="*/ 30092 w 64459"/>
                <a:gd name="connsiteY35" fmla="*/ 30367 h 80098"/>
                <a:gd name="connsiteX36" fmla="*/ 41733 w 64459"/>
                <a:gd name="connsiteY36" fmla="*/ 33368 h 80098"/>
                <a:gd name="connsiteX37" fmla="*/ 47678 w 64459"/>
                <a:gd name="connsiteY37" fmla="*/ 34923 h 80098"/>
                <a:gd name="connsiteX38" fmla="*/ 55235 w 64459"/>
                <a:gd name="connsiteY38" fmla="*/ 38507 h 80098"/>
                <a:gd name="connsiteX39" fmla="*/ 61737 w 64459"/>
                <a:gd name="connsiteY39" fmla="*/ 45092 h 80098"/>
                <a:gd name="connsiteX40" fmla="*/ 64460 w 64459"/>
                <a:gd name="connsiteY40" fmla="*/ 55649 h 80098"/>
                <a:gd name="connsiteX41" fmla="*/ 62431 w 64459"/>
                <a:gd name="connsiteY41" fmla="*/ 65401 h 80098"/>
                <a:gd name="connsiteX42" fmla="*/ 56375 w 64459"/>
                <a:gd name="connsiteY42" fmla="*/ 73181 h 80098"/>
                <a:gd name="connsiteX43" fmla="*/ 46401 w 64459"/>
                <a:gd name="connsiteY43" fmla="*/ 78265 h 80098"/>
                <a:gd name="connsiteX44" fmla="*/ 32620 w 64459"/>
                <a:gd name="connsiteY44" fmla="*/ 80099 h 80098"/>
                <a:gd name="connsiteX45" fmla="*/ 20340 w 64459"/>
                <a:gd name="connsiteY45" fmla="*/ 78543 h 80098"/>
                <a:gd name="connsiteX46" fmla="*/ 9838 w 64459"/>
                <a:gd name="connsiteY46" fmla="*/ 73653 h 80098"/>
                <a:gd name="connsiteX47" fmla="*/ 2587 w 64459"/>
                <a:gd name="connsiteY47" fmla="*/ 65179 h 80098"/>
                <a:gd name="connsiteX48" fmla="*/ 3 w 64459"/>
                <a:gd name="connsiteY48" fmla="*/ 52954 h 80098"/>
                <a:gd name="connsiteX49" fmla="*/ 16311 w 64459"/>
                <a:gd name="connsiteY49" fmla="*/ 52954 h 80098"/>
                <a:gd name="connsiteX50" fmla="*/ 17700 w 64459"/>
                <a:gd name="connsiteY50" fmla="*/ 59483 h 8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4459" h="80098" fill="norm" stroke="1" extrusionOk="0">
                  <a:moveTo>
                    <a:pt x="17617" y="59511"/>
                  </a:moveTo>
                  <a:cubicBezTo>
                    <a:pt x="18534" y="61289"/>
                    <a:pt x="19784" y="62734"/>
                    <a:pt x="21312" y="63846"/>
                  </a:cubicBezTo>
                  <a:cubicBezTo>
                    <a:pt x="22841" y="64957"/>
                    <a:pt x="24646" y="65790"/>
                    <a:pt x="26730" y="66318"/>
                  </a:cubicBezTo>
                  <a:cubicBezTo>
                    <a:pt x="28814" y="66846"/>
                    <a:pt x="30953" y="67124"/>
                    <a:pt x="33176" y="67124"/>
                  </a:cubicBezTo>
                  <a:cubicBezTo>
                    <a:pt x="34676" y="67124"/>
                    <a:pt x="36287" y="67013"/>
                    <a:pt x="38010" y="66763"/>
                  </a:cubicBezTo>
                  <a:cubicBezTo>
                    <a:pt x="39733" y="66513"/>
                    <a:pt x="41344" y="66041"/>
                    <a:pt x="42844" y="65318"/>
                  </a:cubicBezTo>
                  <a:cubicBezTo>
                    <a:pt x="44345" y="64596"/>
                    <a:pt x="45595" y="63623"/>
                    <a:pt x="46595" y="62373"/>
                  </a:cubicBezTo>
                  <a:cubicBezTo>
                    <a:pt x="47595" y="61123"/>
                    <a:pt x="48095" y="59539"/>
                    <a:pt x="48095" y="57594"/>
                  </a:cubicBezTo>
                  <a:cubicBezTo>
                    <a:pt x="48095" y="55511"/>
                    <a:pt x="47428" y="53844"/>
                    <a:pt x="46123" y="52565"/>
                  </a:cubicBezTo>
                  <a:cubicBezTo>
                    <a:pt x="44789" y="51288"/>
                    <a:pt x="43066" y="50204"/>
                    <a:pt x="40927" y="49343"/>
                  </a:cubicBezTo>
                  <a:cubicBezTo>
                    <a:pt x="38788" y="48481"/>
                    <a:pt x="36343" y="47731"/>
                    <a:pt x="33648" y="47092"/>
                  </a:cubicBezTo>
                  <a:cubicBezTo>
                    <a:pt x="30925" y="46453"/>
                    <a:pt x="28175" y="45731"/>
                    <a:pt x="25396" y="44953"/>
                  </a:cubicBezTo>
                  <a:cubicBezTo>
                    <a:pt x="22535" y="44230"/>
                    <a:pt x="19756" y="43369"/>
                    <a:pt x="17034" y="42314"/>
                  </a:cubicBezTo>
                  <a:cubicBezTo>
                    <a:pt x="14311" y="41286"/>
                    <a:pt x="11894" y="39952"/>
                    <a:pt x="9754" y="38285"/>
                  </a:cubicBezTo>
                  <a:cubicBezTo>
                    <a:pt x="7615" y="36646"/>
                    <a:pt x="5865" y="34590"/>
                    <a:pt x="4559" y="32117"/>
                  </a:cubicBezTo>
                  <a:cubicBezTo>
                    <a:pt x="3225" y="29644"/>
                    <a:pt x="2587" y="26672"/>
                    <a:pt x="2587" y="23171"/>
                  </a:cubicBezTo>
                  <a:cubicBezTo>
                    <a:pt x="2587" y="19254"/>
                    <a:pt x="3420" y="15836"/>
                    <a:pt x="5115" y="12919"/>
                  </a:cubicBezTo>
                  <a:cubicBezTo>
                    <a:pt x="6782" y="10030"/>
                    <a:pt x="9004" y="7613"/>
                    <a:pt x="11699" y="5668"/>
                  </a:cubicBezTo>
                  <a:cubicBezTo>
                    <a:pt x="14422" y="3723"/>
                    <a:pt x="17506" y="2306"/>
                    <a:pt x="20923" y="1389"/>
                  </a:cubicBezTo>
                  <a:cubicBezTo>
                    <a:pt x="24368" y="444"/>
                    <a:pt x="27786" y="0"/>
                    <a:pt x="31203" y="0"/>
                  </a:cubicBezTo>
                  <a:cubicBezTo>
                    <a:pt x="35204" y="0"/>
                    <a:pt x="39038" y="444"/>
                    <a:pt x="42733" y="1334"/>
                  </a:cubicBezTo>
                  <a:cubicBezTo>
                    <a:pt x="46428" y="2222"/>
                    <a:pt x="49679" y="3667"/>
                    <a:pt x="52540" y="5668"/>
                  </a:cubicBezTo>
                  <a:cubicBezTo>
                    <a:pt x="55402" y="7668"/>
                    <a:pt x="57680" y="10224"/>
                    <a:pt x="59347" y="13336"/>
                  </a:cubicBezTo>
                  <a:cubicBezTo>
                    <a:pt x="61014" y="16447"/>
                    <a:pt x="61876" y="20226"/>
                    <a:pt x="61876" y="24644"/>
                  </a:cubicBezTo>
                  <a:lnTo>
                    <a:pt x="45567" y="24644"/>
                  </a:lnTo>
                  <a:cubicBezTo>
                    <a:pt x="45428" y="22365"/>
                    <a:pt x="44956" y="20448"/>
                    <a:pt x="44122" y="18948"/>
                  </a:cubicBezTo>
                  <a:cubicBezTo>
                    <a:pt x="43289" y="17448"/>
                    <a:pt x="42205" y="16281"/>
                    <a:pt x="40844" y="15419"/>
                  </a:cubicBezTo>
                  <a:cubicBezTo>
                    <a:pt x="39483" y="14558"/>
                    <a:pt x="37927" y="13947"/>
                    <a:pt x="36176" y="13586"/>
                  </a:cubicBezTo>
                  <a:cubicBezTo>
                    <a:pt x="34426" y="13225"/>
                    <a:pt x="32509" y="13058"/>
                    <a:pt x="30453" y="13058"/>
                  </a:cubicBezTo>
                  <a:cubicBezTo>
                    <a:pt x="29092" y="13058"/>
                    <a:pt x="27730" y="13197"/>
                    <a:pt x="26369" y="13503"/>
                  </a:cubicBezTo>
                  <a:cubicBezTo>
                    <a:pt x="25007" y="13780"/>
                    <a:pt x="23785" y="14281"/>
                    <a:pt x="22674" y="15003"/>
                  </a:cubicBezTo>
                  <a:cubicBezTo>
                    <a:pt x="21562" y="15725"/>
                    <a:pt x="20646" y="16614"/>
                    <a:pt x="19951" y="17698"/>
                  </a:cubicBezTo>
                  <a:cubicBezTo>
                    <a:pt x="19229" y="18781"/>
                    <a:pt x="18867" y="20143"/>
                    <a:pt x="18867" y="21782"/>
                  </a:cubicBezTo>
                  <a:cubicBezTo>
                    <a:pt x="18867" y="23282"/>
                    <a:pt x="19145" y="24505"/>
                    <a:pt x="19729" y="25421"/>
                  </a:cubicBezTo>
                  <a:cubicBezTo>
                    <a:pt x="20284" y="26338"/>
                    <a:pt x="21424" y="27199"/>
                    <a:pt x="23118" y="28005"/>
                  </a:cubicBezTo>
                  <a:cubicBezTo>
                    <a:pt x="24785" y="28783"/>
                    <a:pt x="27119" y="29589"/>
                    <a:pt x="30092" y="30367"/>
                  </a:cubicBezTo>
                  <a:cubicBezTo>
                    <a:pt x="33065" y="31145"/>
                    <a:pt x="36926" y="32145"/>
                    <a:pt x="41733" y="33368"/>
                  </a:cubicBezTo>
                  <a:cubicBezTo>
                    <a:pt x="43150" y="33645"/>
                    <a:pt x="45150" y="34173"/>
                    <a:pt x="47678" y="34923"/>
                  </a:cubicBezTo>
                  <a:cubicBezTo>
                    <a:pt x="50207" y="35673"/>
                    <a:pt x="52735" y="36868"/>
                    <a:pt x="55235" y="38507"/>
                  </a:cubicBezTo>
                  <a:cubicBezTo>
                    <a:pt x="57736" y="40146"/>
                    <a:pt x="59903" y="42341"/>
                    <a:pt x="61737" y="45092"/>
                  </a:cubicBezTo>
                  <a:cubicBezTo>
                    <a:pt x="63570" y="47842"/>
                    <a:pt x="64460" y="51371"/>
                    <a:pt x="64460" y="55649"/>
                  </a:cubicBezTo>
                  <a:cubicBezTo>
                    <a:pt x="64460" y="59150"/>
                    <a:pt x="63793" y="62401"/>
                    <a:pt x="62431" y="65401"/>
                  </a:cubicBezTo>
                  <a:cubicBezTo>
                    <a:pt x="61070" y="68402"/>
                    <a:pt x="59069" y="70986"/>
                    <a:pt x="56375" y="73181"/>
                  </a:cubicBezTo>
                  <a:cubicBezTo>
                    <a:pt x="53708" y="75348"/>
                    <a:pt x="50373" y="77043"/>
                    <a:pt x="46401" y="78265"/>
                  </a:cubicBezTo>
                  <a:cubicBezTo>
                    <a:pt x="42427" y="79487"/>
                    <a:pt x="37843" y="80099"/>
                    <a:pt x="32620" y="80099"/>
                  </a:cubicBezTo>
                  <a:cubicBezTo>
                    <a:pt x="28397" y="80099"/>
                    <a:pt x="24313" y="79571"/>
                    <a:pt x="20340" y="78543"/>
                  </a:cubicBezTo>
                  <a:cubicBezTo>
                    <a:pt x="16367" y="77515"/>
                    <a:pt x="12866" y="75876"/>
                    <a:pt x="9838" y="73653"/>
                  </a:cubicBezTo>
                  <a:cubicBezTo>
                    <a:pt x="6810" y="71430"/>
                    <a:pt x="4392" y="68624"/>
                    <a:pt x="2587" y="65179"/>
                  </a:cubicBezTo>
                  <a:cubicBezTo>
                    <a:pt x="808" y="61762"/>
                    <a:pt x="-53" y="57678"/>
                    <a:pt x="3" y="52954"/>
                  </a:cubicBezTo>
                  <a:lnTo>
                    <a:pt x="16311" y="52954"/>
                  </a:lnTo>
                  <a:cubicBezTo>
                    <a:pt x="16311" y="55538"/>
                    <a:pt x="16784" y="57706"/>
                    <a:pt x="17700" y="59483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209" name="Gráfico 4"/>
          <p:cNvGrpSpPr/>
          <p:nvPr/>
        </p:nvGrpSpPr>
        <p:grpSpPr bwMode="auto">
          <a:xfrm>
            <a:off x="11282471" y="2197523"/>
            <a:ext cx="140915" cy="80098"/>
            <a:chOff x="8128489" y="2045123"/>
            <a:chExt cx="140915" cy="80098"/>
          </a:xfrm>
          <a:solidFill>
            <a:srgbClr val="231F20"/>
          </a:solidFill>
        </p:grpSpPr>
        <p:sp>
          <p:nvSpPr>
            <p:cNvPr id="210" name="Forma Livre: Forma 209"/>
            <p:cNvSpPr/>
            <p:nvPr/>
          </p:nvSpPr>
          <p:spPr bwMode="auto">
            <a:xfrm>
              <a:off x="8128489" y="2045123"/>
              <a:ext cx="71319" cy="80098"/>
            </a:xfrm>
            <a:custGeom>
              <a:avLst/>
              <a:gdLst>
                <a:gd name="connsiteX0" fmla="*/ 52427 w 71319"/>
                <a:gd name="connsiteY0" fmla="*/ 22282 h 80098"/>
                <a:gd name="connsiteX1" fmla="*/ 48676 w 71319"/>
                <a:gd name="connsiteY1" fmla="*/ 18059 h 80098"/>
                <a:gd name="connsiteX2" fmla="*/ 43592 w 71319"/>
                <a:gd name="connsiteY2" fmla="*/ 15225 h 80098"/>
                <a:gd name="connsiteX3" fmla="*/ 37646 w 71319"/>
                <a:gd name="connsiteY3" fmla="*/ 14197 h 80098"/>
                <a:gd name="connsiteX4" fmla="*/ 28005 w 71319"/>
                <a:gd name="connsiteY4" fmla="*/ 16392 h 80098"/>
                <a:gd name="connsiteX5" fmla="*/ 21560 w 71319"/>
                <a:gd name="connsiteY5" fmla="*/ 22282 h 80098"/>
                <a:gd name="connsiteX6" fmla="*/ 17976 w 71319"/>
                <a:gd name="connsiteY6" fmla="*/ 30700 h 80098"/>
                <a:gd name="connsiteX7" fmla="*/ 16836 w 71319"/>
                <a:gd name="connsiteY7" fmla="*/ 40452 h 80098"/>
                <a:gd name="connsiteX8" fmla="*/ 17976 w 71319"/>
                <a:gd name="connsiteY8" fmla="*/ 49843 h 80098"/>
                <a:gd name="connsiteX9" fmla="*/ 21560 w 71319"/>
                <a:gd name="connsiteY9" fmla="*/ 58039 h 80098"/>
                <a:gd name="connsiteX10" fmla="*/ 28005 w 71319"/>
                <a:gd name="connsiteY10" fmla="*/ 63873 h 80098"/>
                <a:gd name="connsiteX11" fmla="*/ 37646 w 71319"/>
                <a:gd name="connsiteY11" fmla="*/ 66068 h 80098"/>
                <a:gd name="connsiteX12" fmla="*/ 49704 w 71319"/>
                <a:gd name="connsiteY12" fmla="*/ 61345 h 80098"/>
                <a:gd name="connsiteX13" fmla="*/ 55010 w 71319"/>
                <a:gd name="connsiteY13" fmla="*/ 48898 h 80098"/>
                <a:gd name="connsiteX14" fmla="*/ 71319 w 71319"/>
                <a:gd name="connsiteY14" fmla="*/ 48898 h 80098"/>
                <a:gd name="connsiteX15" fmla="*/ 67985 w 71319"/>
                <a:gd name="connsiteY15" fmla="*/ 61873 h 80098"/>
                <a:gd name="connsiteX16" fmla="*/ 60900 w 71319"/>
                <a:gd name="connsiteY16" fmla="*/ 71736 h 80098"/>
                <a:gd name="connsiteX17" fmla="*/ 50593 w 71319"/>
                <a:gd name="connsiteY17" fmla="*/ 77959 h 80098"/>
                <a:gd name="connsiteX18" fmla="*/ 37618 w 71319"/>
                <a:gd name="connsiteY18" fmla="*/ 80099 h 80098"/>
                <a:gd name="connsiteX19" fmla="*/ 21810 w 71319"/>
                <a:gd name="connsiteY19" fmla="*/ 77043 h 80098"/>
                <a:gd name="connsiteX20" fmla="*/ 9974 w 71319"/>
                <a:gd name="connsiteY20" fmla="*/ 68624 h 80098"/>
                <a:gd name="connsiteX21" fmla="*/ 2584 w 71319"/>
                <a:gd name="connsiteY21" fmla="*/ 56038 h 80098"/>
                <a:gd name="connsiteX22" fmla="*/ 0 w 71319"/>
                <a:gd name="connsiteY22" fmla="*/ 40424 h 80098"/>
                <a:gd name="connsiteX23" fmla="*/ 2584 w 71319"/>
                <a:gd name="connsiteY23" fmla="*/ 24505 h 80098"/>
                <a:gd name="connsiteX24" fmla="*/ 9974 w 71319"/>
                <a:gd name="connsiteY24" fmla="*/ 11697 h 80098"/>
                <a:gd name="connsiteX25" fmla="*/ 21810 w 71319"/>
                <a:gd name="connsiteY25" fmla="*/ 3112 h 80098"/>
                <a:gd name="connsiteX26" fmla="*/ 37618 w 71319"/>
                <a:gd name="connsiteY26" fmla="*/ 0 h 80098"/>
                <a:gd name="connsiteX27" fmla="*/ 49565 w 71319"/>
                <a:gd name="connsiteY27" fmla="*/ 1834 h 80098"/>
                <a:gd name="connsiteX28" fmla="*/ 59650 w 71319"/>
                <a:gd name="connsiteY28" fmla="*/ 7140 h 80098"/>
                <a:gd name="connsiteX29" fmla="*/ 66985 w 71319"/>
                <a:gd name="connsiteY29" fmla="*/ 15781 h 80098"/>
                <a:gd name="connsiteX30" fmla="*/ 70624 w 71319"/>
                <a:gd name="connsiteY30" fmla="*/ 27561 h 80098"/>
                <a:gd name="connsiteX31" fmla="*/ 54316 w 71319"/>
                <a:gd name="connsiteY31" fmla="*/ 27561 h 80098"/>
                <a:gd name="connsiteX32" fmla="*/ 52371 w 71319"/>
                <a:gd name="connsiteY32" fmla="*/ 22254 h 8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71319" h="80098" fill="norm" stroke="1" extrusionOk="0">
                  <a:moveTo>
                    <a:pt x="52427" y="22282"/>
                  </a:moveTo>
                  <a:cubicBezTo>
                    <a:pt x="51427" y="20671"/>
                    <a:pt x="50176" y="19254"/>
                    <a:pt x="48676" y="18059"/>
                  </a:cubicBezTo>
                  <a:cubicBezTo>
                    <a:pt x="47176" y="16837"/>
                    <a:pt x="45481" y="15892"/>
                    <a:pt x="43592" y="15225"/>
                  </a:cubicBezTo>
                  <a:cubicBezTo>
                    <a:pt x="41702" y="14558"/>
                    <a:pt x="39702" y="14197"/>
                    <a:pt x="37646" y="14197"/>
                  </a:cubicBezTo>
                  <a:cubicBezTo>
                    <a:pt x="33867" y="14197"/>
                    <a:pt x="30645" y="14920"/>
                    <a:pt x="28005" y="16392"/>
                  </a:cubicBezTo>
                  <a:cubicBezTo>
                    <a:pt x="25366" y="17865"/>
                    <a:pt x="23227" y="19837"/>
                    <a:pt x="21560" y="22282"/>
                  </a:cubicBezTo>
                  <a:cubicBezTo>
                    <a:pt x="19920" y="24755"/>
                    <a:pt x="18726" y="27561"/>
                    <a:pt x="17976" y="30700"/>
                  </a:cubicBezTo>
                  <a:cubicBezTo>
                    <a:pt x="17225" y="33840"/>
                    <a:pt x="16836" y="37090"/>
                    <a:pt x="16836" y="40452"/>
                  </a:cubicBezTo>
                  <a:cubicBezTo>
                    <a:pt x="16836" y="43814"/>
                    <a:pt x="17225" y="46787"/>
                    <a:pt x="17976" y="49843"/>
                  </a:cubicBezTo>
                  <a:cubicBezTo>
                    <a:pt x="18726" y="52871"/>
                    <a:pt x="19920" y="55622"/>
                    <a:pt x="21560" y="58039"/>
                  </a:cubicBezTo>
                  <a:cubicBezTo>
                    <a:pt x="23199" y="60456"/>
                    <a:pt x="25338" y="62429"/>
                    <a:pt x="28005" y="63873"/>
                  </a:cubicBezTo>
                  <a:cubicBezTo>
                    <a:pt x="30645" y="65346"/>
                    <a:pt x="33867" y="66068"/>
                    <a:pt x="37646" y="66068"/>
                  </a:cubicBezTo>
                  <a:cubicBezTo>
                    <a:pt x="42786" y="66068"/>
                    <a:pt x="46814" y="64484"/>
                    <a:pt x="49704" y="61345"/>
                  </a:cubicBezTo>
                  <a:cubicBezTo>
                    <a:pt x="52593" y="58205"/>
                    <a:pt x="54371" y="54066"/>
                    <a:pt x="55010" y="48898"/>
                  </a:cubicBezTo>
                  <a:lnTo>
                    <a:pt x="71319" y="48898"/>
                  </a:lnTo>
                  <a:cubicBezTo>
                    <a:pt x="70903" y="53677"/>
                    <a:pt x="69791" y="58011"/>
                    <a:pt x="67985" y="61873"/>
                  </a:cubicBezTo>
                  <a:cubicBezTo>
                    <a:pt x="66207" y="65735"/>
                    <a:pt x="63846" y="69013"/>
                    <a:pt x="60900" y="71736"/>
                  </a:cubicBezTo>
                  <a:cubicBezTo>
                    <a:pt x="57983" y="74459"/>
                    <a:pt x="54538" y="76515"/>
                    <a:pt x="50593" y="77959"/>
                  </a:cubicBezTo>
                  <a:cubicBezTo>
                    <a:pt x="46648" y="79376"/>
                    <a:pt x="42341" y="80099"/>
                    <a:pt x="37618" y="80099"/>
                  </a:cubicBezTo>
                  <a:cubicBezTo>
                    <a:pt x="31756" y="80099"/>
                    <a:pt x="26477" y="79071"/>
                    <a:pt x="21810" y="77043"/>
                  </a:cubicBezTo>
                  <a:cubicBezTo>
                    <a:pt x="17142" y="75014"/>
                    <a:pt x="13169" y="72208"/>
                    <a:pt x="9974" y="68624"/>
                  </a:cubicBezTo>
                  <a:cubicBezTo>
                    <a:pt x="6751" y="65040"/>
                    <a:pt x="4278" y="60845"/>
                    <a:pt x="2584" y="56038"/>
                  </a:cubicBezTo>
                  <a:cubicBezTo>
                    <a:pt x="861" y="51204"/>
                    <a:pt x="0" y="46009"/>
                    <a:pt x="0" y="40424"/>
                  </a:cubicBezTo>
                  <a:cubicBezTo>
                    <a:pt x="0" y="34840"/>
                    <a:pt x="861" y="29394"/>
                    <a:pt x="2584" y="24505"/>
                  </a:cubicBezTo>
                  <a:cubicBezTo>
                    <a:pt x="4306" y="19615"/>
                    <a:pt x="6779" y="15336"/>
                    <a:pt x="9974" y="11697"/>
                  </a:cubicBezTo>
                  <a:cubicBezTo>
                    <a:pt x="13197" y="8057"/>
                    <a:pt x="17142" y="5195"/>
                    <a:pt x="21810" y="3112"/>
                  </a:cubicBezTo>
                  <a:cubicBezTo>
                    <a:pt x="26505" y="1056"/>
                    <a:pt x="31756" y="0"/>
                    <a:pt x="37618" y="0"/>
                  </a:cubicBezTo>
                  <a:cubicBezTo>
                    <a:pt x="41841" y="0"/>
                    <a:pt x="45814" y="611"/>
                    <a:pt x="49565" y="1834"/>
                  </a:cubicBezTo>
                  <a:cubicBezTo>
                    <a:pt x="53316" y="3056"/>
                    <a:pt x="56677" y="4834"/>
                    <a:pt x="59650" y="7140"/>
                  </a:cubicBezTo>
                  <a:cubicBezTo>
                    <a:pt x="62623" y="9474"/>
                    <a:pt x="65068" y="12336"/>
                    <a:pt x="66985" y="15781"/>
                  </a:cubicBezTo>
                  <a:cubicBezTo>
                    <a:pt x="68902" y="19226"/>
                    <a:pt x="70125" y="23143"/>
                    <a:pt x="70624" y="27561"/>
                  </a:cubicBezTo>
                  <a:lnTo>
                    <a:pt x="54316" y="27561"/>
                  </a:lnTo>
                  <a:cubicBezTo>
                    <a:pt x="54038" y="25644"/>
                    <a:pt x="53371" y="23866"/>
                    <a:pt x="52371" y="22254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211" name="Forma Livre: Forma 210"/>
            <p:cNvSpPr/>
            <p:nvPr/>
          </p:nvSpPr>
          <p:spPr bwMode="auto">
            <a:xfrm>
              <a:off x="8211282" y="2046956"/>
              <a:ext cx="58122" cy="76570"/>
            </a:xfrm>
            <a:custGeom>
              <a:avLst/>
              <a:gdLst>
                <a:gd name="connsiteX0" fmla="*/ 57261 w 58122"/>
                <a:gd name="connsiteY0" fmla="*/ 28 h 76570"/>
                <a:gd name="connsiteX1" fmla="*/ 57261 w 58122"/>
                <a:gd name="connsiteY1" fmla="*/ 14169 h 76570"/>
                <a:gd name="connsiteX2" fmla="*/ 16837 w 58122"/>
                <a:gd name="connsiteY2" fmla="*/ 14169 h 76570"/>
                <a:gd name="connsiteX3" fmla="*/ 16837 w 58122"/>
                <a:gd name="connsiteY3" fmla="*/ 30589 h 76570"/>
                <a:gd name="connsiteX4" fmla="*/ 53927 w 58122"/>
                <a:gd name="connsiteY4" fmla="*/ 30589 h 76570"/>
                <a:gd name="connsiteX5" fmla="*/ 53927 w 58122"/>
                <a:gd name="connsiteY5" fmla="*/ 43675 h 76570"/>
                <a:gd name="connsiteX6" fmla="*/ 16837 w 58122"/>
                <a:gd name="connsiteY6" fmla="*/ 43675 h 76570"/>
                <a:gd name="connsiteX7" fmla="*/ 16837 w 58122"/>
                <a:gd name="connsiteY7" fmla="*/ 62429 h 76570"/>
                <a:gd name="connsiteX8" fmla="*/ 58122 w 58122"/>
                <a:gd name="connsiteY8" fmla="*/ 62429 h 76570"/>
                <a:gd name="connsiteX9" fmla="*/ 58122 w 58122"/>
                <a:gd name="connsiteY9" fmla="*/ 76570 h 76570"/>
                <a:gd name="connsiteX10" fmla="*/ 0 w 58122"/>
                <a:gd name="connsiteY10" fmla="*/ 76570 h 76570"/>
                <a:gd name="connsiteX11" fmla="*/ 0 w 58122"/>
                <a:gd name="connsiteY11" fmla="*/ 0 h 76570"/>
                <a:gd name="connsiteX12" fmla="*/ 57261 w 58122"/>
                <a:gd name="connsiteY12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122" h="76570" fill="norm" stroke="1" extrusionOk="0">
                  <a:moveTo>
                    <a:pt x="57261" y="28"/>
                  </a:moveTo>
                  <a:lnTo>
                    <a:pt x="57261" y="14169"/>
                  </a:lnTo>
                  <a:lnTo>
                    <a:pt x="16837" y="14169"/>
                  </a:lnTo>
                  <a:lnTo>
                    <a:pt x="16837" y="30589"/>
                  </a:lnTo>
                  <a:lnTo>
                    <a:pt x="53927" y="30589"/>
                  </a:lnTo>
                  <a:lnTo>
                    <a:pt x="53927" y="43675"/>
                  </a:lnTo>
                  <a:lnTo>
                    <a:pt x="16837" y="43675"/>
                  </a:lnTo>
                  <a:lnTo>
                    <a:pt x="16837" y="62429"/>
                  </a:lnTo>
                  <a:lnTo>
                    <a:pt x="58122" y="62429"/>
                  </a:lnTo>
                  <a:lnTo>
                    <a:pt x="58122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57261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212" name="Gráfico 4"/>
          <p:cNvGrpSpPr/>
          <p:nvPr/>
        </p:nvGrpSpPr>
        <p:grpSpPr bwMode="auto">
          <a:xfrm>
            <a:off x="11806905" y="2509388"/>
            <a:ext cx="135692" cy="76570"/>
            <a:chOff x="8652923" y="2356988"/>
            <a:chExt cx="135692" cy="76570"/>
          </a:xfrm>
          <a:solidFill>
            <a:srgbClr val="231F20"/>
          </a:solidFill>
        </p:grpSpPr>
        <p:sp>
          <p:nvSpPr>
            <p:cNvPr id="213" name="Forma Livre: Forma 212"/>
            <p:cNvSpPr/>
            <p:nvPr/>
          </p:nvSpPr>
          <p:spPr bwMode="auto">
            <a:xfrm>
              <a:off x="8652923" y="2356988"/>
              <a:ext cx="61011" cy="76570"/>
            </a:xfrm>
            <a:custGeom>
              <a:avLst/>
              <a:gdLst>
                <a:gd name="connsiteX0" fmla="*/ 34534 w 61011"/>
                <a:gd name="connsiteY0" fmla="*/ 0 h 76570"/>
                <a:gd name="connsiteX1" fmla="*/ 46759 w 61011"/>
                <a:gd name="connsiteY1" fmla="*/ 2084 h 76570"/>
                <a:gd name="connsiteX2" fmla="*/ 54955 w 61011"/>
                <a:gd name="connsiteY2" fmla="*/ 7613 h 76570"/>
                <a:gd name="connsiteX3" fmla="*/ 59567 w 61011"/>
                <a:gd name="connsiteY3" fmla="*/ 15447 h 76570"/>
                <a:gd name="connsiteX4" fmla="*/ 61012 w 61011"/>
                <a:gd name="connsiteY4" fmla="*/ 24560 h 76570"/>
                <a:gd name="connsiteX5" fmla="*/ 59567 w 61011"/>
                <a:gd name="connsiteY5" fmla="*/ 33617 h 76570"/>
                <a:gd name="connsiteX6" fmla="*/ 54955 w 61011"/>
                <a:gd name="connsiteY6" fmla="*/ 41508 h 76570"/>
                <a:gd name="connsiteX7" fmla="*/ 46759 w 61011"/>
                <a:gd name="connsiteY7" fmla="*/ 47037 h 76570"/>
                <a:gd name="connsiteX8" fmla="*/ 34534 w 61011"/>
                <a:gd name="connsiteY8" fmla="*/ 49121 h 76570"/>
                <a:gd name="connsiteX9" fmla="*/ 16837 w 61011"/>
                <a:gd name="connsiteY9" fmla="*/ 49121 h 76570"/>
                <a:gd name="connsiteX10" fmla="*/ 16837 w 61011"/>
                <a:gd name="connsiteY10" fmla="*/ 76570 h 76570"/>
                <a:gd name="connsiteX11" fmla="*/ 0 w 61011"/>
                <a:gd name="connsiteY11" fmla="*/ 76570 h 76570"/>
                <a:gd name="connsiteX12" fmla="*/ 0 w 61011"/>
                <a:gd name="connsiteY12" fmla="*/ 0 h 76570"/>
                <a:gd name="connsiteX13" fmla="*/ 34534 w 61011"/>
                <a:gd name="connsiteY13" fmla="*/ 0 h 76570"/>
                <a:gd name="connsiteX14" fmla="*/ 29922 w 61011"/>
                <a:gd name="connsiteY14" fmla="*/ 36035 h 76570"/>
                <a:gd name="connsiteX15" fmla="*/ 35507 w 61011"/>
                <a:gd name="connsiteY15" fmla="*/ 35618 h 76570"/>
                <a:gd name="connsiteX16" fmla="*/ 40230 w 61011"/>
                <a:gd name="connsiteY16" fmla="*/ 33951 h 76570"/>
                <a:gd name="connsiteX17" fmla="*/ 43508 w 61011"/>
                <a:gd name="connsiteY17" fmla="*/ 30478 h 76570"/>
                <a:gd name="connsiteX18" fmla="*/ 44730 w 61011"/>
                <a:gd name="connsiteY18" fmla="*/ 24588 h 76570"/>
                <a:gd name="connsiteX19" fmla="*/ 43508 w 61011"/>
                <a:gd name="connsiteY19" fmla="*/ 18698 h 76570"/>
                <a:gd name="connsiteX20" fmla="*/ 40230 w 61011"/>
                <a:gd name="connsiteY20" fmla="*/ 15225 h 76570"/>
                <a:gd name="connsiteX21" fmla="*/ 35507 w 61011"/>
                <a:gd name="connsiteY21" fmla="*/ 13558 h 76570"/>
                <a:gd name="connsiteX22" fmla="*/ 29922 w 61011"/>
                <a:gd name="connsiteY22" fmla="*/ 13141 h 76570"/>
                <a:gd name="connsiteX23" fmla="*/ 16837 w 61011"/>
                <a:gd name="connsiteY23" fmla="*/ 13141 h 76570"/>
                <a:gd name="connsiteX24" fmla="*/ 16837 w 61011"/>
                <a:gd name="connsiteY24" fmla="*/ 36090 h 76570"/>
                <a:gd name="connsiteX25" fmla="*/ 29922 w 61011"/>
                <a:gd name="connsiteY25" fmla="*/ 3609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011" h="76570" fill="norm" stroke="1" extrusionOk="0">
                  <a:moveTo>
                    <a:pt x="34534" y="0"/>
                  </a:moveTo>
                  <a:cubicBezTo>
                    <a:pt x="39313" y="0"/>
                    <a:pt x="43397" y="695"/>
                    <a:pt x="46759" y="2084"/>
                  </a:cubicBezTo>
                  <a:cubicBezTo>
                    <a:pt x="50121" y="3473"/>
                    <a:pt x="52844" y="5306"/>
                    <a:pt x="54955" y="7613"/>
                  </a:cubicBezTo>
                  <a:cubicBezTo>
                    <a:pt x="57067" y="9891"/>
                    <a:pt x="58594" y="12502"/>
                    <a:pt x="59567" y="15447"/>
                  </a:cubicBezTo>
                  <a:cubicBezTo>
                    <a:pt x="60540" y="18392"/>
                    <a:pt x="61012" y="21421"/>
                    <a:pt x="61012" y="24560"/>
                  </a:cubicBezTo>
                  <a:cubicBezTo>
                    <a:pt x="61012" y="27700"/>
                    <a:pt x="60540" y="30645"/>
                    <a:pt x="59567" y="33617"/>
                  </a:cubicBezTo>
                  <a:cubicBezTo>
                    <a:pt x="58594" y="36590"/>
                    <a:pt x="57067" y="39202"/>
                    <a:pt x="54955" y="41508"/>
                  </a:cubicBezTo>
                  <a:cubicBezTo>
                    <a:pt x="52844" y="43786"/>
                    <a:pt x="50121" y="45648"/>
                    <a:pt x="46759" y="47037"/>
                  </a:cubicBezTo>
                  <a:cubicBezTo>
                    <a:pt x="43397" y="48426"/>
                    <a:pt x="39313" y="49121"/>
                    <a:pt x="34534" y="49121"/>
                  </a:cubicBezTo>
                  <a:lnTo>
                    <a:pt x="16837" y="49121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34534" y="0"/>
                  </a:lnTo>
                  <a:close/>
                  <a:moveTo>
                    <a:pt x="29922" y="36035"/>
                  </a:moveTo>
                  <a:cubicBezTo>
                    <a:pt x="31867" y="36035"/>
                    <a:pt x="33701" y="35896"/>
                    <a:pt x="35507" y="35618"/>
                  </a:cubicBezTo>
                  <a:cubicBezTo>
                    <a:pt x="37285" y="35340"/>
                    <a:pt x="38869" y="34784"/>
                    <a:pt x="40230" y="33951"/>
                  </a:cubicBezTo>
                  <a:cubicBezTo>
                    <a:pt x="41591" y="33117"/>
                    <a:pt x="42674" y="31978"/>
                    <a:pt x="43508" y="30478"/>
                  </a:cubicBezTo>
                  <a:cubicBezTo>
                    <a:pt x="44314" y="28978"/>
                    <a:pt x="44730" y="27005"/>
                    <a:pt x="44730" y="24588"/>
                  </a:cubicBezTo>
                  <a:cubicBezTo>
                    <a:pt x="44730" y="22171"/>
                    <a:pt x="44314" y="20198"/>
                    <a:pt x="43508" y="18698"/>
                  </a:cubicBezTo>
                  <a:cubicBezTo>
                    <a:pt x="42674" y="17198"/>
                    <a:pt x="41591" y="16031"/>
                    <a:pt x="40230" y="15225"/>
                  </a:cubicBezTo>
                  <a:cubicBezTo>
                    <a:pt x="38869" y="14392"/>
                    <a:pt x="37313" y="13836"/>
                    <a:pt x="35507" y="13558"/>
                  </a:cubicBezTo>
                  <a:cubicBezTo>
                    <a:pt x="33728" y="13280"/>
                    <a:pt x="31867" y="13141"/>
                    <a:pt x="29922" y="13141"/>
                  </a:cubicBezTo>
                  <a:lnTo>
                    <a:pt x="16837" y="13141"/>
                  </a:lnTo>
                  <a:lnTo>
                    <a:pt x="16837" y="36090"/>
                  </a:lnTo>
                  <a:lnTo>
                    <a:pt x="29922" y="3609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214" name="Forma Livre: Forma 213"/>
            <p:cNvSpPr/>
            <p:nvPr/>
          </p:nvSpPr>
          <p:spPr bwMode="auto">
            <a:xfrm>
              <a:off x="8724520" y="2356988"/>
              <a:ext cx="64095" cy="76570"/>
            </a:xfrm>
            <a:custGeom>
              <a:avLst/>
              <a:gdLst>
                <a:gd name="connsiteX0" fmla="*/ 35979 w 64095"/>
                <a:gd name="connsiteY0" fmla="*/ 0 h 76570"/>
                <a:gd name="connsiteX1" fmla="*/ 45953 w 64095"/>
                <a:gd name="connsiteY1" fmla="*/ 972 h 76570"/>
                <a:gd name="connsiteX2" fmla="*/ 53676 w 64095"/>
                <a:gd name="connsiteY2" fmla="*/ 4140 h 76570"/>
                <a:gd name="connsiteX3" fmla="*/ 58678 w 64095"/>
                <a:gd name="connsiteY3" fmla="*/ 9974 h 76570"/>
                <a:gd name="connsiteX4" fmla="*/ 60456 w 64095"/>
                <a:gd name="connsiteY4" fmla="*/ 18976 h 76570"/>
                <a:gd name="connsiteX5" fmla="*/ 57816 w 64095"/>
                <a:gd name="connsiteY5" fmla="*/ 28617 h 76570"/>
                <a:gd name="connsiteX6" fmla="*/ 50037 w 64095"/>
                <a:gd name="connsiteY6" fmla="*/ 34951 h 76570"/>
                <a:gd name="connsiteX7" fmla="*/ 60594 w 64095"/>
                <a:gd name="connsiteY7" fmla="*/ 42091 h 76570"/>
                <a:gd name="connsiteX8" fmla="*/ 64095 w 64095"/>
                <a:gd name="connsiteY8" fmla="*/ 54371 h 76570"/>
                <a:gd name="connsiteX9" fmla="*/ 61845 w 64095"/>
                <a:gd name="connsiteY9" fmla="*/ 64401 h 76570"/>
                <a:gd name="connsiteX10" fmla="*/ 55788 w 64095"/>
                <a:gd name="connsiteY10" fmla="*/ 71319 h 76570"/>
                <a:gd name="connsiteX11" fmla="*/ 47120 w 64095"/>
                <a:gd name="connsiteY11" fmla="*/ 75292 h 76570"/>
                <a:gd name="connsiteX12" fmla="*/ 37090 w 64095"/>
                <a:gd name="connsiteY12" fmla="*/ 76570 h 76570"/>
                <a:gd name="connsiteX13" fmla="*/ 0 w 64095"/>
                <a:gd name="connsiteY13" fmla="*/ 76570 h 76570"/>
                <a:gd name="connsiteX14" fmla="*/ 0 w 64095"/>
                <a:gd name="connsiteY14" fmla="*/ 0 h 76570"/>
                <a:gd name="connsiteX15" fmla="*/ 36035 w 64095"/>
                <a:gd name="connsiteY15" fmla="*/ 0 h 76570"/>
                <a:gd name="connsiteX16" fmla="*/ 33840 w 64095"/>
                <a:gd name="connsiteY16" fmla="*/ 30978 h 76570"/>
                <a:gd name="connsiteX17" fmla="*/ 41230 w 64095"/>
                <a:gd name="connsiteY17" fmla="*/ 28839 h 76570"/>
                <a:gd name="connsiteX18" fmla="*/ 44119 w 64095"/>
                <a:gd name="connsiteY18" fmla="*/ 21865 h 76570"/>
                <a:gd name="connsiteX19" fmla="*/ 43147 w 64095"/>
                <a:gd name="connsiteY19" fmla="*/ 17476 h 76570"/>
                <a:gd name="connsiteX20" fmla="*/ 40563 w 64095"/>
                <a:gd name="connsiteY20" fmla="*/ 14808 h 76570"/>
                <a:gd name="connsiteX21" fmla="*/ 36868 w 64095"/>
                <a:gd name="connsiteY21" fmla="*/ 13475 h 76570"/>
                <a:gd name="connsiteX22" fmla="*/ 32534 w 64095"/>
                <a:gd name="connsiteY22" fmla="*/ 13114 h 76570"/>
                <a:gd name="connsiteX23" fmla="*/ 16781 w 64095"/>
                <a:gd name="connsiteY23" fmla="*/ 13114 h 76570"/>
                <a:gd name="connsiteX24" fmla="*/ 16781 w 64095"/>
                <a:gd name="connsiteY24" fmla="*/ 31034 h 76570"/>
                <a:gd name="connsiteX25" fmla="*/ 33840 w 64095"/>
                <a:gd name="connsiteY25" fmla="*/ 31034 h 76570"/>
                <a:gd name="connsiteX26" fmla="*/ 34812 w 64095"/>
                <a:gd name="connsiteY26" fmla="*/ 63457 h 76570"/>
                <a:gd name="connsiteX27" fmla="*/ 39535 w 64095"/>
                <a:gd name="connsiteY27" fmla="*/ 62984 h 76570"/>
                <a:gd name="connsiteX28" fmla="*/ 43508 w 64095"/>
                <a:gd name="connsiteY28" fmla="*/ 61373 h 76570"/>
                <a:gd name="connsiteX29" fmla="*/ 46231 w 64095"/>
                <a:gd name="connsiteY29" fmla="*/ 58317 h 76570"/>
                <a:gd name="connsiteX30" fmla="*/ 47259 w 64095"/>
                <a:gd name="connsiteY30" fmla="*/ 53371 h 76570"/>
                <a:gd name="connsiteX31" fmla="*/ 43925 w 64095"/>
                <a:gd name="connsiteY31" fmla="*/ 44953 h 76570"/>
                <a:gd name="connsiteX32" fmla="*/ 35118 w 64095"/>
                <a:gd name="connsiteY32" fmla="*/ 42425 h 76570"/>
                <a:gd name="connsiteX33" fmla="*/ 16781 w 64095"/>
                <a:gd name="connsiteY33" fmla="*/ 42425 h 76570"/>
                <a:gd name="connsiteX34" fmla="*/ 16781 w 64095"/>
                <a:gd name="connsiteY34" fmla="*/ 63429 h 76570"/>
                <a:gd name="connsiteX35" fmla="*/ 34785 w 64095"/>
                <a:gd name="connsiteY35" fmla="*/ 63429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4095" h="76570" fill="norm" stroke="1" extrusionOk="0">
                  <a:moveTo>
                    <a:pt x="35979" y="0"/>
                  </a:moveTo>
                  <a:cubicBezTo>
                    <a:pt x="39619" y="0"/>
                    <a:pt x="42953" y="333"/>
                    <a:pt x="45953" y="972"/>
                  </a:cubicBezTo>
                  <a:cubicBezTo>
                    <a:pt x="48953" y="1611"/>
                    <a:pt x="51538" y="2667"/>
                    <a:pt x="53676" y="4140"/>
                  </a:cubicBezTo>
                  <a:cubicBezTo>
                    <a:pt x="55816" y="5612"/>
                    <a:pt x="57483" y="7557"/>
                    <a:pt x="58678" y="9974"/>
                  </a:cubicBezTo>
                  <a:cubicBezTo>
                    <a:pt x="59845" y="12419"/>
                    <a:pt x="60456" y="15420"/>
                    <a:pt x="60456" y="18976"/>
                  </a:cubicBezTo>
                  <a:cubicBezTo>
                    <a:pt x="60456" y="22838"/>
                    <a:pt x="59567" y="26061"/>
                    <a:pt x="57816" y="28617"/>
                  </a:cubicBezTo>
                  <a:cubicBezTo>
                    <a:pt x="56066" y="31200"/>
                    <a:pt x="53482" y="33312"/>
                    <a:pt x="50037" y="34951"/>
                  </a:cubicBezTo>
                  <a:cubicBezTo>
                    <a:pt x="54760" y="36312"/>
                    <a:pt x="58261" y="38674"/>
                    <a:pt x="60594" y="42091"/>
                  </a:cubicBezTo>
                  <a:cubicBezTo>
                    <a:pt x="62928" y="45481"/>
                    <a:pt x="64095" y="49593"/>
                    <a:pt x="64095" y="54371"/>
                  </a:cubicBezTo>
                  <a:cubicBezTo>
                    <a:pt x="64095" y="58233"/>
                    <a:pt x="63346" y="61567"/>
                    <a:pt x="61845" y="64401"/>
                  </a:cubicBezTo>
                  <a:cubicBezTo>
                    <a:pt x="60345" y="67235"/>
                    <a:pt x="58317" y="69541"/>
                    <a:pt x="55788" y="71319"/>
                  </a:cubicBezTo>
                  <a:cubicBezTo>
                    <a:pt x="53260" y="73097"/>
                    <a:pt x="50343" y="74431"/>
                    <a:pt x="47120" y="75292"/>
                  </a:cubicBezTo>
                  <a:cubicBezTo>
                    <a:pt x="43870" y="76153"/>
                    <a:pt x="40507" y="76570"/>
                    <a:pt x="37090" y="76570"/>
                  </a:cubicBezTo>
                  <a:lnTo>
                    <a:pt x="0" y="76570"/>
                  </a:lnTo>
                  <a:lnTo>
                    <a:pt x="0" y="0"/>
                  </a:lnTo>
                  <a:lnTo>
                    <a:pt x="36035" y="0"/>
                  </a:lnTo>
                  <a:close/>
                  <a:moveTo>
                    <a:pt x="33840" y="30978"/>
                  </a:moveTo>
                  <a:cubicBezTo>
                    <a:pt x="36840" y="30978"/>
                    <a:pt x="39313" y="30256"/>
                    <a:pt x="41230" y="28839"/>
                  </a:cubicBezTo>
                  <a:cubicBezTo>
                    <a:pt x="43147" y="27422"/>
                    <a:pt x="44119" y="25088"/>
                    <a:pt x="44119" y="21865"/>
                  </a:cubicBezTo>
                  <a:cubicBezTo>
                    <a:pt x="44119" y="20087"/>
                    <a:pt x="43786" y="18615"/>
                    <a:pt x="43147" y="17476"/>
                  </a:cubicBezTo>
                  <a:cubicBezTo>
                    <a:pt x="42508" y="16336"/>
                    <a:pt x="41647" y="15447"/>
                    <a:pt x="40563" y="14808"/>
                  </a:cubicBezTo>
                  <a:cubicBezTo>
                    <a:pt x="39480" y="14169"/>
                    <a:pt x="38257" y="13725"/>
                    <a:pt x="36868" y="13475"/>
                  </a:cubicBezTo>
                  <a:cubicBezTo>
                    <a:pt x="35479" y="13225"/>
                    <a:pt x="34034" y="13114"/>
                    <a:pt x="32534" y="13114"/>
                  </a:cubicBezTo>
                  <a:lnTo>
                    <a:pt x="16781" y="13114"/>
                  </a:lnTo>
                  <a:lnTo>
                    <a:pt x="16781" y="31034"/>
                  </a:lnTo>
                  <a:lnTo>
                    <a:pt x="33840" y="31034"/>
                  </a:lnTo>
                  <a:close/>
                  <a:moveTo>
                    <a:pt x="34812" y="63457"/>
                  </a:moveTo>
                  <a:cubicBezTo>
                    <a:pt x="36451" y="63457"/>
                    <a:pt x="38035" y="63290"/>
                    <a:pt x="39535" y="62984"/>
                  </a:cubicBezTo>
                  <a:cubicBezTo>
                    <a:pt x="41036" y="62651"/>
                    <a:pt x="42369" y="62123"/>
                    <a:pt x="43508" y="61373"/>
                  </a:cubicBezTo>
                  <a:cubicBezTo>
                    <a:pt x="44647" y="60623"/>
                    <a:pt x="45564" y="59595"/>
                    <a:pt x="46231" y="58317"/>
                  </a:cubicBezTo>
                  <a:cubicBezTo>
                    <a:pt x="46898" y="57039"/>
                    <a:pt x="47259" y="55400"/>
                    <a:pt x="47259" y="53371"/>
                  </a:cubicBezTo>
                  <a:cubicBezTo>
                    <a:pt x="47259" y="49426"/>
                    <a:pt x="46147" y="46648"/>
                    <a:pt x="43925" y="44953"/>
                  </a:cubicBezTo>
                  <a:cubicBezTo>
                    <a:pt x="41702" y="43286"/>
                    <a:pt x="38785" y="42425"/>
                    <a:pt x="35118" y="42425"/>
                  </a:cubicBezTo>
                  <a:lnTo>
                    <a:pt x="16781" y="42425"/>
                  </a:lnTo>
                  <a:lnTo>
                    <a:pt x="16781" y="63429"/>
                  </a:lnTo>
                  <a:lnTo>
                    <a:pt x="34785" y="63429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215" name="Gráfico 4"/>
          <p:cNvGrpSpPr/>
          <p:nvPr/>
        </p:nvGrpSpPr>
        <p:grpSpPr bwMode="auto">
          <a:xfrm>
            <a:off x="11711858" y="2282872"/>
            <a:ext cx="142027" cy="76570"/>
            <a:chOff x="8557876" y="2130472"/>
            <a:chExt cx="142027" cy="76570"/>
          </a:xfrm>
          <a:solidFill>
            <a:srgbClr val="231F20"/>
          </a:solidFill>
        </p:grpSpPr>
        <p:sp>
          <p:nvSpPr>
            <p:cNvPr id="216" name="Forma Livre: Forma 215"/>
            <p:cNvSpPr/>
            <p:nvPr/>
          </p:nvSpPr>
          <p:spPr bwMode="auto">
            <a:xfrm>
              <a:off x="8557876" y="2130472"/>
              <a:ext cx="65957" cy="76570"/>
            </a:xfrm>
            <a:custGeom>
              <a:avLst/>
              <a:gdLst>
                <a:gd name="connsiteX0" fmla="*/ 41258 w 65957"/>
                <a:gd name="connsiteY0" fmla="*/ 0 h 76570"/>
                <a:gd name="connsiteX1" fmla="*/ 50538 w 65957"/>
                <a:gd name="connsiteY1" fmla="*/ 1667 h 76570"/>
                <a:gd name="connsiteX2" fmla="*/ 57622 w 65957"/>
                <a:gd name="connsiteY2" fmla="*/ 6223 h 76570"/>
                <a:gd name="connsiteX3" fmla="*/ 62123 w 65957"/>
                <a:gd name="connsiteY3" fmla="*/ 12919 h 76570"/>
                <a:gd name="connsiteX4" fmla="*/ 63679 w 65957"/>
                <a:gd name="connsiteY4" fmla="*/ 21115 h 76570"/>
                <a:gd name="connsiteX5" fmla="*/ 60845 w 65957"/>
                <a:gd name="connsiteY5" fmla="*/ 32812 h 76570"/>
                <a:gd name="connsiteX6" fmla="*/ 51566 w 65957"/>
                <a:gd name="connsiteY6" fmla="*/ 40313 h 76570"/>
                <a:gd name="connsiteX7" fmla="*/ 51566 w 65957"/>
                <a:gd name="connsiteY7" fmla="*/ 40536 h 76570"/>
                <a:gd name="connsiteX8" fmla="*/ 56705 w 65957"/>
                <a:gd name="connsiteY8" fmla="*/ 43175 h 76570"/>
                <a:gd name="connsiteX9" fmla="*/ 60039 w 65957"/>
                <a:gd name="connsiteY9" fmla="*/ 47342 h 76570"/>
                <a:gd name="connsiteX10" fmla="*/ 61929 w 65957"/>
                <a:gd name="connsiteY10" fmla="*/ 52649 h 76570"/>
                <a:gd name="connsiteX11" fmla="*/ 62734 w 65957"/>
                <a:gd name="connsiteY11" fmla="*/ 58428 h 76570"/>
                <a:gd name="connsiteX12" fmla="*/ 62957 w 65957"/>
                <a:gd name="connsiteY12" fmla="*/ 62707 h 76570"/>
                <a:gd name="connsiteX13" fmla="*/ 63318 w 65957"/>
                <a:gd name="connsiteY13" fmla="*/ 67735 h 76570"/>
                <a:gd name="connsiteX14" fmla="*/ 64179 w 65957"/>
                <a:gd name="connsiteY14" fmla="*/ 72625 h 76570"/>
                <a:gd name="connsiteX15" fmla="*/ 65957 w 65957"/>
                <a:gd name="connsiteY15" fmla="*/ 76542 h 76570"/>
                <a:gd name="connsiteX16" fmla="*/ 49121 w 65957"/>
                <a:gd name="connsiteY16" fmla="*/ 76542 h 76570"/>
                <a:gd name="connsiteX17" fmla="*/ 47398 w 65957"/>
                <a:gd name="connsiteY17" fmla="*/ 67846 h 76570"/>
                <a:gd name="connsiteX18" fmla="*/ 46426 w 65957"/>
                <a:gd name="connsiteY18" fmla="*/ 58206 h 76570"/>
                <a:gd name="connsiteX19" fmla="*/ 42786 w 65957"/>
                <a:gd name="connsiteY19" fmla="*/ 49426 h 76570"/>
                <a:gd name="connsiteX20" fmla="*/ 33673 w 65957"/>
                <a:gd name="connsiteY20" fmla="*/ 46648 h 76570"/>
                <a:gd name="connsiteX21" fmla="*/ 16837 w 65957"/>
                <a:gd name="connsiteY21" fmla="*/ 46648 h 76570"/>
                <a:gd name="connsiteX22" fmla="*/ 16837 w 65957"/>
                <a:gd name="connsiteY22" fmla="*/ 76570 h 76570"/>
                <a:gd name="connsiteX23" fmla="*/ 0 w 65957"/>
                <a:gd name="connsiteY23" fmla="*/ 76570 h 76570"/>
                <a:gd name="connsiteX24" fmla="*/ 0 w 65957"/>
                <a:gd name="connsiteY24" fmla="*/ 0 h 76570"/>
                <a:gd name="connsiteX25" fmla="*/ 41286 w 65957"/>
                <a:gd name="connsiteY25" fmla="*/ 0 h 76570"/>
                <a:gd name="connsiteX26" fmla="*/ 35257 w 65957"/>
                <a:gd name="connsiteY26" fmla="*/ 34646 h 76570"/>
                <a:gd name="connsiteX27" fmla="*/ 43953 w 65957"/>
                <a:gd name="connsiteY27" fmla="*/ 32062 h 76570"/>
                <a:gd name="connsiteX28" fmla="*/ 46842 w 65957"/>
                <a:gd name="connsiteY28" fmla="*/ 23699 h 76570"/>
                <a:gd name="connsiteX29" fmla="*/ 43953 w 65957"/>
                <a:gd name="connsiteY29" fmla="*/ 15614 h 76570"/>
                <a:gd name="connsiteX30" fmla="*/ 35257 w 65957"/>
                <a:gd name="connsiteY30" fmla="*/ 13086 h 76570"/>
                <a:gd name="connsiteX31" fmla="*/ 16809 w 65957"/>
                <a:gd name="connsiteY31" fmla="*/ 13086 h 76570"/>
                <a:gd name="connsiteX32" fmla="*/ 16809 w 65957"/>
                <a:gd name="connsiteY32" fmla="*/ 34646 h 76570"/>
                <a:gd name="connsiteX33" fmla="*/ 35257 w 65957"/>
                <a:gd name="connsiteY33" fmla="*/ 34646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5957" h="76570" fill="norm" stroke="1" extrusionOk="0">
                  <a:moveTo>
                    <a:pt x="41258" y="0"/>
                  </a:moveTo>
                  <a:cubicBezTo>
                    <a:pt x="44675" y="0"/>
                    <a:pt x="47787" y="556"/>
                    <a:pt x="50538" y="1667"/>
                  </a:cubicBezTo>
                  <a:cubicBezTo>
                    <a:pt x="53288" y="2778"/>
                    <a:pt x="55650" y="4306"/>
                    <a:pt x="57622" y="6223"/>
                  </a:cubicBezTo>
                  <a:cubicBezTo>
                    <a:pt x="59595" y="8168"/>
                    <a:pt x="61095" y="10391"/>
                    <a:pt x="62123" y="12919"/>
                  </a:cubicBezTo>
                  <a:cubicBezTo>
                    <a:pt x="63151" y="15447"/>
                    <a:pt x="63679" y="18198"/>
                    <a:pt x="63679" y="21115"/>
                  </a:cubicBezTo>
                  <a:cubicBezTo>
                    <a:pt x="63679" y="25616"/>
                    <a:pt x="62734" y="29506"/>
                    <a:pt x="60845" y="32812"/>
                  </a:cubicBezTo>
                  <a:cubicBezTo>
                    <a:pt x="58956" y="36090"/>
                    <a:pt x="55844" y="38591"/>
                    <a:pt x="51566" y="40313"/>
                  </a:cubicBezTo>
                  <a:lnTo>
                    <a:pt x="51566" y="40536"/>
                  </a:lnTo>
                  <a:cubicBezTo>
                    <a:pt x="53649" y="41119"/>
                    <a:pt x="55344" y="41980"/>
                    <a:pt x="56705" y="43175"/>
                  </a:cubicBezTo>
                  <a:cubicBezTo>
                    <a:pt x="58067" y="44342"/>
                    <a:pt x="59178" y="45759"/>
                    <a:pt x="60039" y="47342"/>
                  </a:cubicBezTo>
                  <a:cubicBezTo>
                    <a:pt x="60901" y="48926"/>
                    <a:pt x="61512" y="50732"/>
                    <a:pt x="61929" y="52649"/>
                  </a:cubicBezTo>
                  <a:cubicBezTo>
                    <a:pt x="62318" y="54566"/>
                    <a:pt x="62595" y="56511"/>
                    <a:pt x="62734" y="58428"/>
                  </a:cubicBezTo>
                  <a:cubicBezTo>
                    <a:pt x="62818" y="59650"/>
                    <a:pt x="62873" y="61067"/>
                    <a:pt x="62957" y="62707"/>
                  </a:cubicBezTo>
                  <a:cubicBezTo>
                    <a:pt x="63040" y="64346"/>
                    <a:pt x="63151" y="66041"/>
                    <a:pt x="63318" y="67735"/>
                  </a:cubicBezTo>
                  <a:cubicBezTo>
                    <a:pt x="63484" y="69458"/>
                    <a:pt x="63790" y="71069"/>
                    <a:pt x="64179" y="72625"/>
                  </a:cubicBezTo>
                  <a:cubicBezTo>
                    <a:pt x="64568" y="74153"/>
                    <a:pt x="65152" y="75459"/>
                    <a:pt x="65957" y="76542"/>
                  </a:cubicBezTo>
                  <a:lnTo>
                    <a:pt x="49121" y="76542"/>
                  </a:lnTo>
                  <a:cubicBezTo>
                    <a:pt x="48204" y="74125"/>
                    <a:pt x="47620" y="71208"/>
                    <a:pt x="47398" y="67846"/>
                  </a:cubicBezTo>
                  <a:cubicBezTo>
                    <a:pt x="47176" y="64485"/>
                    <a:pt x="46870" y="61262"/>
                    <a:pt x="46426" y="58206"/>
                  </a:cubicBezTo>
                  <a:cubicBezTo>
                    <a:pt x="45842" y="54205"/>
                    <a:pt x="44648" y="51260"/>
                    <a:pt x="42786" y="49426"/>
                  </a:cubicBezTo>
                  <a:cubicBezTo>
                    <a:pt x="40924" y="47565"/>
                    <a:pt x="37896" y="46648"/>
                    <a:pt x="33673" y="46648"/>
                  </a:cubicBezTo>
                  <a:lnTo>
                    <a:pt x="16837" y="46648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41286" y="0"/>
                  </a:lnTo>
                  <a:close/>
                  <a:moveTo>
                    <a:pt x="35257" y="34646"/>
                  </a:moveTo>
                  <a:cubicBezTo>
                    <a:pt x="39119" y="34646"/>
                    <a:pt x="42008" y="33784"/>
                    <a:pt x="43953" y="32062"/>
                  </a:cubicBezTo>
                  <a:cubicBezTo>
                    <a:pt x="45870" y="30339"/>
                    <a:pt x="46842" y="27561"/>
                    <a:pt x="46842" y="23699"/>
                  </a:cubicBezTo>
                  <a:cubicBezTo>
                    <a:pt x="46842" y="19837"/>
                    <a:pt x="45870" y="17281"/>
                    <a:pt x="43953" y="15614"/>
                  </a:cubicBezTo>
                  <a:cubicBezTo>
                    <a:pt x="42008" y="13947"/>
                    <a:pt x="39119" y="13086"/>
                    <a:pt x="35257" y="13086"/>
                  </a:cubicBezTo>
                  <a:lnTo>
                    <a:pt x="16809" y="13086"/>
                  </a:lnTo>
                  <a:lnTo>
                    <a:pt x="16809" y="34646"/>
                  </a:lnTo>
                  <a:lnTo>
                    <a:pt x="35257" y="34646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217" name="Forma Livre: Forma 216"/>
            <p:cNvSpPr/>
            <p:nvPr/>
          </p:nvSpPr>
          <p:spPr bwMode="auto">
            <a:xfrm>
              <a:off x="8635252" y="2130472"/>
              <a:ext cx="64651" cy="76570"/>
            </a:xfrm>
            <a:custGeom>
              <a:avLst/>
              <a:gdLst>
                <a:gd name="connsiteX0" fmla="*/ 16725 w 64651"/>
                <a:gd name="connsiteY0" fmla="*/ 0 h 76570"/>
                <a:gd name="connsiteX1" fmla="*/ 48676 w 64651"/>
                <a:gd name="connsiteY1" fmla="*/ 51371 h 76570"/>
                <a:gd name="connsiteX2" fmla="*/ 48899 w 64651"/>
                <a:gd name="connsiteY2" fmla="*/ 51371 h 76570"/>
                <a:gd name="connsiteX3" fmla="*/ 48899 w 64651"/>
                <a:gd name="connsiteY3" fmla="*/ 0 h 76570"/>
                <a:gd name="connsiteX4" fmla="*/ 64651 w 64651"/>
                <a:gd name="connsiteY4" fmla="*/ 0 h 76570"/>
                <a:gd name="connsiteX5" fmla="*/ 64651 w 64651"/>
                <a:gd name="connsiteY5" fmla="*/ 76570 h 76570"/>
                <a:gd name="connsiteX6" fmla="*/ 47815 w 64651"/>
                <a:gd name="connsiteY6" fmla="*/ 76570 h 76570"/>
                <a:gd name="connsiteX7" fmla="*/ 15975 w 64651"/>
                <a:gd name="connsiteY7" fmla="*/ 25310 h 76570"/>
                <a:gd name="connsiteX8" fmla="*/ 15753 w 64651"/>
                <a:gd name="connsiteY8" fmla="*/ 25310 h 76570"/>
                <a:gd name="connsiteX9" fmla="*/ 15753 w 64651"/>
                <a:gd name="connsiteY9" fmla="*/ 76570 h 76570"/>
                <a:gd name="connsiteX10" fmla="*/ 0 w 64651"/>
                <a:gd name="connsiteY10" fmla="*/ 76570 h 76570"/>
                <a:gd name="connsiteX11" fmla="*/ 0 w 64651"/>
                <a:gd name="connsiteY11" fmla="*/ 0 h 76570"/>
                <a:gd name="connsiteX12" fmla="*/ 16725 w 64651"/>
                <a:gd name="connsiteY12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4651" h="76570" fill="norm" stroke="1" extrusionOk="0">
                  <a:moveTo>
                    <a:pt x="16725" y="0"/>
                  </a:moveTo>
                  <a:lnTo>
                    <a:pt x="48676" y="51371"/>
                  </a:lnTo>
                  <a:lnTo>
                    <a:pt x="48899" y="51371"/>
                  </a:lnTo>
                  <a:lnTo>
                    <a:pt x="48899" y="0"/>
                  </a:lnTo>
                  <a:lnTo>
                    <a:pt x="64651" y="0"/>
                  </a:lnTo>
                  <a:lnTo>
                    <a:pt x="64651" y="76570"/>
                  </a:lnTo>
                  <a:lnTo>
                    <a:pt x="47815" y="76570"/>
                  </a:lnTo>
                  <a:lnTo>
                    <a:pt x="15975" y="25310"/>
                  </a:lnTo>
                  <a:lnTo>
                    <a:pt x="15753" y="25310"/>
                  </a:lnTo>
                  <a:lnTo>
                    <a:pt x="15753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16725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218" name="Gráfico 4"/>
          <p:cNvGrpSpPr/>
          <p:nvPr/>
        </p:nvGrpSpPr>
        <p:grpSpPr bwMode="auto">
          <a:xfrm>
            <a:off x="11471201" y="2688895"/>
            <a:ext cx="129663" cy="76598"/>
            <a:chOff x="8317219" y="2536495"/>
            <a:chExt cx="129663" cy="76598"/>
          </a:xfrm>
          <a:solidFill>
            <a:srgbClr val="231F20"/>
          </a:solidFill>
        </p:grpSpPr>
        <p:sp>
          <p:nvSpPr>
            <p:cNvPr id="219" name="Forma Livre: Forma 218"/>
            <p:cNvSpPr/>
            <p:nvPr/>
          </p:nvSpPr>
          <p:spPr bwMode="auto">
            <a:xfrm>
              <a:off x="8317219" y="2536523"/>
              <a:ext cx="61011" cy="76570"/>
            </a:xfrm>
            <a:custGeom>
              <a:avLst/>
              <a:gdLst>
                <a:gd name="connsiteX0" fmla="*/ 34535 w 61011"/>
                <a:gd name="connsiteY0" fmla="*/ 0 h 76570"/>
                <a:gd name="connsiteX1" fmla="*/ 46759 w 61011"/>
                <a:gd name="connsiteY1" fmla="*/ 2084 h 76570"/>
                <a:gd name="connsiteX2" fmla="*/ 54955 w 61011"/>
                <a:gd name="connsiteY2" fmla="*/ 7613 h 76570"/>
                <a:gd name="connsiteX3" fmla="*/ 59567 w 61011"/>
                <a:gd name="connsiteY3" fmla="*/ 15447 h 76570"/>
                <a:gd name="connsiteX4" fmla="*/ 61012 w 61011"/>
                <a:gd name="connsiteY4" fmla="*/ 24560 h 76570"/>
                <a:gd name="connsiteX5" fmla="*/ 59567 w 61011"/>
                <a:gd name="connsiteY5" fmla="*/ 33617 h 76570"/>
                <a:gd name="connsiteX6" fmla="*/ 54955 w 61011"/>
                <a:gd name="connsiteY6" fmla="*/ 41508 h 76570"/>
                <a:gd name="connsiteX7" fmla="*/ 46759 w 61011"/>
                <a:gd name="connsiteY7" fmla="*/ 47037 h 76570"/>
                <a:gd name="connsiteX8" fmla="*/ 34535 w 61011"/>
                <a:gd name="connsiteY8" fmla="*/ 49121 h 76570"/>
                <a:gd name="connsiteX9" fmla="*/ 16837 w 61011"/>
                <a:gd name="connsiteY9" fmla="*/ 49121 h 76570"/>
                <a:gd name="connsiteX10" fmla="*/ 16837 w 61011"/>
                <a:gd name="connsiteY10" fmla="*/ 76570 h 76570"/>
                <a:gd name="connsiteX11" fmla="*/ 0 w 61011"/>
                <a:gd name="connsiteY11" fmla="*/ 76570 h 76570"/>
                <a:gd name="connsiteX12" fmla="*/ 0 w 61011"/>
                <a:gd name="connsiteY12" fmla="*/ 0 h 76570"/>
                <a:gd name="connsiteX13" fmla="*/ 34535 w 61011"/>
                <a:gd name="connsiteY13" fmla="*/ 0 h 76570"/>
                <a:gd name="connsiteX14" fmla="*/ 29922 w 61011"/>
                <a:gd name="connsiteY14" fmla="*/ 36035 h 76570"/>
                <a:gd name="connsiteX15" fmla="*/ 35507 w 61011"/>
                <a:gd name="connsiteY15" fmla="*/ 35618 h 76570"/>
                <a:gd name="connsiteX16" fmla="*/ 40230 w 61011"/>
                <a:gd name="connsiteY16" fmla="*/ 33951 h 76570"/>
                <a:gd name="connsiteX17" fmla="*/ 43508 w 61011"/>
                <a:gd name="connsiteY17" fmla="*/ 30478 h 76570"/>
                <a:gd name="connsiteX18" fmla="*/ 44731 w 61011"/>
                <a:gd name="connsiteY18" fmla="*/ 24588 h 76570"/>
                <a:gd name="connsiteX19" fmla="*/ 43508 w 61011"/>
                <a:gd name="connsiteY19" fmla="*/ 18698 h 76570"/>
                <a:gd name="connsiteX20" fmla="*/ 40230 w 61011"/>
                <a:gd name="connsiteY20" fmla="*/ 15225 h 76570"/>
                <a:gd name="connsiteX21" fmla="*/ 35507 w 61011"/>
                <a:gd name="connsiteY21" fmla="*/ 13558 h 76570"/>
                <a:gd name="connsiteX22" fmla="*/ 29922 w 61011"/>
                <a:gd name="connsiteY22" fmla="*/ 13141 h 76570"/>
                <a:gd name="connsiteX23" fmla="*/ 16837 w 61011"/>
                <a:gd name="connsiteY23" fmla="*/ 13141 h 76570"/>
                <a:gd name="connsiteX24" fmla="*/ 16837 w 61011"/>
                <a:gd name="connsiteY24" fmla="*/ 36090 h 76570"/>
                <a:gd name="connsiteX25" fmla="*/ 29922 w 61011"/>
                <a:gd name="connsiteY25" fmla="*/ 3609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011" h="76570" fill="norm" stroke="1" extrusionOk="0">
                  <a:moveTo>
                    <a:pt x="34535" y="0"/>
                  </a:moveTo>
                  <a:cubicBezTo>
                    <a:pt x="39313" y="0"/>
                    <a:pt x="43397" y="695"/>
                    <a:pt x="46759" y="2084"/>
                  </a:cubicBezTo>
                  <a:cubicBezTo>
                    <a:pt x="50121" y="3473"/>
                    <a:pt x="52844" y="5306"/>
                    <a:pt x="54955" y="7613"/>
                  </a:cubicBezTo>
                  <a:cubicBezTo>
                    <a:pt x="57067" y="9891"/>
                    <a:pt x="58595" y="12502"/>
                    <a:pt x="59567" y="15447"/>
                  </a:cubicBezTo>
                  <a:cubicBezTo>
                    <a:pt x="60540" y="18392"/>
                    <a:pt x="61012" y="21421"/>
                    <a:pt x="61012" y="24560"/>
                  </a:cubicBezTo>
                  <a:cubicBezTo>
                    <a:pt x="61012" y="27700"/>
                    <a:pt x="60540" y="30645"/>
                    <a:pt x="59567" y="33617"/>
                  </a:cubicBezTo>
                  <a:cubicBezTo>
                    <a:pt x="58595" y="36590"/>
                    <a:pt x="57067" y="39202"/>
                    <a:pt x="54955" y="41508"/>
                  </a:cubicBezTo>
                  <a:cubicBezTo>
                    <a:pt x="52844" y="43786"/>
                    <a:pt x="50121" y="45648"/>
                    <a:pt x="46759" y="47037"/>
                  </a:cubicBezTo>
                  <a:cubicBezTo>
                    <a:pt x="43397" y="48426"/>
                    <a:pt x="39313" y="49121"/>
                    <a:pt x="34535" y="49121"/>
                  </a:cubicBezTo>
                  <a:lnTo>
                    <a:pt x="16837" y="49121"/>
                  </a:lnTo>
                  <a:lnTo>
                    <a:pt x="16837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34535" y="0"/>
                  </a:lnTo>
                  <a:close/>
                  <a:moveTo>
                    <a:pt x="29922" y="36035"/>
                  </a:moveTo>
                  <a:cubicBezTo>
                    <a:pt x="31867" y="36035"/>
                    <a:pt x="33701" y="35896"/>
                    <a:pt x="35507" y="35618"/>
                  </a:cubicBezTo>
                  <a:cubicBezTo>
                    <a:pt x="37285" y="35340"/>
                    <a:pt x="38869" y="34784"/>
                    <a:pt x="40230" y="33951"/>
                  </a:cubicBezTo>
                  <a:cubicBezTo>
                    <a:pt x="41591" y="33117"/>
                    <a:pt x="42675" y="31978"/>
                    <a:pt x="43508" y="30478"/>
                  </a:cubicBezTo>
                  <a:cubicBezTo>
                    <a:pt x="44342" y="28978"/>
                    <a:pt x="44731" y="27005"/>
                    <a:pt x="44731" y="24588"/>
                  </a:cubicBezTo>
                  <a:cubicBezTo>
                    <a:pt x="44731" y="22171"/>
                    <a:pt x="44314" y="20198"/>
                    <a:pt x="43508" y="18698"/>
                  </a:cubicBezTo>
                  <a:cubicBezTo>
                    <a:pt x="42675" y="17198"/>
                    <a:pt x="41591" y="16031"/>
                    <a:pt x="40230" y="15225"/>
                  </a:cubicBezTo>
                  <a:cubicBezTo>
                    <a:pt x="38869" y="14392"/>
                    <a:pt x="37313" y="13836"/>
                    <a:pt x="35507" y="13558"/>
                  </a:cubicBezTo>
                  <a:cubicBezTo>
                    <a:pt x="33729" y="13280"/>
                    <a:pt x="31867" y="13141"/>
                    <a:pt x="29922" y="13141"/>
                  </a:cubicBezTo>
                  <a:lnTo>
                    <a:pt x="16837" y="13141"/>
                  </a:lnTo>
                  <a:lnTo>
                    <a:pt x="16837" y="36090"/>
                  </a:lnTo>
                  <a:lnTo>
                    <a:pt x="29922" y="3609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220" name="Forma Livre: Forma 219"/>
            <p:cNvSpPr/>
            <p:nvPr/>
          </p:nvSpPr>
          <p:spPr bwMode="auto">
            <a:xfrm>
              <a:off x="8388761" y="2536495"/>
              <a:ext cx="58122" cy="76570"/>
            </a:xfrm>
            <a:custGeom>
              <a:avLst/>
              <a:gdLst>
                <a:gd name="connsiteX0" fmla="*/ 57261 w 58122"/>
                <a:gd name="connsiteY0" fmla="*/ 28 h 76570"/>
                <a:gd name="connsiteX1" fmla="*/ 57261 w 58122"/>
                <a:gd name="connsiteY1" fmla="*/ 14169 h 76570"/>
                <a:gd name="connsiteX2" fmla="*/ 16837 w 58122"/>
                <a:gd name="connsiteY2" fmla="*/ 14169 h 76570"/>
                <a:gd name="connsiteX3" fmla="*/ 16837 w 58122"/>
                <a:gd name="connsiteY3" fmla="*/ 30589 h 76570"/>
                <a:gd name="connsiteX4" fmla="*/ 53927 w 58122"/>
                <a:gd name="connsiteY4" fmla="*/ 30589 h 76570"/>
                <a:gd name="connsiteX5" fmla="*/ 53927 w 58122"/>
                <a:gd name="connsiteY5" fmla="*/ 43675 h 76570"/>
                <a:gd name="connsiteX6" fmla="*/ 16837 w 58122"/>
                <a:gd name="connsiteY6" fmla="*/ 43675 h 76570"/>
                <a:gd name="connsiteX7" fmla="*/ 16837 w 58122"/>
                <a:gd name="connsiteY7" fmla="*/ 62429 h 76570"/>
                <a:gd name="connsiteX8" fmla="*/ 58122 w 58122"/>
                <a:gd name="connsiteY8" fmla="*/ 62429 h 76570"/>
                <a:gd name="connsiteX9" fmla="*/ 58122 w 58122"/>
                <a:gd name="connsiteY9" fmla="*/ 76570 h 76570"/>
                <a:gd name="connsiteX10" fmla="*/ 0 w 58122"/>
                <a:gd name="connsiteY10" fmla="*/ 76570 h 76570"/>
                <a:gd name="connsiteX11" fmla="*/ 0 w 58122"/>
                <a:gd name="connsiteY11" fmla="*/ 0 h 76570"/>
                <a:gd name="connsiteX12" fmla="*/ 57261 w 58122"/>
                <a:gd name="connsiteY12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122" h="76570" fill="norm" stroke="1" extrusionOk="0">
                  <a:moveTo>
                    <a:pt x="57261" y="28"/>
                  </a:moveTo>
                  <a:lnTo>
                    <a:pt x="57261" y="14169"/>
                  </a:lnTo>
                  <a:lnTo>
                    <a:pt x="16837" y="14169"/>
                  </a:lnTo>
                  <a:lnTo>
                    <a:pt x="16837" y="30589"/>
                  </a:lnTo>
                  <a:lnTo>
                    <a:pt x="53927" y="30589"/>
                  </a:lnTo>
                  <a:lnTo>
                    <a:pt x="53927" y="43675"/>
                  </a:lnTo>
                  <a:lnTo>
                    <a:pt x="16837" y="43675"/>
                  </a:lnTo>
                  <a:lnTo>
                    <a:pt x="16837" y="62429"/>
                  </a:lnTo>
                  <a:lnTo>
                    <a:pt x="58122" y="62429"/>
                  </a:lnTo>
                  <a:lnTo>
                    <a:pt x="58122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57261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221" name="Gráfico 4"/>
          <p:cNvGrpSpPr/>
          <p:nvPr/>
        </p:nvGrpSpPr>
        <p:grpSpPr bwMode="auto">
          <a:xfrm>
            <a:off x="11703801" y="2908076"/>
            <a:ext cx="135609" cy="76597"/>
            <a:chOff x="8549819" y="2755676"/>
            <a:chExt cx="135609" cy="76597"/>
          </a:xfrm>
          <a:solidFill>
            <a:srgbClr val="231F20"/>
          </a:solidFill>
        </p:grpSpPr>
        <p:sp>
          <p:nvSpPr>
            <p:cNvPr id="222" name="Forma Livre: Forma 221"/>
            <p:cNvSpPr/>
            <p:nvPr/>
          </p:nvSpPr>
          <p:spPr bwMode="auto">
            <a:xfrm>
              <a:off x="8549819" y="2755704"/>
              <a:ext cx="74847" cy="76570"/>
            </a:xfrm>
            <a:custGeom>
              <a:avLst/>
              <a:gdLst>
                <a:gd name="connsiteX0" fmla="*/ 46203 w 74847"/>
                <a:gd name="connsiteY0" fmla="*/ 0 h 76570"/>
                <a:gd name="connsiteX1" fmla="*/ 74848 w 74847"/>
                <a:gd name="connsiteY1" fmla="*/ 76570 h 76570"/>
                <a:gd name="connsiteX2" fmla="*/ 57372 w 74847"/>
                <a:gd name="connsiteY2" fmla="*/ 76570 h 76570"/>
                <a:gd name="connsiteX3" fmla="*/ 51593 w 74847"/>
                <a:gd name="connsiteY3" fmla="*/ 59512 h 76570"/>
                <a:gd name="connsiteX4" fmla="*/ 22949 w 74847"/>
                <a:gd name="connsiteY4" fmla="*/ 59512 h 76570"/>
                <a:gd name="connsiteX5" fmla="*/ 16948 w 74847"/>
                <a:gd name="connsiteY5" fmla="*/ 76570 h 76570"/>
                <a:gd name="connsiteX6" fmla="*/ 0 w 74847"/>
                <a:gd name="connsiteY6" fmla="*/ 76570 h 76570"/>
                <a:gd name="connsiteX7" fmla="*/ 28950 w 74847"/>
                <a:gd name="connsiteY7" fmla="*/ 0 h 76570"/>
                <a:gd name="connsiteX8" fmla="*/ 46203 w 74847"/>
                <a:gd name="connsiteY8" fmla="*/ 0 h 76570"/>
                <a:gd name="connsiteX9" fmla="*/ 47176 w 74847"/>
                <a:gd name="connsiteY9" fmla="*/ 46981 h 76570"/>
                <a:gd name="connsiteX10" fmla="*/ 37535 w 74847"/>
                <a:gd name="connsiteY10" fmla="*/ 18893 h 76570"/>
                <a:gd name="connsiteX11" fmla="*/ 37313 w 74847"/>
                <a:gd name="connsiteY11" fmla="*/ 18893 h 76570"/>
                <a:gd name="connsiteX12" fmla="*/ 27339 w 74847"/>
                <a:gd name="connsiteY12" fmla="*/ 46981 h 76570"/>
                <a:gd name="connsiteX13" fmla="*/ 47176 w 74847"/>
                <a:gd name="connsiteY13" fmla="*/ 46981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847" h="76570" fill="norm" stroke="1" extrusionOk="0">
                  <a:moveTo>
                    <a:pt x="46203" y="0"/>
                  </a:moveTo>
                  <a:lnTo>
                    <a:pt x="74848" y="76570"/>
                  </a:lnTo>
                  <a:lnTo>
                    <a:pt x="57372" y="76570"/>
                  </a:lnTo>
                  <a:lnTo>
                    <a:pt x="51593" y="59512"/>
                  </a:lnTo>
                  <a:lnTo>
                    <a:pt x="22949" y="59512"/>
                  </a:lnTo>
                  <a:lnTo>
                    <a:pt x="16948" y="76570"/>
                  </a:lnTo>
                  <a:lnTo>
                    <a:pt x="0" y="76570"/>
                  </a:lnTo>
                  <a:lnTo>
                    <a:pt x="28950" y="0"/>
                  </a:lnTo>
                  <a:lnTo>
                    <a:pt x="46203" y="0"/>
                  </a:lnTo>
                  <a:close/>
                  <a:moveTo>
                    <a:pt x="47176" y="46981"/>
                  </a:moveTo>
                  <a:lnTo>
                    <a:pt x="37535" y="18893"/>
                  </a:lnTo>
                  <a:lnTo>
                    <a:pt x="37313" y="18893"/>
                  </a:lnTo>
                  <a:lnTo>
                    <a:pt x="27339" y="46981"/>
                  </a:lnTo>
                  <a:lnTo>
                    <a:pt x="47176" y="46981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223" name="Forma Livre: Forma 222"/>
            <p:cNvSpPr/>
            <p:nvPr/>
          </p:nvSpPr>
          <p:spPr bwMode="auto">
            <a:xfrm>
              <a:off x="8631280" y="2755676"/>
              <a:ext cx="54149" cy="76570"/>
            </a:xfrm>
            <a:custGeom>
              <a:avLst/>
              <a:gdLst>
                <a:gd name="connsiteX0" fmla="*/ 16836 w 54149"/>
                <a:gd name="connsiteY0" fmla="*/ 28 h 76570"/>
                <a:gd name="connsiteX1" fmla="*/ 16836 w 54149"/>
                <a:gd name="connsiteY1" fmla="*/ 62429 h 76570"/>
                <a:gd name="connsiteX2" fmla="*/ 54149 w 54149"/>
                <a:gd name="connsiteY2" fmla="*/ 62429 h 76570"/>
                <a:gd name="connsiteX3" fmla="*/ 54149 w 54149"/>
                <a:gd name="connsiteY3" fmla="*/ 76570 h 76570"/>
                <a:gd name="connsiteX4" fmla="*/ 0 w 54149"/>
                <a:gd name="connsiteY4" fmla="*/ 76570 h 76570"/>
                <a:gd name="connsiteX5" fmla="*/ 0 w 54149"/>
                <a:gd name="connsiteY5" fmla="*/ 0 h 76570"/>
                <a:gd name="connsiteX6" fmla="*/ 16836 w 54149"/>
                <a:gd name="connsiteY6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149" h="76570" fill="norm" stroke="1" extrusionOk="0">
                  <a:moveTo>
                    <a:pt x="16836" y="28"/>
                  </a:moveTo>
                  <a:lnTo>
                    <a:pt x="16836" y="62429"/>
                  </a:lnTo>
                  <a:lnTo>
                    <a:pt x="54149" y="62429"/>
                  </a:lnTo>
                  <a:lnTo>
                    <a:pt x="54149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16836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224" name="Gráfico 4"/>
          <p:cNvGrpSpPr/>
          <p:nvPr/>
        </p:nvGrpSpPr>
        <p:grpSpPr bwMode="auto">
          <a:xfrm>
            <a:off x="11570718" y="3056549"/>
            <a:ext cx="132472" cy="80070"/>
            <a:chOff x="8416736" y="2904149"/>
            <a:chExt cx="132472" cy="80070"/>
          </a:xfrm>
          <a:solidFill>
            <a:srgbClr val="231F20"/>
          </a:solidFill>
        </p:grpSpPr>
        <p:sp>
          <p:nvSpPr>
            <p:cNvPr id="225" name="Forma Livre: Forma 224"/>
            <p:cNvSpPr/>
            <p:nvPr/>
          </p:nvSpPr>
          <p:spPr bwMode="auto">
            <a:xfrm>
              <a:off x="8416736" y="2904149"/>
              <a:ext cx="64431" cy="80070"/>
            </a:xfrm>
            <a:custGeom>
              <a:avLst/>
              <a:gdLst>
                <a:gd name="connsiteX0" fmla="*/ 17645 w 64431"/>
                <a:gd name="connsiteY0" fmla="*/ 59511 h 80070"/>
                <a:gd name="connsiteX1" fmla="*/ 21340 w 64431"/>
                <a:gd name="connsiteY1" fmla="*/ 63846 h 80070"/>
                <a:gd name="connsiteX2" fmla="*/ 26758 w 64431"/>
                <a:gd name="connsiteY2" fmla="*/ 66318 h 80070"/>
                <a:gd name="connsiteX3" fmla="*/ 33175 w 64431"/>
                <a:gd name="connsiteY3" fmla="*/ 67124 h 80070"/>
                <a:gd name="connsiteX4" fmla="*/ 38010 w 64431"/>
                <a:gd name="connsiteY4" fmla="*/ 66763 h 80070"/>
                <a:gd name="connsiteX5" fmla="*/ 42844 w 64431"/>
                <a:gd name="connsiteY5" fmla="*/ 65318 h 80070"/>
                <a:gd name="connsiteX6" fmla="*/ 46595 w 64431"/>
                <a:gd name="connsiteY6" fmla="*/ 62373 h 80070"/>
                <a:gd name="connsiteX7" fmla="*/ 48095 w 64431"/>
                <a:gd name="connsiteY7" fmla="*/ 57594 h 80070"/>
                <a:gd name="connsiteX8" fmla="*/ 46095 w 64431"/>
                <a:gd name="connsiteY8" fmla="*/ 52566 h 80070"/>
                <a:gd name="connsiteX9" fmla="*/ 40899 w 64431"/>
                <a:gd name="connsiteY9" fmla="*/ 49343 h 80070"/>
                <a:gd name="connsiteX10" fmla="*/ 33620 w 64431"/>
                <a:gd name="connsiteY10" fmla="*/ 47092 h 80070"/>
                <a:gd name="connsiteX11" fmla="*/ 25369 w 64431"/>
                <a:gd name="connsiteY11" fmla="*/ 44953 h 80070"/>
                <a:gd name="connsiteX12" fmla="*/ 17006 w 64431"/>
                <a:gd name="connsiteY12" fmla="*/ 42314 h 80070"/>
                <a:gd name="connsiteX13" fmla="*/ 9727 w 64431"/>
                <a:gd name="connsiteY13" fmla="*/ 38285 h 80070"/>
                <a:gd name="connsiteX14" fmla="*/ 4531 w 64431"/>
                <a:gd name="connsiteY14" fmla="*/ 32117 h 80070"/>
                <a:gd name="connsiteX15" fmla="*/ 2558 w 64431"/>
                <a:gd name="connsiteY15" fmla="*/ 23171 h 80070"/>
                <a:gd name="connsiteX16" fmla="*/ 5087 w 64431"/>
                <a:gd name="connsiteY16" fmla="*/ 12919 h 80070"/>
                <a:gd name="connsiteX17" fmla="*/ 11671 w 64431"/>
                <a:gd name="connsiteY17" fmla="*/ 5668 h 80070"/>
                <a:gd name="connsiteX18" fmla="*/ 20895 w 64431"/>
                <a:gd name="connsiteY18" fmla="*/ 1389 h 80070"/>
                <a:gd name="connsiteX19" fmla="*/ 31203 w 64431"/>
                <a:gd name="connsiteY19" fmla="*/ 0 h 80070"/>
                <a:gd name="connsiteX20" fmla="*/ 42733 w 64431"/>
                <a:gd name="connsiteY20" fmla="*/ 1334 h 80070"/>
                <a:gd name="connsiteX21" fmla="*/ 52540 w 64431"/>
                <a:gd name="connsiteY21" fmla="*/ 5668 h 80070"/>
                <a:gd name="connsiteX22" fmla="*/ 59347 w 64431"/>
                <a:gd name="connsiteY22" fmla="*/ 13336 h 80070"/>
                <a:gd name="connsiteX23" fmla="*/ 61876 w 64431"/>
                <a:gd name="connsiteY23" fmla="*/ 24644 h 80070"/>
                <a:gd name="connsiteX24" fmla="*/ 45567 w 64431"/>
                <a:gd name="connsiteY24" fmla="*/ 24644 h 80070"/>
                <a:gd name="connsiteX25" fmla="*/ 44122 w 64431"/>
                <a:gd name="connsiteY25" fmla="*/ 18976 h 80070"/>
                <a:gd name="connsiteX26" fmla="*/ 40844 w 64431"/>
                <a:gd name="connsiteY26" fmla="*/ 15447 h 80070"/>
                <a:gd name="connsiteX27" fmla="*/ 36176 w 64431"/>
                <a:gd name="connsiteY27" fmla="*/ 13614 h 80070"/>
                <a:gd name="connsiteX28" fmla="*/ 30425 w 64431"/>
                <a:gd name="connsiteY28" fmla="*/ 13086 h 80070"/>
                <a:gd name="connsiteX29" fmla="*/ 26341 w 64431"/>
                <a:gd name="connsiteY29" fmla="*/ 13503 h 80070"/>
                <a:gd name="connsiteX30" fmla="*/ 22645 w 64431"/>
                <a:gd name="connsiteY30" fmla="*/ 15003 h 80070"/>
                <a:gd name="connsiteX31" fmla="*/ 19923 w 64431"/>
                <a:gd name="connsiteY31" fmla="*/ 17670 h 80070"/>
                <a:gd name="connsiteX32" fmla="*/ 18839 w 64431"/>
                <a:gd name="connsiteY32" fmla="*/ 21754 h 80070"/>
                <a:gd name="connsiteX33" fmla="*/ 19701 w 64431"/>
                <a:gd name="connsiteY33" fmla="*/ 25394 h 80070"/>
                <a:gd name="connsiteX34" fmla="*/ 23090 w 64431"/>
                <a:gd name="connsiteY34" fmla="*/ 27977 h 80070"/>
                <a:gd name="connsiteX35" fmla="*/ 30064 w 64431"/>
                <a:gd name="connsiteY35" fmla="*/ 30339 h 80070"/>
                <a:gd name="connsiteX36" fmla="*/ 41705 w 64431"/>
                <a:gd name="connsiteY36" fmla="*/ 33340 h 80070"/>
                <a:gd name="connsiteX37" fmla="*/ 47650 w 64431"/>
                <a:gd name="connsiteY37" fmla="*/ 34896 h 80070"/>
                <a:gd name="connsiteX38" fmla="*/ 55208 w 64431"/>
                <a:gd name="connsiteY38" fmla="*/ 38480 h 80070"/>
                <a:gd name="connsiteX39" fmla="*/ 61709 w 64431"/>
                <a:gd name="connsiteY39" fmla="*/ 45064 h 80070"/>
                <a:gd name="connsiteX40" fmla="*/ 64431 w 64431"/>
                <a:gd name="connsiteY40" fmla="*/ 55622 h 80070"/>
                <a:gd name="connsiteX41" fmla="*/ 62403 w 64431"/>
                <a:gd name="connsiteY41" fmla="*/ 65374 h 80070"/>
                <a:gd name="connsiteX42" fmla="*/ 56346 w 64431"/>
                <a:gd name="connsiteY42" fmla="*/ 73153 h 80070"/>
                <a:gd name="connsiteX43" fmla="*/ 46372 w 64431"/>
                <a:gd name="connsiteY43" fmla="*/ 78237 h 80070"/>
                <a:gd name="connsiteX44" fmla="*/ 32592 w 64431"/>
                <a:gd name="connsiteY44" fmla="*/ 80071 h 80070"/>
                <a:gd name="connsiteX45" fmla="*/ 20312 w 64431"/>
                <a:gd name="connsiteY45" fmla="*/ 78515 h 80070"/>
                <a:gd name="connsiteX46" fmla="*/ 9810 w 64431"/>
                <a:gd name="connsiteY46" fmla="*/ 73625 h 80070"/>
                <a:gd name="connsiteX47" fmla="*/ 2586 w 64431"/>
                <a:gd name="connsiteY47" fmla="*/ 65151 h 80070"/>
                <a:gd name="connsiteX48" fmla="*/ 3 w 64431"/>
                <a:gd name="connsiteY48" fmla="*/ 52927 h 80070"/>
                <a:gd name="connsiteX49" fmla="*/ 16311 w 64431"/>
                <a:gd name="connsiteY49" fmla="*/ 52927 h 80070"/>
                <a:gd name="connsiteX50" fmla="*/ 17700 w 64431"/>
                <a:gd name="connsiteY50" fmla="*/ 59456 h 80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4431" h="80070" fill="norm" stroke="1" extrusionOk="0">
                  <a:moveTo>
                    <a:pt x="17645" y="59511"/>
                  </a:moveTo>
                  <a:cubicBezTo>
                    <a:pt x="18561" y="61290"/>
                    <a:pt x="19812" y="62734"/>
                    <a:pt x="21340" y="63846"/>
                  </a:cubicBezTo>
                  <a:cubicBezTo>
                    <a:pt x="22868" y="64957"/>
                    <a:pt x="24674" y="65763"/>
                    <a:pt x="26758" y="66318"/>
                  </a:cubicBezTo>
                  <a:cubicBezTo>
                    <a:pt x="28814" y="66846"/>
                    <a:pt x="30980" y="67124"/>
                    <a:pt x="33175" y="67124"/>
                  </a:cubicBezTo>
                  <a:cubicBezTo>
                    <a:pt x="34676" y="67124"/>
                    <a:pt x="36287" y="67013"/>
                    <a:pt x="38010" y="66763"/>
                  </a:cubicBezTo>
                  <a:cubicBezTo>
                    <a:pt x="39732" y="66513"/>
                    <a:pt x="41344" y="66040"/>
                    <a:pt x="42844" y="65318"/>
                  </a:cubicBezTo>
                  <a:cubicBezTo>
                    <a:pt x="44344" y="64596"/>
                    <a:pt x="45594" y="63623"/>
                    <a:pt x="46595" y="62373"/>
                  </a:cubicBezTo>
                  <a:cubicBezTo>
                    <a:pt x="47595" y="61123"/>
                    <a:pt x="48095" y="59539"/>
                    <a:pt x="48095" y="57594"/>
                  </a:cubicBezTo>
                  <a:cubicBezTo>
                    <a:pt x="48095" y="55511"/>
                    <a:pt x="47428" y="53844"/>
                    <a:pt x="46095" y="52566"/>
                  </a:cubicBezTo>
                  <a:cubicBezTo>
                    <a:pt x="44761" y="51288"/>
                    <a:pt x="43039" y="50204"/>
                    <a:pt x="40899" y="49343"/>
                  </a:cubicBezTo>
                  <a:cubicBezTo>
                    <a:pt x="38760" y="48481"/>
                    <a:pt x="36315" y="47731"/>
                    <a:pt x="33620" y="47092"/>
                  </a:cubicBezTo>
                  <a:cubicBezTo>
                    <a:pt x="30897" y="46453"/>
                    <a:pt x="28147" y="45731"/>
                    <a:pt x="25369" y="44953"/>
                  </a:cubicBezTo>
                  <a:cubicBezTo>
                    <a:pt x="22507" y="44231"/>
                    <a:pt x="19728" y="43369"/>
                    <a:pt x="17006" y="42314"/>
                  </a:cubicBezTo>
                  <a:cubicBezTo>
                    <a:pt x="14283" y="41286"/>
                    <a:pt x="11866" y="39924"/>
                    <a:pt x="9727" y="38285"/>
                  </a:cubicBezTo>
                  <a:cubicBezTo>
                    <a:pt x="7587" y="36646"/>
                    <a:pt x="5837" y="34590"/>
                    <a:pt x="4531" y="32117"/>
                  </a:cubicBezTo>
                  <a:cubicBezTo>
                    <a:pt x="3197" y="29645"/>
                    <a:pt x="2558" y="26672"/>
                    <a:pt x="2558" y="23171"/>
                  </a:cubicBezTo>
                  <a:cubicBezTo>
                    <a:pt x="2558" y="19254"/>
                    <a:pt x="3392" y="15836"/>
                    <a:pt x="5087" y="12919"/>
                  </a:cubicBezTo>
                  <a:cubicBezTo>
                    <a:pt x="6754" y="10030"/>
                    <a:pt x="8949" y="7613"/>
                    <a:pt x="11671" y="5668"/>
                  </a:cubicBezTo>
                  <a:cubicBezTo>
                    <a:pt x="14394" y="3751"/>
                    <a:pt x="17450" y="2306"/>
                    <a:pt x="20895" y="1389"/>
                  </a:cubicBezTo>
                  <a:cubicBezTo>
                    <a:pt x="24313" y="472"/>
                    <a:pt x="27758" y="0"/>
                    <a:pt x="31203" y="0"/>
                  </a:cubicBezTo>
                  <a:cubicBezTo>
                    <a:pt x="35204" y="0"/>
                    <a:pt x="39038" y="444"/>
                    <a:pt x="42733" y="1334"/>
                  </a:cubicBezTo>
                  <a:cubicBezTo>
                    <a:pt x="46400" y="2223"/>
                    <a:pt x="49679" y="3667"/>
                    <a:pt x="52540" y="5668"/>
                  </a:cubicBezTo>
                  <a:cubicBezTo>
                    <a:pt x="55402" y="7668"/>
                    <a:pt x="57680" y="10224"/>
                    <a:pt x="59347" y="13336"/>
                  </a:cubicBezTo>
                  <a:cubicBezTo>
                    <a:pt x="61014" y="16448"/>
                    <a:pt x="61876" y="20226"/>
                    <a:pt x="61876" y="24644"/>
                  </a:cubicBezTo>
                  <a:lnTo>
                    <a:pt x="45567" y="24644"/>
                  </a:lnTo>
                  <a:cubicBezTo>
                    <a:pt x="45428" y="22365"/>
                    <a:pt x="44928" y="20476"/>
                    <a:pt x="44122" y="18976"/>
                  </a:cubicBezTo>
                  <a:cubicBezTo>
                    <a:pt x="43288" y="17476"/>
                    <a:pt x="42205" y="16309"/>
                    <a:pt x="40844" y="15447"/>
                  </a:cubicBezTo>
                  <a:cubicBezTo>
                    <a:pt x="39482" y="14586"/>
                    <a:pt x="37926" y="13975"/>
                    <a:pt x="36176" y="13614"/>
                  </a:cubicBezTo>
                  <a:cubicBezTo>
                    <a:pt x="34426" y="13252"/>
                    <a:pt x="32509" y="13086"/>
                    <a:pt x="30425" y="13086"/>
                  </a:cubicBezTo>
                  <a:cubicBezTo>
                    <a:pt x="29064" y="13086"/>
                    <a:pt x="27702" y="13225"/>
                    <a:pt x="26341" y="13503"/>
                  </a:cubicBezTo>
                  <a:cubicBezTo>
                    <a:pt x="24980" y="13780"/>
                    <a:pt x="23757" y="14280"/>
                    <a:pt x="22645" y="15003"/>
                  </a:cubicBezTo>
                  <a:cubicBezTo>
                    <a:pt x="21534" y="15725"/>
                    <a:pt x="20617" y="16614"/>
                    <a:pt x="19923" y="17670"/>
                  </a:cubicBezTo>
                  <a:cubicBezTo>
                    <a:pt x="19200" y="18754"/>
                    <a:pt x="18839" y="20115"/>
                    <a:pt x="18839" y="21754"/>
                  </a:cubicBezTo>
                  <a:cubicBezTo>
                    <a:pt x="18839" y="23254"/>
                    <a:pt x="19117" y="24477"/>
                    <a:pt x="19701" y="25394"/>
                  </a:cubicBezTo>
                  <a:cubicBezTo>
                    <a:pt x="20284" y="26338"/>
                    <a:pt x="21395" y="27172"/>
                    <a:pt x="23090" y="27977"/>
                  </a:cubicBezTo>
                  <a:cubicBezTo>
                    <a:pt x="24757" y="28755"/>
                    <a:pt x="27091" y="29561"/>
                    <a:pt x="30064" y="30339"/>
                  </a:cubicBezTo>
                  <a:cubicBezTo>
                    <a:pt x="33037" y="31117"/>
                    <a:pt x="36898" y="32117"/>
                    <a:pt x="41705" y="33340"/>
                  </a:cubicBezTo>
                  <a:cubicBezTo>
                    <a:pt x="43149" y="33617"/>
                    <a:pt x="45122" y="34145"/>
                    <a:pt x="47650" y="34896"/>
                  </a:cubicBezTo>
                  <a:cubicBezTo>
                    <a:pt x="50179" y="35646"/>
                    <a:pt x="52707" y="36840"/>
                    <a:pt x="55208" y="38480"/>
                  </a:cubicBezTo>
                  <a:cubicBezTo>
                    <a:pt x="57708" y="40119"/>
                    <a:pt x="59875" y="42314"/>
                    <a:pt x="61709" y="45064"/>
                  </a:cubicBezTo>
                  <a:cubicBezTo>
                    <a:pt x="63542" y="47815"/>
                    <a:pt x="64431" y="51343"/>
                    <a:pt x="64431" y="55622"/>
                  </a:cubicBezTo>
                  <a:cubicBezTo>
                    <a:pt x="64431" y="59122"/>
                    <a:pt x="63737" y="62373"/>
                    <a:pt x="62403" y="65374"/>
                  </a:cubicBezTo>
                  <a:cubicBezTo>
                    <a:pt x="61042" y="68374"/>
                    <a:pt x="59042" y="70958"/>
                    <a:pt x="56346" y="73153"/>
                  </a:cubicBezTo>
                  <a:cubicBezTo>
                    <a:pt x="53679" y="75320"/>
                    <a:pt x="50346" y="77043"/>
                    <a:pt x="46372" y="78237"/>
                  </a:cubicBezTo>
                  <a:cubicBezTo>
                    <a:pt x="42400" y="79460"/>
                    <a:pt x="37815" y="80071"/>
                    <a:pt x="32592" y="80071"/>
                  </a:cubicBezTo>
                  <a:cubicBezTo>
                    <a:pt x="28369" y="80071"/>
                    <a:pt x="24285" y="79543"/>
                    <a:pt x="20312" y="78515"/>
                  </a:cubicBezTo>
                  <a:cubicBezTo>
                    <a:pt x="16339" y="77487"/>
                    <a:pt x="12838" y="75848"/>
                    <a:pt x="9810" y="73625"/>
                  </a:cubicBezTo>
                  <a:cubicBezTo>
                    <a:pt x="6781" y="71402"/>
                    <a:pt x="4364" y="68597"/>
                    <a:pt x="2586" y="65151"/>
                  </a:cubicBezTo>
                  <a:cubicBezTo>
                    <a:pt x="808" y="61706"/>
                    <a:pt x="-53" y="57650"/>
                    <a:pt x="3" y="52927"/>
                  </a:cubicBezTo>
                  <a:lnTo>
                    <a:pt x="16311" y="52927"/>
                  </a:lnTo>
                  <a:cubicBezTo>
                    <a:pt x="16311" y="55511"/>
                    <a:pt x="16783" y="57678"/>
                    <a:pt x="17700" y="59456"/>
                  </a:cubicBez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226" name="Forma Livre: Forma 225"/>
            <p:cNvSpPr/>
            <p:nvPr/>
          </p:nvSpPr>
          <p:spPr bwMode="auto">
            <a:xfrm>
              <a:off x="8491086" y="2905927"/>
              <a:ext cx="58122" cy="76570"/>
            </a:xfrm>
            <a:custGeom>
              <a:avLst/>
              <a:gdLst>
                <a:gd name="connsiteX0" fmla="*/ 57261 w 58122"/>
                <a:gd name="connsiteY0" fmla="*/ 28 h 76570"/>
                <a:gd name="connsiteX1" fmla="*/ 57261 w 58122"/>
                <a:gd name="connsiteY1" fmla="*/ 14169 h 76570"/>
                <a:gd name="connsiteX2" fmla="*/ 16836 w 58122"/>
                <a:gd name="connsiteY2" fmla="*/ 14169 h 76570"/>
                <a:gd name="connsiteX3" fmla="*/ 16836 w 58122"/>
                <a:gd name="connsiteY3" fmla="*/ 30589 h 76570"/>
                <a:gd name="connsiteX4" fmla="*/ 53927 w 58122"/>
                <a:gd name="connsiteY4" fmla="*/ 30589 h 76570"/>
                <a:gd name="connsiteX5" fmla="*/ 53927 w 58122"/>
                <a:gd name="connsiteY5" fmla="*/ 43675 h 76570"/>
                <a:gd name="connsiteX6" fmla="*/ 16836 w 58122"/>
                <a:gd name="connsiteY6" fmla="*/ 43675 h 76570"/>
                <a:gd name="connsiteX7" fmla="*/ 16836 w 58122"/>
                <a:gd name="connsiteY7" fmla="*/ 62429 h 76570"/>
                <a:gd name="connsiteX8" fmla="*/ 58122 w 58122"/>
                <a:gd name="connsiteY8" fmla="*/ 62429 h 76570"/>
                <a:gd name="connsiteX9" fmla="*/ 58122 w 58122"/>
                <a:gd name="connsiteY9" fmla="*/ 76570 h 76570"/>
                <a:gd name="connsiteX10" fmla="*/ 0 w 58122"/>
                <a:gd name="connsiteY10" fmla="*/ 76570 h 76570"/>
                <a:gd name="connsiteX11" fmla="*/ 0 w 58122"/>
                <a:gd name="connsiteY11" fmla="*/ 0 h 76570"/>
                <a:gd name="connsiteX12" fmla="*/ 57261 w 58122"/>
                <a:gd name="connsiteY12" fmla="*/ 0 h 7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122" h="76570" fill="norm" stroke="1" extrusionOk="0">
                  <a:moveTo>
                    <a:pt x="57261" y="28"/>
                  </a:moveTo>
                  <a:lnTo>
                    <a:pt x="57261" y="14169"/>
                  </a:lnTo>
                  <a:lnTo>
                    <a:pt x="16836" y="14169"/>
                  </a:lnTo>
                  <a:lnTo>
                    <a:pt x="16836" y="30589"/>
                  </a:lnTo>
                  <a:lnTo>
                    <a:pt x="53927" y="30589"/>
                  </a:lnTo>
                  <a:lnTo>
                    <a:pt x="53927" y="43675"/>
                  </a:lnTo>
                  <a:lnTo>
                    <a:pt x="16836" y="43675"/>
                  </a:lnTo>
                  <a:lnTo>
                    <a:pt x="16836" y="62429"/>
                  </a:lnTo>
                  <a:lnTo>
                    <a:pt x="58122" y="62429"/>
                  </a:lnTo>
                  <a:lnTo>
                    <a:pt x="58122" y="76570"/>
                  </a:lnTo>
                  <a:lnTo>
                    <a:pt x="0" y="76570"/>
                  </a:lnTo>
                  <a:lnTo>
                    <a:pt x="0" y="0"/>
                  </a:lnTo>
                  <a:lnTo>
                    <a:pt x="57261" y="0"/>
                  </a:lnTo>
                  <a:close/>
                </a:path>
              </a:pathLst>
            </a:custGeom>
            <a:solidFill>
              <a:srgbClr val="231F20"/>
            </a:solidFill>
            <a:ln w="2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pt-B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ONLYOFFICE/8.1.3.4</Application>
  <DocSecurity>0</DocSecurity>
  <PresentationFormat>Widescreen</PresentationFormat>
  <Paragraphs>0</Paragraphs>
  <Slides>5</Slides>
  <Notes>5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Theme 1</vt:lpstr>
      <vt:lpstr>Slide 1</vt:lpstr>
      <vt:lpstr>Slide 2</vt:lpstr>
      <vt:lpstr>Slide 3</vt:lpstr>
      <vt:lpstr>Slide 4</vt:lpstr>
      <vt:lpstr>Slide 5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Henrique Santana</dc:creator>
  <cp:keywords/>
  <dc:description/>
  <dc:identifier/>
  <dc:language/>
  <cp:lastModifiedBy>Bruna Carmo</cp:lastModifiedBy>
  <cp:revision>12</cp:revision>
  <dcterms:created xsi:type="dcterms:W3CDTF">2023-06-05T11:07:38Z</dcterms:created>
  <dcterms:modified xsi:type="dcterms:W3CDTF">2025-02-17T18:25:00Z</dcterms:modified>
  <cp:category/>
  <cp:contentStatus/>
  <cp:version/>
</cp:coreProperties>
</file>