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1.xml" ContentType="application/vnd.openxmlformats-officedocument.presentationml.notesSlide+xml"/>
  <Override PartName="/ppt/slides/slide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docProps/custom.xml" ContentType="application/vnd.openxmlformats-officedocument.custom-propertie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customXml/itemProps3.xml" ContentType="application/vnd.openxmlformats-officedocument.customXmlProperties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4"/>
  </p:sldMasterIdLst>
  <p:notesMasterIdLst>
    <p:notesMasterId r:id="rId8"/>
  </p:notesMasterIdLst>
  <p:sldIdLst>
    <p:sldId id="256" r:id="rId7"/>
  </p:sldIdLst>
  <p:sldSz cx="12192000" cy="6858000"/>
  <p:notesSz cx="6858000" cy="9144000"/>
  <p:custDataLst>
    <p:custData r:id="rId1"/>
    <p:custData r:id="rId2"/>
    <p:custData r:id="rId3"/>
  </p:custDataLst>
  <p:defaultTextStyle>
    <a:defPPr>
      <a:defRPr lang="pt-BR"/>
    </a:defPPr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56" d="100"/>
          <a:sy n="56" d="100"/>
        </p:scale>
        <p:origin x="1000" y="44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theme" Target="theme/theme1.xml"/><Relationship Id="rId6" Type="http://schemas.openxmlformats.org/officeDocument/2006/relationships/theme" Target="theme/theme2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 /><Relationship Id="rId10" Type="http://schemas.openxmlformats.org/officeDocument/2006/relationships/tableStyles" Target="tableStyles.xml" /><Relationship Id="rId11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9116121" name="Espaço Reservado para Cabeçalho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208620063" name="Espaço Reservado para Data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6B52576-8BA0-4095-BEDA-050214A0DBB3}" type="datetimeFigureOut">
              <a:rPr lang="pt-BR"/>
              <a:t>13/01/2026</a:t>
            </a:fld>
            <a:endParaRPr lang="pt-BR"/>
          </a:p>
        </p:txBody>
      </p:sp>
      <p:sp>
        <p:nvSpPr>
          <p:cNvPr id="2130932633" name="Espaço Reservado para Imagem de Slide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47845719" name="Espaço Reservado para Anotações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1404206358" name="Espaço Reservado para Rodapé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45661940" name="Espaço Reservado para Número de Slide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12A4959-ABFA-40B2-B6F6-5D8414B5E1AC}" type="slidenum">
              <a:rPr lang="pt-BR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2693439" name="Google Shape;416;p7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133418289" name="Google Shape;417;p7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Slide de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4075067" name="Título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1454139090" name="Subtítulo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pt-BR"/>
              <a:t>Clique para editar o estilo do subtítulo Mestre</a:t>
            </a:r>
            <a:endParaRPr/>
          </a:p>
        </p:txBody>
      </p:sp>
      <p:sp>
        <p:nvSpPr>
          <p:cNvPr id="2050400851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8D51AC4-039B-488C-A322-786E59979248}" type="datetimeFigureOut">
              <a:rPr lang="pt-BR"/>
              <a:t>13/01/2026</a:t>
            </a:fld>
            <a:endParaRPr lang="pt-BR"/>
          </a:p>
        </p:txBody>
      </p:sp>
      <p:sp>
        <p:nvSpPr>
          <p:cNvPr id="753247646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68809487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B1E9E69-9497-42B3-AFFF-BBD2607195BF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ítulo 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565003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2001386548" name="Espaço Reservado para Conteúdo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121243561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8D51AC4-039B-488C-A322-786E59979248}" type="datetimeFigureOut">
              <a:rPr lang="pt-BR"/>
              <a:t>13/01/2026</a:t>
            </a:fld>
            <a:endParaRPr lang="pt-BR"/>
          </a:p>
        </p:txBody>
      </p:sp>
      <p:sp>
        <p:nvSpPr>
          <p:cNvPr id="1460643858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015783041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B1E9E69-9497-42B3-AFFF-BBD2607195BF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Cabeçalho da Seçã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19615910" name="Título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1476606024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1002121040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8D51AC4-039B-488C-A322-786E59979248}" type="datetimeFigureOut">
              <a:rPr lang="pt-BR"/>
              <a:t>13/01/2026</a:t>
            </a:fld>
            <a:endParaRPr lang="pt-BR"/>
          </a:p>
        </p:txBody>
      </p:sp>
      <p:sp>
        <p:nvSpPr>
          <p:cNvPr id="122132319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2110551744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B1E9E69-9497-42B3-AFFF-BBD2607195BF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Duas Partes d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106315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475169222" name="Espaço Reservado para Conteúdo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1176278917" name="Espaço Reservado para Conteúdo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1905313280" name="Espaço Reservado para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8D51AC4-039B-488C-A322-786E59979248}" type="datetimeFigureOut">
              <a:rPr lang="pt-BR"/>
              <a:t>13/01/2026</a:t>
            </a:fld>
            <a:endParaRPr lang="pt-BR"/>
          </a:p>
        </p:txBody>
      </p:sp>
      <p:sp>
        <p:nvSpPr>
          <p:cNvPr id="630300150" name="Espaço Reservado para Rodapé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309941048" name="Espaço Reservado para Número de Slid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B1E9E69-9497-42B3-AFFF-BBD2607195BF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açã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4627271" name="Título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1061040584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1917373164" name="Espaço Reservado para Conteúdo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619755591" name="Espaço Reservado para Texto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1398916575" name="Espaço Reservado para Conteúdo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1055880267" name="Espaço Reservado para Data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8D51AC4-039B-488C-A322-786E59979248}" type="datetimeFigureOut">
              <a:rPr lang="pt-BR"/>
              <a:t>13/01/2026</a:t>
            </a:fld>
            <a:endParaRPr lang="pt-BR"/>
          </a:p>
        </p:txBody>
      </p:sp>
      <p:sp>
        <p:nvSpPr>
          <p:cNvPr id="1709612773" name="Espaço Reservado para Rodapé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2074315417" name="Espaço Reservado para Número de Slid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B1E9E69-9497-42B3-AFFF-BBD2607195BF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Somente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9314128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1230345726" name="Espaço Reservado para Data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8D51AC4-039B-488C-A322-786E59979248}" type="datetimeFigureOut">
              <a:rPr lang="pt-BR"/>
              <a:t>13/01/2026</a:t>
            </a:fld>
            <a:endParaRPr lang="pt-BR"/>
          </a:p>
        </p:txBody>
      </p:sp>
      <p:sp>
        <p:nvSpPr>
          <p:cNvPr id="1007625902" name="Espaço Reservado para Rodapé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49835993" name="Espaço Reservado para Número de Slid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B1E9E69-9497-42B3-AFFF-BBD2607195BF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Em Br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4080263" name="Espaço Reservado para Data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8D51AC4-039B-488C-A322-786E59979248}" type="datetimeFigureOut">
              <a:rPr lang="pt-BR"/>
              <a:t>13/01/2026</a:t>
            </a:fld>
            <a:endParaRPr lang="pt-BR"/>
          </a:p>
        </p:txBody>
      </p:sp>
      <p:sp>
        <p:nvSpPr>
          <p:cNvPr id="1802375492" name="Espaço Reservado para Rodapé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123386578" name="Espaço Reservado para Número de Slid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B1E9E69-9497-42B3-AFFF-BBD2607195BF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údo com Legend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7860252" name="Títu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2147002540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190906035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1614781829" name="Espaço Reservado para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8D51AC4-039B-488C-A322-786E59979248}" type="datetimeFigureOut">
              <a:rPr lang="pt-BR"/>
              <a:t>13/01/2026</a:t>
            </a:fld>
            <a:endParaRPr lang="pt-BR"/>
          </a:p>
        </p:txBody>
      </p:sp>
      <p:sp>
        <p:nvSpPr>
          <p:cNvPr id="1944806051" name="Espaço Reservado para Rodapé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724003857" name="Espaço Reservado para Número de Slid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B1E9E69-9497-42B3-AFFF-BBD2607195BF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Imagem com Legend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5218119" name="Títu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798842547" name="Espaço Reservado para Imagem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pt-BR"/>
          </a:p>
        </p:txBody>
      </p:sp>
      <p:sp>
        <p:nvSpPr>
          <p:cNvPr id="460740486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932999337" name="Espaço Reservado para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8D51AC4-039B-488C-A322-786E59979248}" type="datetimeFigureOut">
              <a:rPr lang="pt-BR"/>
              <a:t>13/01/2026</a:t>
            </a:fld>
            <a:endParaRPr lang="pt-BR"/>
          </a:p>
        </p:txBody>
      </p:sp>
      <p:sp>
        <p:nvSpPr>
          <p:cNvPr id="1293577943" name="Espaço Reservado para Rodapé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2114925" name="Espaço Reservado para Número de Slid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B1E9E69-9497-42B3-AFFF-BBD2607195BF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ítulo e Texto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8211921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1074960089" name="Espaço Reservado para Texto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2128519689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8D51AC4-039B-488C-A322-786E59979248}" type="datetimeFigureOut">
              <a:rPr lang="pt-BR"/>
              <a:t>13/01/2026</a:t>
            </a:fld>
            <a:endParaRPr lang="pt-BR"/>
          </a:p>
        </p:txBody>
      </p:sp>
      <p:sp>
        <p:nvSpPr>
          <p:cNvPr id="134067725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782199757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B1E9E69-9497-42B3-AFFF-BBD2607195BF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Texto e Título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7940809" name="Título Vertica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742263998" name="Espaço Reservado para Texto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177536697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8D51AC4-039B-488C-A322-786E59979248}" type="datetimeFigureOut">
              <a:rPr lang="pt-BR"/>
              <a:t>13/01/2026</a:t>
            </a:fld>
            <a:endParaRPr lang="pt-BR"/>
          </a:p>
        </p:txBody>
      </p:sp>
      <p:sp>
        <p:nvSpPr>
          <p:cNvPr id="650524553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492396949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B1E9E69-9497-42B3-AFFF-BBD2607195BF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ONTEUDO - MOD. 1" preserve="0" showMasterPhAnim="0" showMasterSp="1" userDrawn="1">
  <p:cSld name="CONTEUDO - MOD.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90693844" name="Google Shape;77;p47"/>
          <p:cNvPicPr/>
          <p:nvPr/>
        </p:nvPicPr>
        <p:blipFill rotWithShape="1">
          <a:blip r:embed="rId2">
            <a:alphaModFix/>
          </a:blip>
          <a:stretch/>
        </p:blipFill>
        <p:spPr bwMode="auto">
          <a:xfrm>
            <a:off x="10628688" y="6387328"/>
            <a:ext cx="1023312" cy="139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311903" name="Google Shape;78;p47"/>
          <p:cNvPicPr/>
          <p:nvPr/>
        </p:nvPicPr>
        <p:blipFill rotWithShape="1">
          <a:blip r:embed="rId3">
            <a:alphaModFix/>
          </a:blip>
          <a:srcRect l="916" t="5806" r="1147" b="82597"/>
          <a:stretch/>
        </p:blipFill>
        <p:spPr bwMode="auto">
          <a:xfrm>
            <a:off x="1" y="6717601"/>
            <a:ext cx="12192000" cy="140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999922" name="Google Shape;79;p47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544664" y="338745"/>
            <a:ext cx="165000" cy="19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2727402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619974856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556890338" name="Espaço Reservado para Data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78D51AC4-039B-488C-A322-786E59979248}" type="datetimeFigureOut">
              <a:rPr lang="pt-BR"/>
              <a:t>13/01/2026</a:t>
            </a:fld>
            <a:endParaRPr lang="pt-BR"/>
          </a:p>
        </p:txBody>
      </p:sp>
      <p:sp>
        <p:nvSpPr>
          <p:cNvPr id="2016688094" name="Espaço Reservado para Rodapé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203897300" name="Espaço Reservado para Número de Slide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FB1E9E69-9497-42B3-AFFF-BBD2607195BF}" type="slidenum">
              <a:rPr lang="pt-BR"/>
              <a:t>1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2933369" name="Google Shape;419;p72"/>
          <p:cNvSpPr/>
          <p:nvPr/>
        </p:nvSpPr>
        <p:spPr bwMode="auto">
          <a:xfrm rot="-5400000">
            <a:off x="6865062" y="-1638031"/>
            <a:ext cx="3297329" cy="7356547"/>
          </a:xfrm>
          <a:prstGeom prst="round2SameRect">
            <a:avLst>
              <a:gd name="adj1" fmla="val 16667"/>
              <a:gd name="adj2" fmla="val 0"/>
            </a:avLst>
          </a:prstGeom>
          <a:gradFill>
            <a:gsLst>
              <a:gs pos="0">
                <a:srgbClr val="FF8323"/>
              </a:gs>
              <a:gs pos="100000">
                <a:srgbClr val="FF5510"/>
              </a:gs>
            </a:gsLst>
            <a:lin ang="270000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Mulish"/>
              <a:ea typeface="Mulish"/>
              <a:cs typeface="Mulish"/>
            </a:endParaRPr>
          </a:p>
        </p:txBody>
      </p:sp>
      <p:grpSp>
        <p:nvGrpSpPr>
          <p:cNvPr id="2089110491" name="Google Shape;422;p72"/>
          <p:cNvGrpSpPr/>
          <p:nvPr/>
        </p:nvGrpSpPr>
        <p:grpSpPr bwMode="auto">
          <a:xfrm>
            <a:off x="6095998" y="552655"/>
            <a:ext cx="4469955" cy="3186406"/>
            <a:chOff x="8458309" y="2081267"/>
            <a:chExt cx="4363806" cy="3110738"/>
          </a:xfrm>
        </p:grpSpPr>
        <p:sp>
          <p:nvSpPr>
            <p:cNvPr id="424" name="Google Shape;424;p72"/>
            <p:cNvSpPr txBox="1"/>
            <p:nvPr/>
          </p:nvSpPr>
          <p:spPr bwMode="auto">
            <a:xfrm>
              <a:off x="8458309" y="2081267"/>
              <a:ext cx="3144752" cy="3800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defRPr/>
              </a:pPr>
              <a:r>
                <a:rPr lang="pt-BR" sz="1600" b="1" i="0" u="none" strike="noStrike" cap="none">
                  <a:latin typeface="Aptos Display"/>
                  <a:ea typeface="Rubik"/>
                  <a:cs typeface="Rubik"/>
                </a:rPr>
                <a:t>Número de lojas</a:t>
              </a:r>
              <a:endParaRPr sz="1600" b="1" i="0" u="none" strike="noStrike" cap="none">
                <a:latin typeface="Aptos Display"/>
                <a:ea typeface="Rubik"/>
                <a:cs typeface="Rubik"/>
              </a:endParaRPr>
            </a:p>
          </p:txBody>
        </p:sp>
        <p:sp>
          <p:nvSpPr>
            <p:cNvPr id="429" name="Google Shape;429;p72"/>
            <p:cNvSpPr txBox="1"/>
            <p:nvPr/>
          </p:nvSpPr>
          <p:spPr bwMode="auto">
            <a:xfrm>
              <a:off x="8458309" y="3750079"/>
              <a:ext cx="4363806" cy="5483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>
                <a:defRPr/>
              </a:pPr>
              <a:r>
                <a:rPr lang="pt-BR" sz="1600" b="1">
                  <a:latin typeface="Aptos Display"/>
                </a:rPr>
                <a:t>Região: Exemplo. </a:t>
              </a:r>
              <a:r>
                <a:rPr lang="pt-BR" sz="1600">
                  <a:latin typeface="Aptos Display"/>
                </a:rPr>
                <a:t>Rio de Janeiro – Marica, Rio Bonito, Niterói</a:t>
              </a:r>
              <a:endParaRPr/>
            </a:p>
          </p:txBody>
        </p:sp>
        <p:grpSp>
          <p:nvGrpSpPr>
            <p:cNvPr id="433" name="Google Shape;433;p72"/>
            <p:cNvGrpSpPr/>
            <p:nvPr/>
          </p:nvGrpSpPr>
          <p:grpSpPr bwMode="auto">
            <a:xfrm>
              <a:off x="8470493" y="4499456"/>
              <a:ext cx="4259878" cy="692549"/>
              <a:chOff x="8527439" y="2763870"/>
              <a:chExt cx="4259878" cy="692549"/>
            </a:xfrm>
          </p:grpSpPr>
          <p:sp>
            <p:nvSpPr>
              <p:cNvPr id="434" name="Google Shape;434;p72"/>
              <p:cNvSpPr txBox="1"/>
              <p:nvPr/>
            </p:nvSpPr>
            <p:spPr bwMode="auto">
              <a:xfrm>
                <a:off x="8527439" y="2763870"/>
                <a:ext cx="4259878" cy="6925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lvl="0">
                  <a:lnSpc>
                    <a:spcPct val="130000"/>
                  </a:lnSpc>
                  <a:buClr>
                    <a:srgbClr val="000000"/>
                  </a:buClr>
                  <a:buSzPts val="1100"/>
                  <a:defRPr/>
                </a:pPr>
                <a:r>
                  <a:rPr lang="pt-BR" sz="1600" b="1">
                    <a:latin typeface="Aptos Display"/>
                  </a:rPr>
                  <a:t>Fat. Médio: </a:t>
                </a:r>
                <a:r>
                  <a:rPr lang="pt-BR" sz="1600">
                    <a:latin typeface="Aptos Display"/>
                  </a:rPr>
                  <a:t>mês anterior ao que o planejamento está sendo feito</a:t>
                </a:r>
                <a:endParaRPr sz="1600" b="1" i="0" u="none" strike="noStrike" cap="none">
                  <a:latin typeface="Aptos Display"/>
                  <a:ea typeface="Rubik"/>
                  <a:cs typeface="Rubik"/>
                </a:endParaRPr>
              </a:p>
            </p:txBody>
          </p:sp>
          <p:sp>
            <p:nvSpPr>
              <p:cNvPr id="437" name="Google Shape;437;p72"/>
              <p:cNvSpPr txBox="1"/>
              <p:nvPr/>
            </p:nvSpPr>
            <p:spPr bwMode="auto">
              <a:xfrm>
                <a:off x="10487620" y="2769879"/>
                <a:ext cx="1560775" cy="3680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lvl="0" algn="ctr">
                  <a:buClr>
                    <a:srgbClr val="000000"/>
                  </a:buClr>
                  <a:buSzPts val="1400"/>
                  <a:defRPr/>
                </a:pPr>
                <a:endParaRPr sz="2000" b="1" i="0" u="none" strike="noStrike" cap="none">
                  <a:latin typeface="Aptos Display"/>
                  <a:ea typeface="Rubik Black"/>
                  <a:cs typeface="Rubik Black"/>
                </a:endParaRPr>
              </a:p>
            </p:txBody>
          </p:sp>
        </p:grpSp>
      </p:grpSp>
      <p:sp>
        <p:nvSpPr>
          <p:cNvPr id="1825312825" name="Google Shape;438;p72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PLANEJAMENTO ESTRATÉGICO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2379471" name="CaixaDeTexto 2"/>
          <p:cNvSpPr txBox="1"/>
          <p:nvPr/>
        </p:nvSpPr>
        <p:spPr bwMode="auto">
          <a:xfrm>
            <a:off x="1136142" y="6097090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/>
              <a:t>Grupo Econômico: XX</a:t>
            </a:r>
            <a:endParaRPr/>
          </a:p>
        </p:txBody>
      </p:sp>
      <p:sp>
        <p:nvSpPr>
          <p:cNvPr id="531228389" name="CaixaDeTexto 4"/>
          <p:cNvSpPr txBox="1"/>
          <p:nvPr/>
        </p:nvSpPr>
        <p:spPr bwMode="auto">
          <a:xfrm>
            <a:off x="1477818" y="5666091"/>
            <a:ext cx="60944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b="1"/>
              <a:t>Nome </a:t>
            </a:r>
            <a:endParaRPr/>
          </a:p>
        </p:txBody>
      </p:sp>
      <p:sp>
        <p:nvSpPr>
          <p:cNvPr id="166721703" name="Google Shape;342;p13"/>
          <p:cNvSpPr/>
          <p:nvPr/>
        </p:nvSpPr>
        <p:spPr bwMode="auto">
          <a:xfrm>
            <a:off x="7572294" y="3870228"/>
            <a:ext cx="4363500" cy="2220332"/>
          </a:xfrm>
          <a:prstGeom prst="roundRect">
            <a:avLst>
              <a:gd name="adj" fmla="val 14722"/>
            </a:avLst>
          </a:prstGeom>
          <a:solidFill>
            <a:schemeClr val="lt1"/>
          </a:solidFill>
          <a:ln>
            <a:noFill/>
          </a:ln>
          <a:effectLst>
            <a:outerShdw blurRad="2540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45575899" name="Google Shape;352;p13"/>
          <p:cNvSpPr txBox="1"/>
          <p:nvPr/>
        </p:nvSpPr>
        <p:spPr bwMode="auto">
          <a:xfrm>
            <a:off x="8248092" y="3983833"/>
            <a:ext cx="3687702" cy="238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1100"/>
              <a:buFont typeface="Rubik ExtraBold"/>
              <a:buNone/>
              <a:defRPr/>
            </a:pPr>
            <a:r>
              <a:rPr lang="pt-BR" sz="1100" b="1" i="0" u="none" strike="noStrike" cap="none">
                <a:solidFill>
                  <a:srgbClr val="050505"/>
                </a:solidFill>
                <a:latin typeface="Rubik ExtraBold"/>
                <a:ea typeface="Rubik ExtraBold"/>
                <a:cs typeface="Rubik ExtraBold"/>
              </a:rPr>
              <a:t>Equipe Participante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28725600" name="Google Shape;353;p13"/>
          <p:cNvSpPr txBox="1"/>
          <p:nvPr/>
        </p:nvSpPr>
        <p:spPr bwMode="auto">
          <a:xfrm>
            <a:off x="8658894" y="4281812"/>
            <a:ext cx="2424867" cy="2100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pt-BR" sz="900" b="1" i="0" u="none" strike="noStrike" cap="none">
                <a:solidFill>
                  <a:srgbClr val="050505"/>
                </a:solidFill>
                <a:latin typeface="Rubik"/>
                <a:ea typeface="Rubik"/>
                <a:cs typeface="Rubik"/>
              </a:rPr>
              <a:t>Vanessa</a:t>
            </a:r>
            <a:r>
              <a:rPr lang="pt-BR" sz="900" b="0" i="0" u="none" strike="noStrike" cap="none">
                <a:solidFill>
                  <a:srgbClr val="050505"/>
                </a:solidFill>
                <a:latin typeface="Rubik"/>
                <a:ea typeface="Rubik"/>
                <a:cs typeface="Rubik"/>
              </a:rPr>
              <a:t> – Diretoria</a:t>
            </a:r>
            <a:endParaRPr/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pt-BR" sz="900" b="1">
                <a:solidFill>
                  <a:srgbClr val="050505"/>
                </a:solidFill>
                <a:latin typeface="Rubik"/>
                <a:ea typeface="Rubik"/>
                <a:cs typeface="Rubik"/>
              </a:rPr>
              <a:t>Thayna</a:t>
            </a:r>
            <a:r>
              <a:rPr lang="pt-BR" sz="900" b="1">
                <a:solidFill>
                  <a:srgbClr val="050505"/>
                </a:solidFill>
                <a:latin typeface="Rubik"/>
                <a:ea typeface="Rubik"/>
                <a:cs typeface="Rubik"/>
              </a:rPr>
              <a:t> </a:t>
            </a:r>
            <a:r>
              <a:rPr lang="pt-BR" sz="900">
                <a:solidFill>
                  <a:srgbClr val="050505"/>
                </a:solidFill>
                <a:latin typeface="Rubik"/>
                <a:ea typeface="Rubik"/>
                <a:cs typeface="Rubik"/>
              </a:rPr>
              <a:t>– Líder do Financeiro</a:t>
            </a:r>
            <a:endParaRPr/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pt-BR" sz="900" b="1" i="0" u="none" strike="noStrike" cap="none">
                <a:solidFill>
                  <a:srgbClr val="050505"/>
                </a:solidFill>
                <a:latin typeface="Rubik"/>
                <a:ea typeface="Rubik"/>
                <a:cs typeface="Rubik"/>
              </a:rPr>
              <a:t>Mariana </a:t>
            </a:r>
            <a:r>
              <a:rPr lang="pt-BR" sz="900" b="0" i="0" u="none" strike="noStrike" cap="none">
                <a:solidFill>
                  <a:srgbClr val="050505"/>
                </a:solidFill>
                <a:latin typeface="Rubik"/>
                <a:ea typeface="Rubik"/>
                <a:cs typeface="Rubik"/>
              </a:rPr>
              <a:t>– Líder do Gente e Gestão</a:t>
            </a:r>
            <a:endParaRPr/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pt-BR" sz="900" b="1" i="0" u="none" strike="noStrike" cap="none">
                <a:solidFill>
                  <a:srgbClr val="050505"/>
                </a:solidFill>
                <a:latin typeface="Rubik"/>
                <a:ea typeface="Rubik"/>
                <a:cs typeface="Rubik"/>
              </a:rPr>
              <a:t>Mikael</a:t>
            </a:r>
            <a:r>
              <a:rPr lang="pt-BR" sz="900" b="1">
                <a:solidFill>
                  <a:srgbClr val="050505"/>
                </a:solidFill>
                <a:latin typeface="Rubik"/>
                <a:ea typeface="Rubik"/>
                <a:cs typeface="Rubik"/>
              </a:rPr>
              <a:t>ly</a:t>
            </a:r>
            <a:r>
              <a:rPr lang="pt-BR" sz="900" b="1">
                <a:solidFill>
                  <a:srgbClr val="050505"/>
                </a:solidFill>
                <a:latin typeface="Rubik"/>
                <a:ea typeface="Rubik"/>
                <a:cs typeface="Rubik"/>
              </a:rPr>
              <a:t> </a:t>
            </a:r>
            <a:r>
              <a:rPr lang="pt-BR" sz="900">
                <a:solidFill>
                  <a:srgbClr val="050505"/>
                </a:solidFill>
                <a:latin typeface="Rubik"/>
                <a:ea typeface="Rubik"/>
                <a:cs typeface="Rubik"/>
              </a:rPr>
              <a:t>– Líder de Compras</a:t>
            </a:r>
            <a:endParaRPr/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pt-BR" sz="900" b="1" i="0" u="none" strike="noStrike" cap="none">
                <a:solidFill>
                  <a:srgbClr val="050505"/>
                </a:solidFill>
                <a:latin typeface="Rubik"/>
                <a:ea typeface="Rubik"/>
                <a:cs typeface="Rubik"/>
              </a:rPr>
              <a:t>Naiara </a:t>
            </a:r>
            <a:r>
              <a:rPr lang="pt-BR" sz="900" b="0" i="0" u="none" strike="noStrike" cap="none">
                <a:solidFill>
                  <a:srgbClr val="050505"/>
                </a:solidFill>
                <a:latin typeface="Rubik"/>
                <a:ea typeface="Rubik"/>
                <a:cs typeface="Rubik"/>
              </a:rPr>
              <a:t>– Gerente de Loja</a:t>
            </a:r>
            <a:endParaRPr/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pt-BR" sz="900" b="1">
                <a:solidFill>
                  <a:srgbClr val="050505"/>
                </a:solidFill>
                <a:latin typeface="Rubik"/>
                <a:ea typeface="Rubik"/>
                <a:cs typeface="Rubik"/>
              </a:rPr>
              <a:t>Paula</a:t>
            </a:r>
            <a:r>
              <a:rPr lang="pt-BR" sz="900">
                <a:solidFill>
                  <a:srgbClr val="050505"/>
                </a:solidFill>
                <a:latin typeface="Rubik"/>
                <a:ea typeface="Rubik"/>
                <a:cs typeface="Rubik"/>
              </a:rPr>
              <a:t> – Gerente de Loja</a:t>
            </a:r>
            <a:endParaRPr/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pt-BR" sz="900" b="1" i="0" u="none" strike="noStrike" cap="none">
                <a:solidFill>
                  <a:srgbClr val="050505"/>
                </a:solidFill>
                <a:latin typeface="Rubik"/>
                <a:ea typeface="Rubik"/>
                <a:cs typeface="Rubik"/>
              </a:rPr>
              <a:t>Alessandra </a:t>
            </a:r>
            <a:r>
              <a:rPr lang="pt-BR" sz="900" b="0" i="0" u="none" strike="noStrike" cap="none">
                <a:solidFill>
                  <a:srgbClr val="050505"/>
                </a:solidFill>
                <a:latin typeface="Rubik"/>
                <a:ea typeface="Rubik"/>
                <a:cs typeface="Rubik"/>
              </a:rPr>
              <a:t>– Gerente de Loja</a:t>
            </a:r>
            <a:endParaRPr/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pt-BR" sz="900" b="1">
                <a:solidFill>
                  <a:srgbClr val="050505"/>
                </a:solidFill>
                <a:latin typeface="Rubik"/>
                <a:ea typeface="Rubik"/>
                <a:cs typeface="Rubik"/>
              </a:rPr>
              <a:t>Carlos</a:t>
            </a:r>
            <a:r>
              <a:rPr lang="pt-BR" sz="900">
                <a:solidFill>
                  <a:srgbClr val="050505"/>
                </a:solidFill>
                <a:latin typeface="Rubik"/>
                <a:ea typeface="Rubik"/>
                <a:cs typeface="Rubik"/>
              </a:rPr>
              <a:t> – Gerente de Loja</a:t>
            </a:r>
            <a:br>
              <a:rPr lang="pt-BR" sz="900" b="0" i="0" u="none" strike="noStrike" cap="none">
                <a:solidFill>
                  <a:srgbClr val="050505"/>
                </a:solidFill>
                <a:latin typeface="Rubik"/>
                <a:ea typeface="Rubik"/>
                <a:cs typeface="Rubik"/>
              </a:rPr>
            </a:b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29579600" name="Google Shape;348;p13"/>
          <p:cNvSpPr/>
          <p:nvPr/>
        </p:nvSpPr>
        <p:spPr bwMode="auto">
          <a:xfrm>
            <a:off x="5411360" y="2991889"/>
            <a:ext cx="516323" cy="516323"/>
          </a:xfrm>
          <a:prstGeom prst="ellipse">
            <a:avLst/>
          </a:prstGeom>
          <a:solidFill>
            <a:srgbClr val="05050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920889" name="Google Shape;424;p72"/>
          <p:cNvSpPr txBox="1"/>
          <p:nvPr/>
        </p:nvSpPr>
        <p:spPr bwMode="auto">
          <a:xfrm>
            <a:off x="6108477" y="1360564"/>
            <a:ext cx="3221249" cy="389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pt-BR" sz="1600" b="1" i="0" u="none" strike="noStrike" cap="none">
                <a:latin typeface="Aptos Display"/>
                <a:ea typeface="Rubik"/>
                <a:cs typeface="Rubik"/>
              </a:rPr>
              <a:t>Bandeira</a:t>
            </a:r>
            <a:endParaRPr sz="1600" i="0" u="none" strike="noStrike" cap="none">
              <a:latin typeface="Aptos Display"/>
              <a:ea typeface="Rubik"/>
              <a:cs typeface="Rubik"/>
            </a:endParaRPr>
          </a:p>
        </p:txBody>
      </p:sp>
      <p:pic>
        <p:nvPicPr>
          <p:cNvPr id="1250235337" name="Google Shape;551;p81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7806861" y="4063553"/>
            <a:ext cx="552048" cy="645663"/>
          </a:xfrm>
          <a:prstGeom prst="rect">
            <a:avLst/>
          </a:prstGeom>
          <a:noFill/>
          <a:ln>
            <a:noFill/>
          </a:ln>
        </p:spPr>
      </p:pic>
      <p:sp>
        <p:nvSpPr>
          <p:cNvPr id="2057927755" name="Google Shape;348;p13"/>
          <p:cNvSpPr/>
          <p:nvPr/>
        </p:nvSpPr>
        <p:spPr bwMode="auto">
          <a:xfrm>
            <a:off x="5411360" y="2161620"/>
            <a:ext cx="516323" cy="516323"/>
          </a:xfrm>
          <a:prstGeom prst="ellipse">
            <a:avLst/>
          </a:prstGeom>
          <a:solidFill>
            <a:srgbClr val="05050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01537244" name="Google Shape;348;p13"/>
          <p:cNvSpPr/>
          <p:nvPr/>
        </p:nvSpPr>
        <p:spPr bwMode="auto">
          <a:xfrm>
            <a:off x="5411360" y="1331352"/>
            <a:ext cx="516323" cy="516323"/>
          </a:xfrm>
          <a:prstGeom prst="ellipse">
            <a:avLst/>
          </a:prstGeom>
          <a:solidFill>
            <a:srgbClr val="05050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48036958" name="Google Shape;348;p13"/>
          <p:cNvSpPr/>
          <p:nvPr/>
        </p:nvSpPr>
        <p:spPr bwMode="auto">
          <a:xfrm>
            <a:off x="5411360" y="501084"/>
            <a:ext cx="516323" cy="516323"/>
          </a:xfrm>
          <a:prstGeom prst="ellipse">
            <a:avLst/>
          </a:prstGeom>
          <a:solidFill>
            <a:srgbClr val="05050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4242574" name="Google Shape;673;p90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5482008" y="1429582"/>
            <a:ext cx="385129" cy="320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089394" name="Google Shape;641;p88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5493996" y="576245"/>
            <a:ext cx="307473" cy="365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8792623" name="Google Shape;643;p88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5512850" y="3076366"/>
            <a:ext cx="330979" cy="292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1549313" name="Google Shape;557;p82"/>
          <p:cNvPicPr/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5521841" y="2279407"/>
            <a:ext cx="312996" cy="256446"/>
          </a:xfrm>
          <a:prstGeom prst="rect">
            <a:avLst/>
          </a:prstGeom>
          <a:noFill/>
          <a:ln>
            <a:noFill/>
          </a:ln>
        </p:spPr>
      </p:pic>
      <p:sp>
        <p:nvSpPr>
          <p:cNvPr id="1093938434" name="Retângulo: Cantos Arredondados 1"/>
          <p:cNvSpPr/>
          <p:nvPr/>
        </p:nvSpPr>
        <p:spPr bwMode="auto">
          <a:xfrm>
            <a:off x="869531" y="1331351"/>
            <a:ext cx="3444650" cy="4334739"/>
          </a:xfrm>
          <a:prstGeom prst="roundRect">
            <a:avLst>
              <a:gd name="adj" fmla="val 16667"/>
            </a:avLst>
          </a:prstGeom>
          <a:solidFill>
            <a:srgbClr val="FF551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/>
              <a:t>Incluir foto do Associado(a)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Arial"/>
        <a:cs typeface="Arial"/>
      </a:majorFont>
      <a:minorFont>
        <a:latin typeface="Aptos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Arial"/>
        <a:cs typeface="Arial"/>
      </a:majorFont>
      <a:minorFont>
        <a:latin typeface="Aptos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customXml/_rels/item1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.xml"/></Relationships>
</file>

<file path=customXml/_rels/item2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2.xml"/></Relationships>
</file>

<file path=customXml/_rels/item3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0517f28-0fbb-4138-9193-2a4da9dc257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20609D572089D4F8F76CF1F50DDBC0B" ma:contentTypeVersion="11" ma:contentTypeDescription="Crie um novo documento." ma:contentTypeScope="" ma:versionID="2a6d3f6f2e70fb0bc697634f0e8ecea3">
  <xsd:schema xmlns:xsd="http://www.w3.org/2001/XMLSchema" xmlns:xs="http://www.w3.org/2001/XMLSchema" xmlns:p="http://schemas.microsoft.com/office/2006/metadata/properties" xmlns:ns3="e0517f28-0fbb-4138-9193-2a4da9dc257b" targetNamespace="http://schemas.microsoft.com/office/2006/metadata/properties" ma:root="true" ma:fieldsID="3ac5a2701e3294bbd9eac19277ac9452" ns3:_="">
    <xsd:import namespace="e0517f28-0fbb-4138-9193-2a4da9dc257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517f28-0fbb-4138-9193-2a4da9dc25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BA88B5-1D32-4037-AE46-5E918F37D0D4}">
  <ds:schemaRefs>
    <ds:schemaRef ds:uri="http://purl.org/dc/elements/1.1/"/>
    <ds:schemaRef ds:uri="http://purl.org/dc/dcmitype/"/>
    <ds:schemaRef ds:uri="http://purl.org/dc/terms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e0517f28-0fbb-4138-9193-2a4da9dc257b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31A84550-0418-486B-8541-09596B2EE6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1AE7D8-4AF8-407B-973A-1DC86B4B96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517f28-0fbb-4138-9193-2a4da9dc25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ONLYOFFICE/9.1.0.167</Application>
  <PresentationFormat>On-screen Show (4:3)</PresentationFormat>
  <Paragraphs>0</Paragraphs>
  <Slides>1</Slides>
  <Notes>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Theme 1</vt:lpstr>
      <vt:lpstr>Slide 1</vt:lpstr>
    </vt:vector>
  </TitlesOfParts>
  <Company/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Julia Ramos</dc:creator>
  <cp:lastModifiedBy>Julia Maria Pereira Gavião</cp:lastModifiedBy>
  <cp:revision>3</cp:revision>
  <dcterms:created xsi:type="dcterms:W3CDTF">2025-11-04T18:44:43Z</dcterms:created>
  <dcterms:modified xsi:type="dcterms:W3CDTF">2026-01-13T13:09:57Z</dcterms:modified>
</cp:coreProperties>
</file>