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Play"/>
      <p:regular r:id="rId11"/>
      <p:bold r:id="rId12"/>
    </p:embeddedFont>
    <p:embeddedFont>
      <p:font typeface="Rubik ExtraBold"/>
      <p:bold r:id="rId13"/>
      <p:boldItalic r:id="rId14"/>
    </p:embeddedFont>
    <p:embeddedFont>
      <p:font typeface="Rubik SemiBold"/>
      <p:regular r:id="rId15"/>
      <p:bold r:id="rId16"/>
      <p:italic r:id="rId17"/>
      <p:boldItalic r:id="rId18"/>
    </p:embeddedFont>
    <p:embeddedFont>
      <p:font typeface="Rubik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gr87jAMBmLk+Q/+Z+93/DfUlfu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D926799-3D8F-4148-B874-4C9798273C3D}">
  <a:tblStyle styleId="{ED926799-3D8F-4148-B874-4C9798273C3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7F8783EB-7C63-4F85-9BC3-0607713C47E2}" styleName="Table_1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ubik-bold.fntdata"/><Relationship Id="rId11" Type="http://schemas.openxmlformats.org/officeDocument/2006/relationships/font" Target="fonts/Play-regular.fntdata"/><Relationship Id="rId22" Type="http://schemas.openxmlformats.org/officeDocument/2006/relationships/font" Target="fonts/Rubik-boldItalic.fntdata"/><Relationship Id="rId10" Type="http://schemas.openxmlformats.org/officeDocument/2006/relationships/slide" Target="slides/slide5.xml"/><Relationship Id="rId21" Type="http://schemas.openxmlformats.org/officeDocument/2006/relationships/font" Target="fonts/Rubik-italic.fntdata"/><Relationship Id="rId13" Type="http://schemas.openxmlformats.org/officeDocument/2006/relationships/font" Target="fonts/RubikExtraBold-bold.fntdata"/><Relationship Id="rId12" Type="http://schemas.openxmlformats.org/officeDocument/2006/relationships/font" Target="fonts/Play-bold.fntdata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ubikSemiBold-regular.fntdata"/><Relationship Id="rId14" Type="http://schemas.openxmlformats.org/officeDocument/2006/relationships/font" Target="fonts/RubikExtraBold-boldItalic.fntdata"/><Relationship Id="rId17" Type="http://schemas.openxmlformats.org/officeDocument/2006/relationships/font" Target="fonts/RubikSemiBold-italic.fntdata"/><Relationship Id="rId16" Type="http://schemas.openxmlformats.org/officeDocument/2006/relationships/font" Target="fonts/RubikSemiBold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ubik-regular.fntdata"/><Relationship Id="rId6" Type="http://schemas.openxmlformats.org/officeDocument/2006/relationships/slide" Target="slides/slide1.xml"/><Relationship Id="rId18" Type="http://schemas.openxmlformats.org/officeDocument/2006/relationships/font" Target="fonts/RubikSemiBold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af3e294dba_0_1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g3af3e294dba_0_1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af3e294dba_0_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g3af3e294dba_0_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af3e294dba_0_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3af3e294dba_0_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g3af3e294dba_0_7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6" name="Google Shape;216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af3e294dba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g3af3e294dba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0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gif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ERTURA PPT">
  <p:cSld name="ABERTURA PPT">
    <p:bg>
      <p:bgPr>
        <a:solidFill>
          <a:srgbClr val="050505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af3e294dba_0_242"/>
          <p:cNvSpPr txBox="1"/>
          <p:nvPr>
            <p:ph type="title"/>
          </p:nvPr>
        </p:nvSpPr>
        <p:spPr>
          <a:xfrm>
            <a:off x="1180040" y="1656642"/>
            <a:ext cx="7056600" cy="28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alibri"/>
              <a:buNone/>
              <a:defRPr b="0" sz="8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7" name="Google Shape;17;g3af3e294dba_0_242"/>
          <p:cNvPicPr preferRelativeResize="0"/>
          <p:nvPr/>
        </p:nvPicPr>
        <p:blipFill rotWithShape="1">
          <a:blip r:embed="rId2">
            <a:alphaModFix/>
          </a:blip>
          <a:srcRect b="2349" l="0" r="0" t="2529"/>
          <a:stretch/>
        </p:blipFill>
        <p:spPr>
          <a:xfrm>
            <a:off x="7859713" y="-1"/>
            <a:ext cx="363265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g3af3e294dba_0_242"/>
          <p:cNvPicPr preferRelativeResize="0"/>
          <p:nvPr/>
        </p:nvPicPr>
        <p:blipFill rotWithShape="1">
          <a:blip r:embed="rId2">
            <a:alphaModFix/>
          </a:blip>
          <a:srcRect b="2349" l="0" r="0" t="2529"/>
          <a:stretch/>
        </p:blipFill>
        <p:spPr>
          <a:xfrm>
            <a:off x="8111056" y="-1"/>
            <a:ext cx="363265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g3af3e294dba_0_242"/>
          <p:cNvPicPr preferRelativeResize="0"/>
          <p:nvPr/>
        </p:nvPicPr>
        <p:blipFill rotWithShape="1">
          <a:blip r:embed="rId2">
            <a:alphaModFix/>
          </a:blip>
          <a:srcRect b="2349" l="0" r="0" t="2529"/>
          <a:stretch/>
        </p:blipFill>
        <p:spPr>
          <a:xfrm>
            <a:off x="8362399" y="-1"/>
            <a:ext cx="363265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g3af3e294dba_0_2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0040" y="5921875"/>
            <a:ext cx="1080000" cy="147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UDO - MOD. 1">
  <p:cSld name="1_CONTEUDO - MOD. 1 2 2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4664" y="338745"/>
            <a:ext cx="165000" cy="1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28688" y="6387329"/>
            <a:ext cx="1023312" cy="139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48"/>
          <p:cNvPicPr preferRelativeResize="0"/>
          <p:nvPr/>
        </p:nvPicPr>
        <p:blipFill rotWithShape="1">
          <a:blip r:embed="rId4">
            <a:alphaModFix/>
          </a:blip>
          <a:srcRect b="82597" l="916" r="1147" t="5806"/>
          <a:stretch/>
        </p:blipFill>
        <p:spPr>
          <a:xfrm>
            <a:off x="1" y="6717602"/>
            <a:ext cx="12192000" cy="140398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8"/>
          <p:cNvSpPr txBox="1"/>
          <p:nvPr>
            <p:ph idx="1" type="body"/>
          </p:nvPr>
        </p:nvSpPr>
        <p:spPr>
          <a:xfrm>
            <a:off x="968645" y="1600200"/>
            <a:ext cx="4759325" cy="395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735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8"/>
          <p:cNvSpPr txBox="1"/>
          <p:nvPr>
            <p:ph idx="2" type="body"/>
          </p:nvPr>
        </p:nvSpPr>
        <p:spPr>
          <a:xfrm>
            <a:off x="6225599" y="1600200"/>
            <a:ext cx="4759325" cy="395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735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50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uz do sol&#10;&#10;Descrição gerada automaticamente com confiança média" id="28" name="Google Shape;28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5"/>
          <p:cNvSpPr/>
          <p:nvPr/>
        </p:nvSpPr>
        <p:spPr>
          <a:xfrm>
            <a:off x="10628688" y="6248182"/>
            <a:ext cx="1023367" cy="130472"/>
          </a:xfrm>
          <a:custGeom>
            <a:rect b="b" l="l" r="r" t="t"/>
            <a:pathLst>
              <a:path extrusionOk="0" h="130472" w="1023367">
                <a:moveTo>
                  <a:pt x="564768" y="129582"/>
                </a:moveTo>
                <a:lnTo>
                  <a:pt x="548473" y="129582"/>
                </a:lnTo>
                <a:cubicBezTo>
                  <a:pt x="546582" y="129582"/>
                  <a:pt x="544914" y="128470"/>
                  <a:pt x="544191" y="126746"/>
                </a:cubicBezTo>
                <a:lnTo>
                  <a:pt x="538296" y="113009"/>
                </a:lnTo>
                <a:lnTo>
                  <a:pt x="529063" y="91598"/>
                </a:lnTo>
                <a:lnTo>
                  <a:pt x="512768" y="49998"/>
                </a:lnTo>
                <a:cubicBezTo>
                  <a:pt x="512601" y="49553"/>
                  <a:pt x="511990" y="49553"/>
                  <a:pt x="511823" y="49998"/>
                </a:cubicBezTo>
                <a:lnTo>
                  <a:pt x="495528" y="91598"/>
                </a:lnTo>
                <a:lnTo>
                  <a:pt x="486296" y="113009"/>
                </a:lnTo>
                <a:lnTo>
                  <a:pt x="480400" y="126746"/>
                </a:lnTo>
                <a:cubicBezTo>
                  <a:pt x="479678" y="128470"/>
                  <a:pt x="477953" y="129582"/>
                  <a:pt x="476118" y="129582"/>
                </a:cubicBezTo>
                <a:lnTo>
                  <a:pt x="459823" y="129582"/>
                </a:lnTo>
                <a:cubicBezTo>
                  <a:pt x="455763" y="129582"/>
                  <a:pt x="453038" y="125411"/>
                  <a:pt x="454706" y="121741"/>
                </a:cubicBezTo>
                <a:lnTo>
                  <a:pt x="506484" y="3393"/>
                </a:lnTo>
                <a:cubicBezTo>
                  <a:pt x="507374" y="1335"/>
                  <a:pt x="509431" y="0"/>
                  <a:pt x="511712" y="0"/>
                </a:cubicBezTo>
                <a:lnTo>
                  <a:pt x="512935" y="0"/>
                </a:lnTo>
                <a:cubicBezTo>
                  <a:pt x="515215" y="0"/>
                  <a:pt x="517273" y="1335"/>
                  <a:pt x="518163" y="3393"/>
                </a:cubicBezTo>
                <a:lnTo>
                  <a:pt x="569940" y="121685"/>
                </a:lnTo>
                <a:cubicBezTo>
                  <a:pt x="571553" y="125411"/>
                  <a:pt x="568828" y="129527"/>
                  <a:pt x="564824" y="129527"/>
                </a:cubicBezTo>
                <a:close/>
                <a:moveTo>
                  <a:pt x="929712" y="121741"/>
                </a:moveTo>
                <a:lnTo>
                  <a:pt x="877935" y="3393"/>
                </a:lnTo>
                <a:cubicBezTo>
                  <a:pt x="877045" y="1335"/>
                  <a:pt x="874987" y="0"/>
                  <a:pt x="872707" y="0"/>
                </a:cubicBezTo>
                <a:lnTo>
                  <a:pt x="871484" y="0"/>
                </a:lnTo>
                <a:cubicBezTo>
                  <a:pt x="869203" y="0"/>
                  <a:pt x="867146" y="1335"/>
                  <a:pt x="866256" y="3393"/>
                </a:cubicBezTo>
                <a:lnTo>
                  <a:pt x="814312" y="121685"/>
                </a:lnTo>
                <a:cubicBezTo>
                  <a:pt x="812699" y="125411"/>
                  <a:pt x="815424" y="129527"/>
                  <a:pt x="819428" y="129527"/>
                </a:cubicBezTo>
                <a:lnTo>
                  <a:pt x="835723" y="129527"/>
                </a:lnTo>
                <a:cubicBezTo>
                  <a:pt x="837614" y="129527"/>
                  <a:pt x="839283" y="128415"/>
                  <a:pt x="840006" y="126691"/>
                </a:cubicBezTo>
                <a:lnTo>
                  <a:pt x="845901" y="112954"/>
                </a:lnTo>
                <a:lnTo>
                  <a:pt x="855133" y="91542"/>
                </a:lnTo>
                <a:lnTo>
                  <a:pt x="871428" y="49942"/>
                </a:lnTo>
                <a:cubicBezTo>
                  <a:pt x="871595" y="49497"/>
                  <a:pt x="872207" y="49497"/>
                  <a:pt x="872374" y="49942"/>
                </a:cubicBezTo>
                <a:lnTo>
                  <a:pt x="888669" y="91542"/>
                </a:lnTo>
                <a:lnTo>
                  <a:pt x="897901" y="112954"/>
                </a:lnTo>
                <a:lnTo>
                  <a:pt x="903796" y="126691"/>
                </a:lnTo>
                <a:cubicBezTo>
                  <a:pt x="904519" y="128415"/>
                  <a:pt x="906243" y="129527"/>
                  <a:pt x="908078" y="129527"/>
                </a:cubicBezTo>
                <a:lnTo>
                  <a:pt x="924373" y="129527"/>
                </a:lnTo>
                <a:cubicBezTo>
                  <a:pt x="928433" y="129527"/>
                  <a:pt x="931103" y="125356"/>
                  <a:pt x="929490" y="121685"/>
                </a:cubicBezTo>
                <a:close/>
                <a:moveTo>
                  <a:pt x="188812" y="121741"/>
                </a:moveTo>
                <a:lnTo>
                  <a:pt x="137035" y="3393"/>
                </a:lnTo>
                <a:cubicBezTo>
                  <a:pt x="136145" y="1335"/>
                  <a:pt x="134087" y="0"/>
                  <a:pt x="131807" y="0"/>
                </a:cubicBezTo>
                <a:lnTo>
                  <a:pt x="130584" y="0"/>
                </a:lnTo>
                <a:cubicBezTo>
                  <a:pt x="128303" y="0"/>
                  <a:pt x="126246" y="1335"/>
                  <a:pt x="125356" y="3393"/>
                </a:cubicBezTo>
                <a:lnTo>
                  <a:pt x="73412" y="121685"/>
                </a:lnTo>
                <a:cubicBezTo>
                  <a:pt x="71799" y="125411"/>
                  <a:pt x="74524" y="129527"/>
                  <a:pt x="78528" y="129527"/>
                </a:cubicBezTo>
                <a:lnTo>
                  <a:pt x="94823" y="129527"/>
                </a:lnTo>
                <a:cubicBezTo>
                  <a:pt x="96714" y="129527"/>
                  <a:pt x="98383" y="128415"/>
                  <a:pt x="99106" y="126691"/>
                </a:cubicBezTo>
                <a:lnTo>
                  <a:pt x="105001" y="112954"/>
                </a:lnTo>
                <a:lnTo>
                  <a:pt x="114233" y="91542"/>
                </a:lnTo>
                <a:lnTo>
                  <a:pt x="130528" y="49942"/>
                </a:lnTo>
                <a:cubicBezTo>
                  <a:pt x="130695" y="49497"/>
                  <a:pt x="131307" y="49497"/>
                  <a:pt x="131473" y="49942"/>
                </a:cubicBezTo>
                <a:lnTo>
                  <a:pt x="147768" y="91542"/>
                </a:lnTo>
                <a:lnTo>
                  <a:pt x="157001" y="112954"/>
                </a:lnTo>
                <a:lnTo>
                  <a:pt x="162896" y="126691"/>
                </a:lnTo>
                <a:cubicBezTo>
                  <a:pt x="163619" y="128415"/>
                  <a:pt x="165343" y="129527"/>
                  <a:pt x="167178" y="129527"/>
                </a:cubicBezTo>
                <a:lnTo>
                  <a:pt x="183473" y="129527"/>
                </a:lnTo>
                <a:cubicBezTo>
                  <a:pt x="187533" y="129527"/>
                  <a:pt x="190203" y="125356"/>
                  <a:pt x="188590" y="121685"/>
                </a:cubicBezTo>
                <a:close/>
                <a:moveTo>
                  <a:pt x="83255" y="20856"/>
                </a:moveTo>
                <a:lnTo>
                  <a:pt x="83255" y="8676"/>
                </a:lnTo>
                <a:cubicBezTo>
                  <a:pt x="83255" y="5561"/>
                  <a:pt x="80753" y="3059"/>
                  <a:pt x="77638" y="3059"/>
                </a:cubicBezTo>
                <a:lnTo>
                  <a:pt x="1224" y="3059"/>
                </a:lnTo>
                <a:cubicBezTo>
                  <a:pt x="556" y="3059"/>
                  <a:pt x="0" y="3615"/>
                  <a:pt x="0" y="4282"/>
                </a:cubicBezTo>
                <a:lnTo>
                  <a:pt x="0" y="124744"/>
                </a:lnTo>
                <a:cubicBezTo>
                  <a:pt x="0" y="127469"/>
                  <a:pt x="2225" y="129694"/>
                  <a:pt x="4950" y="129694"/>
                </a:cubicBezTo>
                <a:lnTo>
                  <a:pt x="20299" y="129694"/>
                </a:lnTo>
                <a:cubicBezTo>
                  <a:pt x="23414" y="129694"/>
                  <a:pt x="25916" y="127191"/>
                  <a:pt x="25916" y="124077"/>
                </a:cubicBezTo>
                <a:lnTo>
                  <a:pt x="25916" y="86481"/>
                </a:lnTo>
                <a:cubicBezTo>
                  <a:pt x="25916" y="85814"/>
                  <a:pt x="26473" y="85257"/>
                  <a:pt x="27140" y="85257"/>
                </a:cubicBezTo>
                <a:lnTo>
                  <a:pt x="67294" y="85257"/>
                </a:lnTo>
                <a:cubicBezTo>
                  <a:pt x="70408" y="85257"/>
                  <a:pt x="72911" y="82755"/>
                  <a:pt x="72911" y="79640"/>
                </a:cubicBezTo>
                <a:lnTo>
                  <a:pt x="72911" y="67461"/>
                </a:lnTo>
                <a:cubicBezTo>
                  <a:pt x="72911" y="64346"/>
                  <a:pt x="70408" y="61844"/>
                  <a:pt x="67294" y="61844"/>
                </a:cubicBezTo>
                <a:lnTo>
                  <a:pt x="27140" y="61844"/>
                </a:lnTo>
                <a:cubicBezTo>
                  <a:pt x="26473" y="61844"/>
                  <a:pt x="25916" y="61288"/>
                  <a:pt x="25916" y="60620"/>
                </a:cubicBezTo>
                <a:lnTo>
                  <a:pt x="25916" y="27696"/>
                </a:lnTo>
                <a:cubicBezTo>
                  <a:pt x="25916" y="27029"/>
                  <a:pt x="26473" y="26473"/>
                  <a:pt x="27140" y="26473"/>
                </a:cubicBezTo>
                <a:lnTo>
                  <a:pt x="77694" y="26473"/>
                </a:lnTo>
                <a:cubicBezTo>
                  <a:pt x="80808" y="26473"/>
                  <a:pt x="83311" y="23970"/>
                  <a:pt x="83311" y="20856"/>
                </a:cubicBezTo>
                <a:close/>
                <a:moveTo>
                  <a:pt x="435742" y="723"/>
                </a:moveTo>
                <a:lnTo>
                  <a:pt x="434630" y="723"/>
                </a:lnTo>
                <a:cubicBezTo>
                  <a:pt x="433128" y="723"/>
                  <a:pt x="431682" y="1446"/>
                  <a:pt x="430736" y="2614"/>
                </a:cubicBezTo>
                <a:lnTo>
                  <a:pt x="379682" y="68184"/>
                </a:lnTo>
                <a:cubicBezTo>
                  <a:pt x="379182" y="68796"/>
                  <a:pt x="378236" y="68796"/>
                  <a:pt x="377736" y="68184"/>
                </a:cubicBezTo>
                <a:lnTo>
                  <a:pt x="326681" y="2670"/>
                </a:lnTo>
                <a:cubicBezTo>
                  <a:pt x="325736" y="1446"/>
                  <a:pt x="324290" y="779"/>
                  <a:pt x="322788" y="779"/>
                </a:cubicBezTo>
                <a:lnTo>
                  <a:pt x="321676" y="779"/>
                </a:lnTo>
                <a:cubicBezTo>
                  <a:pt x="318951" y="779"/>
                  <a:pt x="316726" y="3003"/>
                  <a:pt x="316726" y="5728"/>
                </a:cubicBezTo>
                <a:lnTo>
                  <a:pt x="316726" y="124132"/>
                </a:lnTo>
                <a:cubicBezTo>
                  <a:pt x="316726" y="127247"/>
                  <a:pt x="319229" y="129749"/>
                  <a:pt x="322343" y="129749"/>
                </a:cubicBezTo>
                <a:lnTo>
                  <a:pt x="337026" y="129749"/>
                </a:lnTo>
                <a:cubicBezTo>
                  <a:pt x="340140" y="129749"/>
                  <a:pt x="342643" y="127247"/>
                  <a:pt x="342643" y="124132"/>
                </a:cubicBezTo>
                <a:lnTo>
                  <a:pt x="342643" y="65514"/>
                </a:lnTo>
                <a:cubicBezTo>
                  <a:pt x="342643" y="64346"/>
                  <a:pt x="344089" y="63846"/>
                  <a:pt x="344867" y="64736"/>
                </a:cubicBezTo>
                <a:lnTo>
                  <a:pt x="373064" y="100218"/>
                </a:lnTo>
                <a:cubicBezTo>
                  <a:pt x="374009" y="101386"/>
                  <a:pt x="375400" y="102109"/>
                  <a:pt x="376901" y="102109"/>
                </a:cubicBezTo>
                <a:lnTo>
                  <a:pt x="380572" y="102109"/>
                </a:lnTo>
                <a:cubicBezTo>
                  <a:pt x="382074" y="102109"/>
                  <a:pt x="383520" y="101441"/>
                  <a:pt x="384409" y="100218"/>
                </a:cubicBezTo>
                <a:lnTo>
                  <a:pt x="412606" y="64736"/>
                </a:lnTo>
                <a:cubicBezTo>
                  <a:pt x="413329" y="63846"/>
                  <a:pt x="414831" y="64346"/>
                  <a:pt x="414831" y="65514"/>
                </a:cubicBezTo>
                <a:lnTo>
                  <a:pt x="414831" y="124132"/>
                </a:lnTo>
                <a:cubicBezTo>
                  <a:pt x="414831" y="127247"/>
                  <a:pt x="417333" y="129749"/>
                  <a:pt x="420448" y="129749"/>
                </a:cubicBezTo>
                <a:lnTo>
                  <a:pt x="435130" y="129749"/>
                </a:lnTo>
                <a:cubicBezTo>
                  <a:pt x="438245" y="129749"/>
                  <a:pt x="440747" y="127247"/>
                  <a:pt x="440747" y="124132"/>
                </a:cubicBezTo>
                <a:lnTo>
                  <a:pt x="440747" y="5673"/>
                </a:lnTo>
                <a:cubicBezTo>
                  <a:pt x="440747" y="2948"/>
                  <a:pt x="438523" y="723"/>
                  <a:pt x="435797" y="723"/>
                </a:cubicBezTo>
                <a:close/>
                <a:moveTo>
                  <a:pt x="663874" y="129694"/>
                </a:moveTo>
                <a:lnTo>
                  <a:pt x="679724" y="129694"/>
                </a:lnTo>
                <a:cubicBezTo>
                  <a:pt x="684284" y="129694"/>
                  <a:pt x="686954" y="124522"/>
                  <a:pt x="684284" y="120795"/>
                </a:cubicBezTo>
                <a:lnTo>
                  <a:pt x="655643" y="80920"/>
                </a:lnTo>
                <a:cubicBezTo>
                  <a:pt x="655198" y="80308"/>
                  <a:pt x="655420" y="79474"/>
                  <a:pt x="656088" y="79084"/>
                </a:cubicBezTo>
                <a:cubicBezTo>
                  <a:pt x="662372" y="75692"/>
                  <a:pt x="667433" y="71076"/>
                  <a:pt x="671104" y="65236"/>
                </a:cubicBezTo>
                <a:cubicBezTo>
                  <a:pt x="675052" y="59007"/>
                  <a:pt x="677054" y="51889"/>
                  <a:pt x="677054" y="43824"/>
                </a:cubicBezTo>
                <a:cubicBezTo>
                  <a:pt x="677054" y="31534"/>
                  <a:pt x="672828" y="21634"/>
                  <a:pt x="664319" y="14182"/>
                </a:cubicBezTo>
                <a:cubicBezTo>
                  <a:pt x="655810" y="6674"/>
                  <a:pt x="644853" y="2948"/>
                  <a:pt x="631395" y="2948"/>
                </a:cubicBezTo>
                <a:lnTo>
                  <a:pt x="585068" y="2948"/>
                </a:lnTo>
                <a:cubicBezTo>
                  <a:pt x="584400" y="2948"/>
                  <a:pt x="583844" y="3504"/>
                  <a:pt x="583844" y="4171"/>
                </a:cubicBezTo>
                <a:lnTo>
                  <a:pt x="583844" y="123965"/>
                </a:lnTo>
                <a:cubicBezTo>
                  <a:pt x="583844" y="127080"/>
                  <a:pt x="586347" y="129582"/>
                  <a:pt x="589461" y="129582"/>
                </a:cubicBezTo>
                <a:lnTo>
                  <a:pt x="604143" y="129582"/>
                </a:lnTo>
                <a:cubicBezTo>
                  <a:pt x="607258" y="129582"/>
                  <a:pt x="609761" y="127080"/>
                  <a:pt x="609761" y="123965"/>
                </a:cubicBezTo>
                <a:lnTo>
                  <a:pt x="609761" y="86092"/>
                </a:lnTo>
                <a:cubicBezTo>
                  <a:pt x="609761" y="85424"/>
                  <a:pt x="610317" y="84868"/>
                  <a:pt x="610984" y="84868"/>
                </a:cubicBezTo>
                <a:lnTo>
                  <a:pt x="628113" y="84868"/>
                </a:lnTo>
                <a:cubicBezTo>
                  <a:pt x="628503" y="84868"/>
                  <a:pt x="628892" y="85035"/>
                  <a:pt x="629114" y="85369"/>
                </a:cubicBezTo>
                <a:lnTo>
                  <a:pt x="660147" y="127692"/>
                </a:lnTo>
                <a:cubicBezTo>
                  <a:pt x="661037" y="128915"/>
                  <a:pt x="662428" y="129582"/>
                  <a:pt x="663929" y="129582"/>
                </a:cubicBezTo>
                <a:close/>
                <a:moveTo>
                  <a:pt x="609649" y="27140"/>
                </a:moveTo>
                <a:cubicBezTo>
                  <a:pt x="609649" y="26473"/>
                  <a:pt x="610205" y="25916"/>
                  <a:pt x="610873" y="25916"/>
                </a:cubicBezTo>
                <a:lnTo>
                  <a:pt x="631339" y="25916"/>
                </a:lnTo>
                <a:cubicBezTo>
                  <a:pt x="637234" y="25916"/>
                  <a:pt x="641906" y="27585"/>
                  <a:pt x="645354" y="30922"/>
                </a:cubicBezTo>
                <a:cubicBezTo>
                  <a:pt x="648802" y="34259"/>
                  <a:pt x="650526" y="38597"/>
                  <a:pt x="650526" y="43991"/>
                </a:cubicBezTo>
                <a:cubicBezTo>
                  <a:pt x="650526" y="49386"/>
                  <a:pt x="648858" y="53891"/>
                  <a:pt x="645465" y="57228"/>
                </a:cubicBezTo>
                <a:cubicBezTo>
                  <a:pt x="642073" y="60565"/>
                  <a:pt x="637401" y="62233"/>
                  <a:pt x="631339" y="62233"/>
                </a:cubicBezTo>
                <a:lnTo>
                  <a:pt x="610873" y="62233"/>
                </a:lnTo>
                <a:cubicBezTo>
                  <a:pt x="610205" y="62233"/>
                  <a:pt x="609649" y="61677"/>
                  <a:pt x="609649" y="61009"/>
                </a:cubicBezTo>
                <a:lnTo>
                  <a:pt x="609649" y="27196"/>
                </a:lnTo>
                <a:close/>
                <a:moveTo>
                  <a:pt x="282301" y="129694"/>
                </a:moveTo>
                <a:lnTo>
                  <a:pt x="298151" y="129694"/>
                </a:lnTo>
                <a:cubicBezTo>
                  <a:pt x="302711" y="129694"/>
                  <a:pt x="305381" y="124522"/>
                  <a:pt x="302711" y="120795"/>
                </a:cubicBezTo>
                <a:lnTo>
                  <a:pt x="274070" y="80920"/>
                </a:lnTo>
                <a:cubicBezTo>
                  <a:pt x="273625" y="80308"/>
                  <a:pt x="273847" y="79474"/>
                  <a:pt x="274515" y="79084"/>
                </a:cubicBezTo>
                <a:cubicBezTo>
                  <a:pt x="280799" y="75692"/>
                  <a:pt x="285860" y="71076"/>
                  <a:pt x="289531" y="65236"/>
                </a:cubicBezTo>
                <a:cubicBezTo>
                  <a:pt x="293479" y="59007"/>
                  <a:pt x="295481" y="51889"/>
                  <a:pt x="295481" y="43824"/>
                </a:cubicBezTo>
                <a:cubicBezTo>
                  <a:pt x="295481" y="31534"/>
                  <a:pt x="291255" y="21634"/>
                  <a:pt x="282746" y="14182"/>
                </a:cubicBezTo>
                <a:cubicBezTo>
                  <a:pt x="274237" y="6674"/>
                  <a:pt x="263280" y="2948"/>
                  <a:pt x="249822" y="2948"/>
                </a:cubicBezTo>
                <a:lnTo>
                  <a:pt x="203494" y="2948"/>
                </a:lnTo>
                <a:cubicBezTo>
                  <a:pt x="202827" y="2948"/>
                  <a:pt x="202271" y="3504"/>
                  <a:pt x="202271" y="4171"/>
                </a:cubicBezTo>
                <a:lnTo>
                  <a:pt x="202271" y="123965"/>
                </a:lnTo>
                <a:cubicBezTo>
                  <a:pt x="202271" y="127080"/>
                  <a:pt x="204774" y="129582"/>
                  <a:pt x="207888" y="129582"/>
                </a:cubicBezTo>
                <a:lnTo>
                  <a:pt x="223516" y="129582"/>
                </a:lnTo>
                <a:cubicBezTo>
                  <a:pt x="226074" y="129582"/>
                  <a:pt x="228187" y="127469"/>
                  <a:pt x="228187" y="124911"/>
                </a:cubicBezTo>
                <a:lnTo>
                  <a:pt x="228187" y="86092"/>
                </a:lnTo>
                <a:cubicBezTo>
                  <a:pt x="228187" y="85424"/>
                  <a:pt x="228744" y="84868"/>
                  <a:pt x="229411" y="84868"/>
                </a:cubicBezTo>
                <a:lnTo>
                  <a:pt x="246540" y="84868"/>
                </a:lnTo>
                <a:cubicBezTo>
                  <a:pt x="246930" y="84868"/>
                  <a:pt x="247319" y="85035"/>
                  <a:pt x="247541" y="85369"/>
                </a:cubicBezTo>
                <a:lnTo>
                  <a:pt x="278574" y="127692"/>
                </a:lnTo>
                <a:cubicBezTo>
                  <a:pt x="279464" y="128915"/>
                  <a:pt x="280855" y="129582"/>
                  <a:pt x="282356" y="129582"/>
                </a:cubicBezTo>
                <a:close/>
                <a:moveTo>
                  <a:pt x="228132" y="27140"/>
                </a:moveTo>
                <a:cubicBezTo>
                  <a:pt x="228132" y="26473"/>
                  <a:pt x="228688" y="25916"/>
                  <a:pt x="229355" y="25916"/>
                </a:cubicBezTo>
                <a:lnTo>
                  <a:pt x="249822" y="25916"/>
                </a:lnTo>
                <a:cubicBezTo>
                  <a:pt x="255717" y="25916"/>
                  <a:pt x="260388" y="27585"/>
                  <a:pt x="263837" y="30922"/>
                </a:cubicBezTo>
                <a:cubicBezTo>
                  <a:pt x="267285" y="34259"/>
                  <a:pt x="269009" y="38597"/>
                  <a:pt x="269009" y="43991"/>
                </a:cubicBezTo>
                <a:cubicBezTo>
                  <a:pt x="269009" y="49386"/>
                  <a:pt x="267340" y="53891"/>
                  <a:pt x="263948" y="57228"/>
                </a:cubicBezTo>
                <a:cubicBezTo>
                  <a:pt x="260555" y="60565"/>
                  <a:pt x="255884" y="62233"/>
                  <a:pt x="249822" y="62233"/>
                </a:cubicBezTo>
                <a:lnTo>
                  <a:pt x="229355" y="62233"/>
                </a:lnTo>
                <a:cubicBezTo>
                  <a:pt x="228688" y="62233"/>
                  <a:pt x="228132" y="61677"/>
                  <a:pt x="228132" y="61009"/>
                </a:cubicBezTo>
                <a:lnTo>
                  <a:pt x="228132" y="27196"/>
                </a:lnTo>
                <a:close/>
                <a:moveTo>
                  <a:pt x="806692" y="96047"/>
                </a:moveTo>
                <a:lnTo>
                  <a:pt x="795347" y="88038"/>
                </a:lnTo>
                <a:cubicBezTo>
                  <a:pt x="792900" y="86314"/>
                  <a:pt x="789508" y="86870"/>
                  <a:pt x="787728" y="89262"/>
                </a:cubicBezTo>
                <a:cubicBezTo>
                  <a:pt x="779552" y="100218"/>
                  <a:pt x="768819" y="105724"/>
                  <a:pt x="755861" y="105724"/>
                </a:cubicBezTo>
                <a:cubicBezTo>
                  <a:pt x="744626" y="105724"/>
                  <a:pt x="735227" y="101998"/>
                  <a:pt x="727998" y="94712"/>
                </a:cubicBezTo>
                <a:cubicBezTo>
                  <a:pt x="720768" y="87426"/>
                  <a:pt x="717097" y="77861"/>
                  <a:pt x="717097" y="66404"/>
                </a:cubicBezTo>
                <a:cubicBezTo>
                  <a:pt x="717097" y="54947"/>
                  <a:pt x="720768" y="45159"/>
                  <a:pt x="727998" y="37818"/>
                </a:cubicBezTo>
                <a:cubicBezTo>
                  <a:pt x="735227" y="30477"/>
                  <a:pt x="744626" y="26695"/>
                  <a:pt x="755861" y="26695"/>
                </a:cubicBezTo>
                <a:cubicBezTo>
                  <a:pt x="768819" y="26695"/>
                  <a:pt x="779552" y="32257"/>
                  <a:pt x="787728" y="43157"/>
                </a:cubicBezTo>
                <a:cubicBezTo>
                  <a:pt x="789508" y="45549"/>
                  <a:pt x="792900" y="46105"/>
                  <a:pt x="795347" y="44381"/>
                </a:cubicBezTo>
                <a:lnTo>
                  <a:pt x="806692" y="36372"/>
                </a:lnTo>
                <a:cubicBezTo>
                  <a:pt x="809140" y="34648"/>
                  <a:pt x="809807" y="31256"/>
                  <a:pt x="808138" y="28808"/>
                </a:cubicBezTo>
                <a:cubicBezTo>
                  <a:pt x="802911" y="21078"/>
                  <a:pt x="796126" y="14738"/>
                  <a:pt x="787895" y="10066"/>
                </a:cubicBezTo>
                <a:cubicBezTo>
                  <a:pt x="778329" y="4616"/>
                  <a:pt x="767540" y="1891"/>
                  <a:pt x="755861" y="1891"/>
                </a:cubicBezTo>
                <a:cubicBezTo>
                  <a:pt x="737396" y="1891"/>
                  <a:pt x="721602" y="8120"/>
                  <a:pt x="708922" y="20411"/>
                </a:cubicBezTo>
                <a:cubicBezTo>
                  <a:pt x="696186" y="32702"/>
                  <a:pt x="689735" y="48107"/>
                  <a:pt x="689735" y="66182"/>
                </a:cubicBezTo>
                <a:cubicBezTo>
                  <a:pt x="689735" y="84256"/>
                  <a:pt x="696130" y="99662"/>
                  <a:pt x="708810" y="111953"/>
                </a:cubicBezTo>
                <a:cubicBezTo>
                  <a:pt x="721491" y="124243"/>
                  <a:pt x="737230" y="130472"/>
                  <a:pt x="755694" y="130472"/>
                </a:cubicBezTo>
                <a:cubicBezTo>
                  <a:pt x="767540" y="130472"/>
                  <a:pt x="778440" y="127747"/>
                  <a:pt x="788006" y="122297"/>
                </a:cubicBezTo>
                <a:cubicBezTo>
                  <a:pt x="796292" y="117625"/>
                  <a:pt x="803077" y="111341"/>
                  <a:pt x="808194" y="103555"/>
                </a:cubicBezTo>
                <a:cubicBezTo>
                  <a:pt x="809807" y="101108"/>
                  <a:pt x="809140" y="97715"/>
                  <a:pt x="806692" y="96047"/>
                </a:cubicBezTo>
                <a:close/>
                <a:moveTo>
                  <a:pt x="1015860" y="71687"/>
                </a:moveTo>
                <a:cubicBezTo>
                  <a:pt x="1010854" y="66126"/>
                  <a:pt x="1003068" y="60954"/>
                  <a:pt x="992724" y="56338"/>
                </a:cubicBezTo>
                <a:lnTo>
                  <a:pt x="978820" y="50220"/>
                </a:lnTo>
                <a:cubicBezTo>
                  <a:pt x="973704" y="47884"/>
                  <a:pt x="970089" y="45771"/>
                  <a:pt x="967975" y="43936"/>
                </a:cubicBezTo>
                <a:cubicBezTo>
                  <a:pt x="965973" y="42156"/>
                  <a:pt x="964972" y="39820"/>
                  <a:pt x="964972" y="36817"/>
                </a:cubicBezTo>
                <a:cubicBezTo>
                  <a:pt x="964972" y="33202"/>
                  <a:pt x="966307" y="30533"/>
                  <a:pt x="969032" y="28642"/>
                </a:cubicBezTo>
                <a:cubicBezTo>
                  <a:pt x="971813" y="26695"/>
                  <a:pt x="975316" y="25694"/>
                  <a:pt x="979432" y="25694"/>
                </a:cubicBezTo>
                <a:cubicBezTo>
                  <a:pt x="986940" y="25694"/>
                  <a:pt x="993558" y="28920"/>
                  <a:pt x="999064" y="35315"/>
                </a:cubicBezTo>
                <a:cubicBezTo>
                  <a:pt x="1001289" y="37874"/>
                  <a:pt x="1005070" y="38319"/>
                  <a:pt x="1007629" y="36316"/>
                </a:cubicBezTo>
                <a:lnTo>
                  <a:pt x="1016527" y="29476"/>
                </a:lnTo>
                <a:cubicBezTo>
                  <a:pt x="1019141" y="27418"/>
                  <a:pt x="1019753" y="23748"/>
                  <a:pt x="1017862" y="21078"/>
                </a:cubicBezTo>
                <a:cubicBezTo>
                  <a:pt x="1014302" y="15961"/>
                  <a:pt x="1009686" y="11679"/>
                  <a:pt x="1004236" y="8287"/>
                </a:cubicBezTo>
                <a:cubicBezTo>
                  <a:pt x="997284" y="4004"/>
                  <a:pt x="988942" y="1835"/>
                  <a:pt x="979376" y="1835"/>
                </a:cubicBezTo>
                <a:cubicBezTo>
                  <a:pt x="967475" y="1835"/>
                  <a:pt x="957520" y="5117"/>
                  <a:pt x="949734" y="11568"/>
                </a:cubicBezTo>
                <a:cubicBezTo>
                  <a:pt x="941892" y="18075"/>
                  <a:pt x="937943" y="26751"/>
                  <a:pt x="937943" y="37318"/>
                </a:cubicBezTo>
                <a:cubicBezTo>
                  <a:pt x="937943" y="45549"/>
                  <a:pt x="940613" y="52556"/>
                  <a:pt x="945841" y="58284"/>
                </a:cubicBezTo>
                <a:cubicBezTo>
                  <a:pt x="951013" y="63901"/>
                  <a:pt x="958521" y="68962"/>
                  <a:pt x="968087" y="73356"/>
                </a:cubicBezTo>
                <a:lnTo>
                  <a:pt x="981267" y="79307"/>
                </a:lnTo>
                <a:cubicBezTo>
                  <a:pt x="985216" y="81142"/>
                  <a:pt x="988108" y="82588"/>
                  <a:pt x="989832" y="83533"/>
                </a:cubicBezTo>
                <a:cubicBezTo>
                  <a:pt x="991500" y="84479"/>
                  <a:pt x="993058" y="85869"/>
                  <a:pt x="994392" y="87705"/>
                </a:cubicBezTo>
                <a:cubicBezTo>
                  <a:pt x="995727" y="89484"/>
                  <a:pt x="996394" y="91542"/>
                  <a:pt x="996394" y="93822"/>
                </a:cubicBezTo>
                <a:cubicBezTo>
                  <a:pt x="996394" y="97826"/>
                  <a:pt x="994948" y="100885"/>
                  <a:pt x="992057" y="103165"/>
                </a:cubicBezTo>
                <a:cubicBezTo>
                  <a:pt x="989109" y="105446"/>
                  <a:pt x="984938" y="106614"/>
                  <a:pt x="979710" y="106614"/>
                </a:cubicBezTo>
                <a:cubicBezTo>
                  <a:pt x="969866" y="106614"/>
                  <a:pt x="961023" y="102053"/>
                  <a:pt x="953404" y="93099"/>
                </a:cubicBezTo>
                <a:cubicBezTo>
                  <a:pt x="951291" y="90597"/>
                  <a:pt x="947453" y="90152"/>
                  <a:pt x="944895" y="92098"/>
                </a:cubicBezTo>
                <a:lnTo>
                  <a:pt x="935886" y="98883"/>
                </a:lnTo>
                <a:cubicBezTo>
                  <a:pt x="933160" y="100885"/>
                  <a:pt x="932604" y="104667"/>
                  <a:pt x="934495" y="107448"/>
                </a:cubicBezTo>
                <a:cubicBezTo>
                  <a:pt x="938889" y="113732"/>
                  <a:pt x="944561" y="118960"/>
                  <a:pt x="951346" y="123020"/>
                </a:cubicBezTo>
                <a:cubicBezTo>
                  <a:pt x="959689" y="127970"/>
                  <a:pt x="969199" y="130472"/>
                  <a:pt x="979710" y="130472"/>
                </a:cubicBezTo>
                <a:cubicBezTo>
                  <a:pt x="992335" y="130472"/>
                  <a:pt x="1002901" y="127024"/>
                  <a:pt x="1011021" y="120239"/>
                </a:cubicBezTo>
                <a:cubicBezTo>
                  <a:pt x="1019197" y="113454"/>
                  <a:pt x="1023368" y="104222"/>
                  <a:pt x="1023368" y="92877"/>
                </a:cubicBezTo>
                <a:cubicBezTo>
                  <a:pt x="1023368" y="84423"/>
                  <a:pt x="1020809" y="77249"/>
                  <a:pt x="1015748" y="7163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35"/>
          <p:cNvSpPr/>
          <p:nvPr/>
        </p:nvSpPr>
        <p:spPr>
          <a:xfrm>
            <a:off x="11116287" y="6370145"/>
            <a:ext cx="49225" cy="18575"/>
          </a:xfrm>
          <a:custGeom>
            <a:rect b="b" l="l" r="r" t="t"/>
            <a:pathLst>
              <a:path extrusionOk="0" h="18575" w="49225">
                <a:moveTo>
                  <a:pt x="4814" y="3003"/>
                </a:moveTo>
                <a:lnTo>
                  <a:pt x="309" y="13403"/>
                </a:lnTo>
                <a:cubicBezTo>
                  <a:pt x="-747" y="15850"/>
                  <a:pt x="1032" y="18575"/>
                  <a:pt x="3702" y="18575"/>
                </a:cubicBezTo>
                <a:lnTo>
                  <a:pt x="45524" y="18575"/>
                </a:lnTo>
                <a:cubicBezTo>
                  <a:pt x="48194" y="18575"/>
                  <a:pt x="49973" y="15850"/>
                  <a:pt x="48917" y="13403"/>
                </a:cubicBezTo>
                <a:lnTo>
                  <a:pt x="44412" y="3003"/>
                </a:lnTo>
                <a:cubicBezTo>
                  <a:pt x="43633" y="1224"/>
                  <a:pt x="41853" y="0"/>
                  <a:pt x="39907" y="0"/>
                </a:cubicBezTo>
                <a:lnTo>
                  <a:pt x="9319" y="0"/>
                </a:lnTo>
                <a:cubicBezTo>
                  <a:pt x="7372" y="0"/>
                  <a:pt x="5593" y="1168"/>
                  <a:pt x="4814" y="3003"/>
                </a:cubicBezTo>
                <a:close/>
              </a:path>
            </a:pathLst>
          </a:custGeom>
          <a:solidFill>
            <a:srgbClr val="FF551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35"/>
          <p:cNvSpPr txBox="1"/>
          <p:nvPr>
            <p:ph type="title"/>
          </p:nvPr>
        </p:nvSpPr>
        <p:spPr>
          <a:xfrm>
            <a:off x="1231292" y="3138151"/>
            <a:ext cx="5198691" cy="581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5400">
                <a:solidFill>
                  <a:schemeClr val="lt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Slide de Título">
  <p:cSld name="7_Slide de Título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9" y="244"/>
            <a:ext cx="12191122" cy="6857507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9"/>
          <p:cNvSpPr/>
          <p:nvPr/>
        </p:nvSpPr>
        <p:spPr>
          <a:xfrm>
            <a:off x="10628688" y="6248182"/>
            <a:ext cx="1023367" cy="130472"/>
          </a:xfrm>
          <a:custGeom>
            <a:rect b="b" l="l" r="r" t="t"/>
            <a:pathLst>
              <a:path extrusionOk="0" h="130472" w="1023367">
                <a:moveTo>
                  <a:pt x="564768" y="129582"/>
                </a:moveTo>
                <a:lnTo>
                  <a:pt x="548473" y="129582"/>
                </a:lnTo>
                <a:cubicBezTo>
                  <a:pt x="546582" y="129582"/>
                  <a:pt x="544914" y="128470"/>
                  <a:pt x="544191" y="126746"/>
                </a:cubicBezTo>
                <a:lnTo>
                  <a:pt x="538296" y="113009"/>
                </a:lnTo>
                <a:lnTo>
                  <a:pt x="529063" y="91598"/>
                </a:lnTo>
                <a:lnTo>
                  <a:pt x="512768" y="49998"/>
                </a:lnTo>
                <a:cubicBezTo>
                  <a:pt x="512601" y="49553"/>
                  <a:pt x="511990" y="49553"/>
                  <a:pt x="511823" y="49998"/>
                </a:cubicBezTo>
                <a:lnTo>
                  <a:pt x="495528" y="91598"/>
                </a:lnTo>
                <a:lnTo>
                  <a:pt x="486296" y="113009"/>
                </a:lnTo>
                <a:lnTo>
                  <a:pt x="480400" y="126746"/>
                </a:lnTo>
                <a:cubicBezTo>
                  <a:pt x="479678" y="128470"/>
                  <a:pt x="477953" y="129582"/>
                  <a:pt x="476118" y="129582"/>
                </a:cubicBezTo>
                <a:lnTo>
                  <a:pt x="459823" y="129582"/>
                </a:lnTo>
                <a:cubicBezTo>
                  <a:pt x="455763" y="129582"/>
                  <a:pt x="453038" y="125411"/>
                  <a:pt x="454706" y="121741"/>
                </a:cubicBezTo>
                <a:lnTo>
                  <a:pt x="506484" y="3393"/>
                </a:lnTo>
                <a:cubicBezTo>
                  <a:pt x="507374" y="1335"/>
                  <a:pt x="509431" y="0"/>
                  <a:pt x="511712" y="0"/>
                </a:cubicBezTo>
                <a:lnTo>
                  <a:pt x="512935" y="0"/>
                </a:lnTo>
                <a:cubicBezTo>
                  <a:pt x="515215" y="0"/>
                  <a:pt x="517273" y="1335"/>
                  <a:pt x="518163" y="3393"/>
                </a:cubicBezTo>
                <a:lnTo>
                  <a:pt x="569940" y="121685"/>
                </a:lnTo>
                <a:cubicBezTo>
                  <a:pt x="571553" y="125411"/>
                  <a:pt x="568828" y="129527"/>
                  <a:pt x="564824" y="129527"/>
                </a:cubicBezTo>
                <a:close/>
                <a:moveTo>
                  <a:pt x="929712" y="121741"/>
                </a:moveTo>
                <a:lnTo>
                  <a:pt x="877935" y="3393"/>
                </a:lnTo>
                <a:cubicBezTo>
                  <a:pt x="877045" y="1335"/>
                  <a:pt x="874987" y="0"/>
                  <a:pt x="872707" y="0"/>
                </a:cubicBezTo>
                <a:lnTo>
                  <a:pt x="871484" y="0"/>
                </a:lnTo>
                <a:cubicBezTo>
                  <a:pt x="869203" y="0"/>
                  <a:pt x="867146" y="1335"/>
                  <a:pt x="866256" y="3393"/>
                </a:cubicBezTo>
                <a:lnTo>
                  <a:pt x="814312" y="121685"/>
                </a:lnTo>
                <a:cubicBezTo>
                  <a:pt x="812699" y="125411"/>
                  <a:pt x="815424" y="129527"/>
                  <a:pt x="819428" y="129527"/>
                </a:cubicBezTo>
                <a:lnTo>
                  <a:pt x="835723" y="129527"/>
                </a:lnTo>
                <a:cubicBezTo>
                  <a:pt x="837614" y="129527"/>
                  <a:pt x="839283" y="128415"/>
                  <a:pt x="840006" y="126691"/>
                </a:cubicBezTo>
                <a:lnTo>
                  <a:pt x="845901" y="112954"/>
                </a:lnTo>
                <a:lnTo>
                  <a:pt x="855133" y="91542"/>
                </a:lnTo>
                <a:lnTo>
                  <a:pt x="871428" y="49942"/>
                </a:lnTo>
                <a:cubicBezTo>
                  <a:pt x="871595" y="49497"/>
                  <a:pt x="872207" y="49497"/>
                  <a:pt x="872374" y="49942"/>
                </a:cubicBezTo>
                <a:lnTo>
                  <a:pt x="888669" y="91542"/>
                </a:lnTo>
                <a:lnTo>
                  <a:pt x="897901" y="112954"/>
                </a:lnTo>
                <a:lnTo>
                  <a:pt x="903796" y="126691"/>
                </a:lnTo>
                <a:cubicBezTo>
                  <a:pt x="904519" y="128415"/>
                  <a:pt x="906243" y="129527"/>
                  <a:pt x="908078" y="129527"/>
                </a:cubicBezTo>
                <a:lnTo>
                  <a:pt x="924373" y="129527"/>
                </a:lnTo>
                <a:cubicBezTo>
                  <a:pt x="928433" y="129527"/>
                  <a:pt x="931103" y="125356"/>
                  <a:pt x="929490" y="121685"/>
                </a:cubicBezTo>
                <a:close/>
                <a:moveTo>
                  <a:pt x="188812" y="121741"/>
                </a:moveTo>
                <a:lnTo>
                  <a:pt x="137035" y="3393"/>
                </a:lnTo>
                <a:cubicBezTo>
                  <a:pt x="136145" y="1335"/>
                  <a:pt x="134087" y="0"/>
                  <a:pt x="131807" y="0"/>
                </a:cubicBezTo>
                <a:lnTo>
                  <a:pt x="130584" y="0"/>
                </a:lnTo>
                <a:cubicBezTo>
                  <a:pt x="128303" y="0"/>
                  <a:pt x="126246" y="1335"/>
                  <a:pt x="125356" y="3393"/>
                </a:cubicBezTo>
                <a:lnTo>
                  <a:pt x="73412" y="121685"/>
                </a:lnTo>
                <a:cubicBezTo>
                  <a:pt x="71799" y="125411"/>
                  <a:pt x="74524" y="129527"/>
                  <a:pt x="78528" y="129527"/>
                </a:cubicBezTo>
                <a:lnTo>
                  <a:pt x="94823" y="129527"/>
                </a:lnTo>
                <a:cubicBezTo>
                  <a:pt x="96714" y="129527"/>
                  <a:pt x="98383" y="128415"/>
                  <a:pt x="99106" y="126691"/>
                </a:cubicBezTo>
                <a:lnTo>
                  <a:pt x="105001" y="112954"/>
                </a:lnTo>
                <a:lnTo>
                  <a:pt x="114233" y="91542"/>
                </a:lnTo>
                <a:lnTo>
                  <a:pt x="130528" y="49942"/>
                </a:lnTo>
                <a:cubicBezTo>
                  <a:pt x="130695" y="49497"/>
                  <a:pt x="131307" y="49497"/>
                  <a:pt x="131473" y="49942"/>
                </a:cubicBezTo>
                <a:lnTo>
                  <a:pt x="147768" y="91542"/>
                </a:lnTo>
                <a:lnTo>
                  <a:pt x="157001" y="112954"/>
                </a:lnTo>
                <a:lnTo>
                  <a:pt x="162896" y="126691"/>
                </a:lnTo>
                <a:cubicBezTo>
                  <a:pt x="163619" y="128415"/>
                  <a:pt x="165343" y="129527"/>
                  <a:pt x="167178" y="129527"/>
                </a:cubicBezTo>
                <a:lnTo>
                  <a:pt x="183473" y="129527"/>
                </a:lnTo>
                <a:cubicBezTo>
                  <a:pt x="187533" y="129527"/>
                  <a:pt x="190203" y="125356"/>
                  <a:pt x="188590" y="121685"/>
                </a:cubicBezTo>
                <a:close/>
                <a:moveTo>
                  <a:pt x="83255" y="20856"/>
                </a:moveTo>
                <a:lnTo>
                  <a:pt x="83255" y="8676"/>
                </a:lnTo>
                <a:cubicBezTo>
                  <a:pt x="83255" y="5561"/>
                  <a:pt x="80753" y="3059"/>
                  <a:pt x="77638" y="3059"/>
                </a:cubicBezTo>
                <a:lnTo>
                  <a:pt x="1224" y="3059"/>
                </a:lnTo>
                <a:cubicBezTo>
                  <a:pt x="556" y="3059"/>
                  <a:pt x="0" y="3615"/>
                  <a:pt x="0" y="4282"/>
                </a:cubicBezTo>
                <a:lnTo>
                  <a:pt x="0" y="124744"/>
                </a:lnTo>
                <a:cubicBezTo>
                  <a:pt x="0" y="127469"/>
                  <a:pt x="2225" y="129694"/>
                  <a:pt x="4950" y="129694"/>
                </a:cubicBezTo>
                <a:lnTo>
                  <a:pt x="20299" y="129694"/>
                </a:lnTo>
                <a:cubicBezTo>
                  <a:pt x="23414" y="129694"/>
                  <a:pt x="25916" y="127191"/>
                  <a:pt x="25916" y="124077"/>
                </a:cubicBezTo>
                <a:lnTo>
                  <a:pt x="25916" y="86481"/>
                </a:lnTo>
                <a:cubicBezTo>
                  <a:pt x="25916" y="85814"/>
                  <a:pt x="26473" y="85257"/>
                  <a:pt x="27140" y="85257"/>
                </a:cubicBezTo>
                <a:lnTo>
                  <a:pt x="67294" y="85257"/>
                </a:lnTo>
                <a:cubicBezTo>
                  <a:pt x="70408" y="85257"/>
                  <a:pt x="72911" y="82755"/>
                  <a:pt x="72911" y="79640"/>
                </a:cubicBezTo>
                <a:lnTo>
                  <a:pt x="72911" y="67461"/>
                </a:lnTo>
                <a:cubicBezTo>
                  <a:pt x="72911" y="64346"/>
                  <a:pt x="70408" y="61844"/>
                  <a:pt x="67294" y="61844"/>
                </a:cubicBezTo>
                <a:lnTo>
                  <a:pt x="27140" y="61844"/>
                </a:lnTo>
                <a:cubicBezTo>
                  <a:pt x="26473" y="61844"/>
                  <a:pt x="25916" y="61288"/>
                  <a:pt x="25916" y="60620"/>
                </a:cubicBezTo>
                <a:lnTo>
                  <a:pt x="25916" y="27696"/>
                </a:lnTo>
                <a:cubicBezTo>
                  <a:pt x="25916" y="27029"/>
                  <a:pt x="26473" y="26473"/>
                  <a:pt x="27140" y="26473"/>
                </a:cubicBezTo>
                <a:lnTo>
                  <a:pt x="77694" y="26473"/>
                </a:lnTo>
                <a:cubicBezTo>
                  <a:pt x="80808" y="26473"/>
                  <a:pt x="83311" y="23970"/>
                  <a:pt x="83311" y="20856"/>
                </a:cubicBezTo>
                <a:close/>
                <a:moveTo>
                  <a:pt x="435742" y="723"/>
                </a:moveTo>
                <a:lnTo>
                  <a:pt x="434630" y="723"/>
                </a:lnTo>
                <a:cubicBezTo>
                  <a:pt x="433128" y="723"/>
                  <a:pt x="431682" y="1446"/>
                  <a:pt x="430736" y="2614"/>
                </a:cubicBezTo>
                <a:lnTo>
                  <a:pt x="379682" y="68184"/>
                </a:lnTo>
                <a:cubicBezTo>
                  <a:pt x="379182" y="68796"/>
                  <a:pt x="378236" y="68796"/>
                  <a:pt x="377736" y="68184"/>
                </a:cubicBezTo>
                <a:lnTo>
                  <a:pt x="326681" y="2670"/>
                </a:lnTo>
                <a:cubicBezTo>
                  <a:pt x="325736" y="1446"/>
                  <a:pt x="324290" y="779"/>
                  <a:pt x="322788" y="779"/>
                </a:cubicBezTo>
                <a:lnTo>
                  <a:pt x="321676" y="779"/>
                </a:lnTo>
                <a:cubicBezTo>
                  <a:pt x="318951" y="779"/>
                  <a:pt x="316726" y="3003"/>
                  <a:pt x="316726" y="5728"/>
                </a:cubicBezTo>
                <a:lnTo>
                  <a:pt x="316726" y="124132"/>
                </a:lnTo>
                <a:cubicBezTo>
                  <a:pt x="316726" y="127247"/>
                  <a:pt x="319229" y="129749"/>
                  <a:pt x="322343" y="129749"/>
                </a:cubicBezTo>
                <a:lnTo>
                  <a:pt x="337026" y="129749"/>
                </a:lnTo>
                <a:cubicBezTo>
                  <a:pt x="340140" y="129749"/>
                  <a:pt x="342643" y="127247"/>
                  <a:pt x="342643" y="124132"/>
                </a:cubicBezTo>
                <a:lnTo>
                  <a:pt x="342643" y="65514"/>
                </a:lnTo>
                <a:cubicBezTo>
                  <a:pt x="342643" y="64346"/>
                  <a:pt x="344089" y="63846"/>
                  <a:pt x="344867" y="64736"/>
                </a:cubicBezTo>
                <a:lnTo>
                  <a:pt x="373064" y="100218"/>
                </a:lnTo>
                <a:cubicBezTo>
                  <a:pt x="374009" y="101386"/>
                  <a:pt x="375400" y="102109"/>
                  <a:pt x="376901" y="102109"/>
                </a:cubicBezTo>
                <a:lnTo>
                  <a:pt x="380572" y="102109"/>
                </a:lnTo>
                <a:cubicBezTo>
                  <a:pt x="382074" y="102109"/>
                  <a:pt x="383520" y="101441"/>
                  <a:pt x="384409" y="100218"/>
                </a:cubicBezTo>
                <a:lnTo>
                  <a:pt x="412606" y="64736"/>
                </a:lnTo>
                <a:cubicBezTo>
                  <a:pt x="413329" y="63846"/>
                  <a:pt x="414831" y="64346"/>
                  <a:pt x="414831" y="65514"/>
                </a:cubicBezTo>
                <a:lnTo>
                  <a:pt x="414831" y="124132"/>
                </a:lnTo>
                <a:cubicBezTo>
                  <a:pt x="414831" y="127247"/>
                  <a:pt x="417333" y="129749"/>
                  <a:pt x="420448" y="129749"/>
                </a:cubicBezTo>
                <a:lnTo>
                  <a:pt x="435130" y="129749"/>
                </a:lnTo>
                <a:cubicBezTo>
                  <a:pt x="438245" y="129749"/>
                  <a:pt x="440747" y="127247"/>
                  <a:pt x="440747" y="124132"/>
                </a:cubicBezTo>
                <a:lnTo>
                  <a:pt x="440747" y="5673"/>
                </a:lnTo>
                <a:cubicBezTo>
                  <a:pt x="440747" y="2948"/>
                  <a:pt x="438523" y="723"/>
                  <a:pt x="435797" y="723"/>
                </a:cubicBezTo>
                <a:close/>
                <a:moveTo>
                  <a:pt x="663874" y="129694"/>
                </a:moveTo>
                <a:lnTo>
                  <a:pt x="679724" y="129694"/>
                </a:lnTo>
                <a:cubicBezTo>
                  <a:pt x="684284" y="129694"/>
                  <a:pt x="686954" y="124522"/>
                  <a:pt x="684284" y="120795"/>
                </a:cubicBezTo>
                <a:lnTo>
                  <a:pt x="655643" y="80920"/>
                </a:lnTo>
                <a:cubicBezTo>
                  <a:pt x="655198" y="80308"/>
                  <a:pt x="655420" y="79474"/>
                  <a:pt x="656088" y="79084"/>
                </a:cubicBezTo>
                <a:cubicBezTo>
                  <a:pt x="662372" y="75692"/>
                  <a:pt x="667433" y="71076"/>
                  <a:pt x="671104" y="65236"/>
                </a:cubicBezTo>
                <a:cubicBezTo>
                  <a:pt x="675052" y="59007"/>
                  <a:pt x="677054" y="51889"/>
                  <a:pt x="677054" y="43824"/>
                </a:cubicBezTo>
                <a:cubicBezTo>
                  <a:pt x="677054" y="31534"/>
                  <a:pt x="672828" y="21634"/>
                  <a:pt x="664319" y="14182"/>
                </a:cubicBezTo>
                <a:cubicBezTo>
                  <a:pt x="655810" y="6674"/>
                  <a:pt x="644853" y="2948"/>
                  <a:pt x="631395" y="2948"/>
                </a:cubicBezTo>
                <a:lnTo>
                  <a:pt x="585068" y="2948"/>
                </a:lnTo>
                <a:cubicBezTo>
                  <a:pt x="584400" y="2948"/>
                  <a:pt x="583844" y="3504"/>
                  <a:pt x="583844" y="4171"/>
                </a:cubicBezTo>
                <a:lnTo>
                  <a:pt x="583844" y="123965"/>
                </a:lnTo>
                <a:cubicBezTo>
                  <a:pt x="583844" y="127080"/>
                  <a:pt x="586347" y="129582"/>
                  <a:pt x="589461" y="129582"/>
                </a:cubicBezTo>
                <a:lnTo>
                  <a:pt x="604143" y="129582"/>
                </a:lnTo>
                <a:cubicBezTo>
                  <a:pt x="607258" y="129582"/>
                  <a:pt x="609761" y="127080"/>
                  <a:pt x="609761" y="123965"/>
                </a:cubicBezTo>
                <a:lnTo>
                  <a:pt x="609761" y="86092"/>
                </a:lnTo>
                <a:cubicBezTo>
                  <a:pt x="609761" y="85424"/>
                  <a:pt x="610317" y="84868"/>
                  <a:pt x="610984" y="84868"/>
                </a:cubicBezTo>
                <a:lnTo>
                  <a:pt x="628113" y="84868"/>
                </a:lnTo>
                <a:cubicBezTo>
                  <a:pt x="628503" y="84868"/>
                  <a:pt x="628892" y="85035"/>
                  <a:pt x="629114" y="85369"/>
                </a:cubicBezTo>
                <a:lnTo>
                  <a:pt x="660147" y="127692"/>
                </a:lnTo>
                <a:cubicBezTo>
                  <a:pt x="661037" y="128915"/>
                  <a:pt x="662428" y="129582"/>
                  <a:pt x="663929" y="129582"/>
                </a:cubicBezTo>
                <a:close/>
                <a:moveTo>
                  <a:pt x="609649" y="27140"/>
                </a:moveTo>
                <a:cubicBezTo>
                  <a:pt x="609649" y="26473"/>
                  <a:pt x="610205" y="25916"/>
                  <a:pt x="610873" y="25916"/>
                </a:cubicBezTo>
                <a:lnTo>
                  <a:pt x="631339" y="25916"/>
                </a:lnTo>
                <a:cubicBezTo>
                  <a:pt x="637234" y="25916"/>
                  <a:pt x="641906" y="27585"/>
                  <a:pt x="645354" y="30922"/>
                </a:cubicBezTo>
                <a:cubicBezTo>
                  <a:pt x="648802" y="34259"/>
                  <a:pt x="650526" y="38597"/>
                  <a:pt x="650526" y="43991"/>
                </a:cubicBezTo>
                <a:cubicBezTo>
                  <a:pt x="650526" y="49386"/>
                  <a:pt x="648858" y="53891"/>
                  <a:pt x="645465" y="57228"/>
                </a:cubicBezTo>
                <a:cubicBezTo>
                  <a:pt x="642073" y="60565"/>
                  <a:pt x="637401" y="62233"/>
                  <a:pt x="631339" y="62233"/>
                </a:cubicBezTo>
                <a:lnTo>
                  <a:pt x="610873" y="62233"/>
                </a:lnTo>
                <a:cubicBezTo>
                  <a:pt x="610205" y="62233"/>
                  <a:pt x="609649" y="61677"/>
                  <a:pt x="609649" y="61009"/>
                </a:cubicBezTo>
                <a:lnTo>
                  <a:pt x="609649" y="27196"/>
                </a:lnTo>
                <a:close/>
                <a:moveTo>
                  <a:pt x="282301" y="129694"/>
                </a:moveTo>
                <a:lnTo>
                  <a:pt x="298151" y="129694"/>
                </a:lnTo>
                <a:cubicBezTo>
                  <a:pt x="302711" y="129694"/>
                  <a:pt x="305381" y="124522"/>
                  <a:pt x="302711" y="120795"/>
                </a:cubicBezTo>
                <a:lnTo>
                  <a:pt x="274070" y="80920"/>
                </a:lnTo>
                <a:cubicBezTo>
                  <a:pt x="273625" y="80308"/>
                  <a:pt x="273847" y="79474"/>
                  <a:pt x="274515" y="79084"/>
                </a:cubicBezTo>
                <a:cubicBezTo>
                  <a:pt x="280799" y="75692"/>
                  <a:pt x="285860" y="71076"/>
                  <a:pt x="289531" y="65236"/>
                </a:cubicBezTo>
                <a:cubicBezTo>
                  <a:pt x="293479" y="59007"/>
                  <a:pt x="295481" y="51889"/>
                  <a:pt x="295481" y="43824"/>
                </a:cubicBezTo>
                <a:cubicBezTo>
                  <a:pt x="295481" y="31534"/>
                  <a:pt x="291255" y="21634"/>
                  <a:pt x="282746" y="14182"/>
                </a:cubicBezTo>
                <a:cubicBezTo>
                  <a:pt x="274237" y="6674"/>
                  <a:pt x="263280" y="2948"/>
                  <a:pt x="249822" y="2948"/>
                </a:cubicBezTo>
                <a:lnTo>
                  <a:pt x="203494" y="2948"/>
                </a:lnTo>
                <a:cubicBezTo>
                  <a:pt x="202827" y="2948"/>
                  <a:pt x="202271" y="3504"/>
                  <a:pt x="202271" y="4171"/>
                </a:cubicBezTo>
                <a:lnTo>
                  <a:pt x="202271" y="123965"/>
                </a:lnTo>
                <a:cubicBezTo>
                  <a:pt x="202271" y="127080"/>
                  <a:pt x="204774" y="129582"/>
                  <a:pt x="207888" y="129582"/>
                </a:cubicBezTo>
                <a:lnTo>
                  <a:pt x="223516" y="129582"/>
                </a:lnTo>
                <a:cubicBezTo>
                  <a:pt x="226074" y="129582"/>
                  <a:pt x="228187" y="127469"/>
                  <a:pt x="228187" y="124911"/>
                </a:cubicBezTo>
                <a:lnTo>
                  <a:pt x="228187" y="86092"/>
                </a:lnTo>
                <a:cubicBezTo>
                  <a:pt x="228187" y="85424"/>
                  <a:pt x="228744" y="84868"/>
                  <a:pt x="229411" y="84868"/>
                </a:cubicBezTo>
                <a:lnTo>
                  <a:pt x="246540" y="84868"/>
                </a:lnTo>
                <a:cubicBezTo>
                  <a:pt x="246930" y="84868"/>
                  <a:pt x="247319" y="85035"/>
                  <a:pt x="247541" y="85369"/>
                </a:cubicBezTo>
                <a:lnTo>
                  <a:pt x="278574" y="127692"/>
                </a:lnTo>
                <a:cubicBezTo>
                  <a:pt x="279464" y="128915"/>
                  <a:pt x="280855" y="129582"/>
                  <a:pt x="282356" y="129582"/>
                </a:cubicBezTo>
                <a:close/>
                <a:moveTo>
                  <a:pt x="228132" y="27140"/>
                </a:moveTo>
                <a:cubicBezTo>
                  <a:pt x="228132" y="26473"/>
                  <a:pt x="228688" y="25916"/>
                  <a:pt x="229355" y="25916"/>
                </a:cubicBezTo>
                <a:lnTo>
                  <a:pt x="249822" y="25916"/>
                </a:lnTo>
                <a:cubicBezTo>
                  <a:pt x="255717" y="25916"/>
                  <a:pt x="260388" y="27585"/>
                  <a:pt x="263837" y="30922"/>
                </a:cubicBezTo>
                <a:cubicBezTo>
                  <a:pt x="267285" y="34259"/>
                  <a:pt x="269009" y="38597"/>
                  <a:pt x="269009" y="43991"/>
                </a:cubicBezTo>
                <a:cubicBezTo>
                  <a:pt x="269009" y="49386"/>
                  <a:pt x="267340" y="53891"/>
                  <a:pt x="263948" y="57228"/>
                </a:cubicBezTo>
                <a:cubicBezTo>
                  <a:pt x="260555" y="60565"/>
                  <a:pt x="255884" y="62233"/>
                  <a:pt x="249822" y="62233"/>
                </a:cubicBezTo>
                <a:lnTo>
                  <a:pt x="229355" y="62233"/>
                </a:lnTo>
                <a:cubicBezTo>
                  <a:pt x="228688" y="62233"/>
                  <a:pt x="228132" y="61677"/>
                  <a:pt x="228132" y="61009"/>
                </a:cubicBezTo>
                <a:lnTo>
                  <a:pt x="228132" y="27196"/>
                </a:lnTo>
                <a:close/>
                <a:moveTo>
                  <a:pt x="806692" y="96047"/>
                </a:moveTo>
                <a:lnTo>
                  <a:pt x="795347" y="88038"/>
                </a:lnTo>
                <a:cubicBezTo>
                  <a:pt x="792900" y="86314"/>
                  <a:pt x="789508" y="86870"/>
                  <a:pt x="787728" y="89262"/>
                </a:cubicBezTo>
                <a:cubicBezTo>
                  <a:pt x="779552" y="100218"/>
                  <a:pt x="768819" y="105724"/>
                  <a:pt x="755861" y="105724"/>
                </a:cubicBezTo>
                <a:cubicBezTo>
                  <a:pt x="744626" y="105724"/>
                  <a:pt x="735227" y="101998"/>
                  <a:pt x="727998" y="94712"/>
                </a:cubicBezTo>
                <a:cubicBezTo>
                  <a:pt x="720768" y="87426"/>
                  <a:pt x="717097" y="77861"/>
                  <a:pt x="717097" y="66404"/>
                </a:cubicBezTo>
                <a:cubicBezTo>
                  <a:pt x="717097" y="54947"/>
                  <a:pt x="720768" y="45159"/>
                  <a:pt x="727998" y="37818"/>
                </a:cubicBezTo>
                <a:cubicBezTo>
                  <a:pt x="735227" y="30477"/>
                  <a:pt x="744626" y="26695"/>
                  <a:pt x="755861" y="26695"/>
                </a:cubicBezTo>
                <a:cubicBezTo>
                  <a:pt x="768819" y="26695"/>
                  <a:pt x="779552" y="32257"/>
                  <a:pt x="787728" y="43157"/>
                </a:cubicBezTo>
                <a:cubicBezTo>
                  <a:pt x="789508" y="45549"/>
                  <a:pt x="792900" y="46105"/>
                  <a:pt x="795347" y="44381"/>
                </a:cubicBezTo>
                <a:lnTo>
                  <a:pt x="806692" y="36372"/>
                </a:lnTo>
                <a:cubicBezTo>
                  <a:pt x="809140" y="34648"/>
                  <a:pt x="809807" y="31256"/>
                  <a:pt x="808138" y="28808"/>
                </a:cubicBezTo>
                <a:cubicBezTo>
                  <a:pt x="802911" y="21078"/>
                  <a:pt x="796126" y="14738"/>
                  <a:pt x="787895" y="10066"/>
                </a:cubicBezTo>
                <a:cubicBezTo>
                  <a:pt x="778329" y="4616"/>
                  <a:pt x="767540" y="1891"/>
                  <a:pt x="755861" y="1891"/>
                </a:cubicBezTo>
                <a:cubicBezTo>
                  <a:pt x="737396" y="1891"/>
                  <a:pt x="721602" y="8120"/>
                  <a:pt x="708922" y="20411"/>
                </a:cubicBezTo>
                <a:cubicBezTo>
                  <a:pt x="696186" y="32702"/>
                  <a:pt x="689735" y="48107"/>
                  <a:pt x="689735" y="66182"/>
                </a:cubicBezTo>
                <a:cubicBezTo>
                  <a:pt x="689735" y="84256"/>
                  <a:pt x="696130" y="99662"/>
                  <a:pt x="708810" y="111953"/>
                </a:cubicBezTo>
                <a:cubicBezTo>
                  <a:pt x="721491" y="124243"/>
                  <a:pt x="737230" y="130472"/>
                  <a:pt x="755694" y="130472"/>
                </a:cubicBezTo>
                <a:cubicBezTo>
                  <a:pt x="767540" y="130472"/>
                  <a:pt x="778440" y="127747"/>
                  <a:pt x="788006" y="122297"/>
                </a:cubicBezTo>
                <a:cubicBezTo>
                  <a:pt x="796292" y="117625"/>
                  <a:pt x="803077" y="111341"/>
                  <a:pt x="808194" y="103555"/>
                </a:cubicBezTo>
                <a:cubicBezTo>
                  <a:pt x="809807" y="101108"/>
                  <a:pt x="809140" y="97715"/>
                  <a:pt x="806692" y="96047"/>
                </a:cubicBezTo>
                <a:close/>
                <a:moveTo>
                  <a:pt x="1015860" y="71687"/>
                </a:moveTo>
                <a:cubicBezTo>
                  <a:pt x="1010854" y="66126"/>
                  <a:pt x="1003068" y="60954"/>
                  <a:pt x="992724" y="56338"/>
                </a:cubicBezTo>
                <a:lnTo>
                  <a:pt x="978820" y="50220"/>
                </a:lnTo>
                <a:cubicBezTo>
                  <a:pt x="973704" y="47884"/>
                  <a:pt x="970089" y="45771"/>
                  <a:pt x="967975" y="43936"/>
                </a:cubicBezTo>
                <a:cubicBezTo>
                  <a:pt x="965973" y="42156"/>
                  <a:pt x="964972" y="39820"/>
                  <a:pt x="964972" y="36817"/>
                </a:cubicBezTo>
                <a:cubicBezTo>
                  <a:pt x="964972" y="33202"/>
                  <a:pt x="966307" y="30533"/>
                  <a:pt x="969032" y="28642"/>
                </a:cubicBezTo>
                <a:cubicBezTo>
                  <a:pt x="971813" y="26695"/>
                  <a:pt x="975316" y="25694"/>
                  <a:pt x="979432" y="25694"/>
                </a:cubicBezTo>
                <a:cubicBezTo>
                  <a:pt x="986940" y="25694"/>
                  <a:pt x="993558" y="28920"/>
                  <a:pt x="999064" y="35315"/>
                </a:cubicBezTo>
                <a:cubicBezTo>
                  <a:pt x="1001289" y="37874"/>
                  <a:pt x="1005070" y="38319"/>
                  <a:pt x="1007629" y="36316"/>
                </a:cubicBezTo>
                <a:lnTo>
                  <a:pt x="1016527" y="29476"/>
                </a:lnTo>
                <a:cubicBezTo>
                  <a:pt x="1019141" y="27418"/>
                  <a:pt x="1019753" y="23748"/>
                  <a:pt x="1017862" y="21078"/>
                </a:cubicBezTo>
                <a:cubicBezTo>
                  <a:pt x="1014302" y="15961"/>
                  <a:pt x="1009686" y="11679"/>
                  <a:pt x="1004236" y="8287"/>
                </a:cubicBezTo>
                <a:cubicBezTo>
                  <a:pt x="997284" y="4004"/>
                  <a:pt x="988942" y="1835"/>
                  <a:pt x="979376" y="1835"/>
                </a:cubicBezTo>
                <a:cubicBezTo>
                  <a:pt x="967475" y="1835"/>
                  <a:pt x="957520" y="5117"/>
                  <a:pt x="949734" y="11568"/>
                </a:cubicBezTo>
                <a:cubicBezTo>
                  <a:pt x="941892" y="18075"/>
                  <a:pt x="937943" y="26751"/>
                  <a:pt x="937943" y="37318"/>
                </a:cubicBezTo>
                <a:cubicBezTo>
                  <a:pt x="937943" y="45549"/>
                  <a:pt x="940613" y="52556"/>
                  <a:pt x="945841" y="58284"/>
                </a:cubicBezTo>
                <a:cubicBezTo>
                  <a:pt x="951013" y="63901"/>
                  <a:pt x="958521" y="68962"/>
                  <a:pt x="968087" y="73356"/>
                </a:cubicBezTo>
                <a:lnTo>
                  <a:pt x="981267" y="79307"/>
                </a:lnTo>
                <a:cubicBezTo>
                  <a:pt x="985216" y="81142"/>
                  <a:pt x="988108" y="82588"/>
                  <a:pt x="989832" y="83533"/>
                </a:cubicBezTo>
                <a:cubicBezTo>
                  <a:pt x="991500" y="84479"/>
                  <a:pt x="993058" y="85869"/>
                  <a:pt x="994392" y="87705"/>
                </a:cubicBezTo>
                <a:cubicBezTo>
                  <a:pt x="995727" y="89484"/>
                  <a:pt x="996394" y="91542"/>
                  <a:pt x="996394" y="93822"/>
                </a:cubicBezTo>
                <a:cubicBezTo>
                  <a:pt x="996394" y="97826"/>
                  <a:pt x="994948" y="100885"/>
                  <a:pt x="992057" y="103165"/>
                </a:cubicBezTo>
                <a:cubicBezTo>
                  <a:pt x="989109" y="105446"/>
                  <a:pt x="984938" y="106614"/>
                  <a:pt x="979710" y="106614"/>
                </a:cubicBezTo>
                <a:cubicBezTo>
                  <a:pt x="969866" y="106614"/>
                  <a:pt x="961023" y="102053"/>
                  <a:pt x="953404" y="93099"/>
                </a:cubicBezTo>
                <a:cubicBezTo>
                  <a:pt x="951291" y="90597"/>
                  <a:pt x="947453" y="90152"/>
                  <a:pt x="944895" y="92098"/>
                </a:cubicBezTo>
                <a:lnTo>
                  <a:pt x="935886" y="98883"/>
                </a:lnTo>
                <a:cubicBezTo>
                  <a:pt x="933160" y="100885"/>
                  <a:pt x="932604" y="104667"/>
                  <a:pt x="934495" y="107448"/>
                </a:cubicBezTo>
                <a:cubicBezTo>
                  <a:pt x="938889" y="113732"/>
                  <a:pt x="944561" y="118960"/>
                  <a:pt x="951346" y="123020"/>
                </a:cubicBezTo>
                <a:cubicBezTo>
                  <a:pt x="959689" y="127970"/>
                  <a:pt x="969199" y="130472"/>
                  <a:pt x="979710" y="130472"/>
                </a:cubicBezTo>
                <a:cubicBezTo>
                  <a:pt x="992335" y="130472"/>
                  <a:pt x="1002901" y="127024"/>
                  <a:pt x="1011021" y="120239"/>
                </a:cubicBezTo>
                <a:cubicBezTo>
                  <a:pt x="1019197" y="113454"/>
                  <a:pt x="1023368" y="104222"/>
                  <a:pt x="1023368" y="92877"/>
                </a:cubicBezTo>
                <a:cubicBezTo>
                  <a:pt x="1023368" y="84423"/>
                  <a:pt x="1020809" y="77249"/>
                  <a:pt x="1015748" y="7163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29"/>
          <p:cNvSpPr/>
          <p:nvPr/>
        </p:nvSpPr>
        <p:spPr>
          <a:xfrm>
            <a:off x="11116287" y="6370145"/>
            <a:ext cx="49225" cy="18575"/>
          </a:xfrm>
          <a:custGeom>
            <a:rect b="b" l="l" r="r" t="t"/>
            <a:pathLst>
              <a:path extrusionOk="0" h="18575" w="49225">
                <a:moveTo>
                  <a:pt x="4814" y="3003"/>
                </a:moveTo>
                <a:lnTo>
                  <a:pt x="309" y="13403"/>
                </a:lnTo>
                <a:cubicBezTo>
                  <a:pt x="-747" y="15850"/>
                  <a:pt x="1032" y="18575"/>
                  <a:pt x="3702" y="18575"/>
                </a:cubicBezTo>
                <a:lnTo>
                  <a:pt x="45524" y="18575"/>
                </a:lnTo>
                <a:cubicBezTo>
                  <a:pt x="48194" y="18575"/>
                  <a:pt x="49973" y="15850"/>
                  <a:pt x="48917" y="13403"/>
                </a:cubicBezTo>
                <a:lnTo>
                  <a:pt x="44412" y="3003"/>
                </a:lnTo>
                <a:cubicBezTo>
                  <a:pt x="43633" y="1224"/>
                  <a:pt x="41853" y="0"/>
                  <a:pt x="39907" y="0"/>
                </a:cubicBezTo>
                <a:lnTo>
                  <a:pt x="9319" y="0"/>
                </a:lnTo>
                <a:cubicBezTo>
                  <a:pt x="7372" y="0"/>
                  <a:pt x="5593" y="1168"/>
                  <a:pt x="4814" y="300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29"/>
          <p:cNvSpPr txBox="1"/>
          <p:nvPr>
            <p:ph type="title"/>
          </p:nvPr>
        </p:nvSpPr>
        <p:spPr>
          <a:xfrm>
            <a:off x="6165242" y="3138150"/>
            <a:ext cx="5198691" cy="581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5400">
                <a:solidFill>
                  <a:schemeClr val="lt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UDO - MOD. 1">
  <p:cSld name="1_CONTEUDO - MOD. 1 6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0"/>
          <p:cNvSpPr txBox="1"/>
          <p:nvPr>
            <p:ph type="title"/>
          </p:nvPr>
        </p:nvSpPr>
        <p:spPr>
          <a:xfrm>
            <a:off x="803275" y="1258591"/>
            <a:ext cx="4735677" cy="5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4533">
                <a:solidFill>
                  <a:srgbClr val="FF5510"/>
                </a:solidFill>
                <a:latin typeface="Rubik SemiBold"/>
                <a:ea typeface="Rubik SemiBold"/>
                <a:cs typeface="Rubik SemiBold"/>
                <a:sym typeface="Rubik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100"/>
          <p:cNvSpPr txBox="1"/>
          <p:nvPr>
            <p:ph idx="1" type="body"/>
          </p:nvPr>
        </p:nvSpPr>
        <p:spPr>
          <a:xfrm>
            <a:off x="803275" y="3268795"/>
            <a:ext cx="4735677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Rubik"/>
                <a:ea typeface="Rubik"/>
                <a:cs typeface="Rubik"/>
                <a:sym typeface="Rubik"/>
              </a:defRPr>
            </a:lvl1pPr>
            <a:lvl2pPr indent="-2286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pic>
        <p:nvPicPr>
          <p:cNvPr id="40" name="Google Shape;40;p10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628688" y="6387329"/>
            <a:ext cx="1023312" cy="139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100"/>
          <p:cNvPicPr preferRelativeResize="0"/>
          <p:nvPr/>
        </p:nvPicPr>
        <p:blipFill rotWithShape="1">
          <a:blip r:embed="rId3">
            <a:alphaModFix/>
          </a:blip>
          <a:srcRect b="82597" l="916" r="1147" t="5806"/>
          <a:stretch/>
        </p:blipFill>
        <p:spPr>
          <a:xfrm>
            <a:off x="1" y="6717602"/>
            <a:ext cx="12192000" cy="140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10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664" y="338745"/>
            <a:ext cx="165000" cy="1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0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6977042" y="382376"/>
            <a:ext cx="4657080" cy="5772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orient="horz" pos="2160">
          <p15:clr>
            <a:srgbClr val="FBAE40"/>
          </p15:clr>
        </p15:guide>
        <p15:guide id="2" pos="50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5" y="244"/>
            <a:ext cx="12191130" cy="6857756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30"/>
          <p:cNvSpPr txBox="1"/>
          <p:nvPr>
            <p:ph type="title"/>
          </p:nvPr>
        </p:nvSpPr>
        <p:spPr>
          <a:xfrm>
            <a:off x="897309" y="1221216"/>
            <a:ext cx="5198691" cy="581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5400">
                <a:solidFill>
                  <a:schemeClr val="lt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" name="Google Shape;4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0000" y="6178963"/>
            <a:ext cx="1023312" cy="139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ítulo e Conteúdo">
  <p:cSld name="3_Título e Conteúdo">
    <p:bg>
      <p:bgPr>
        <a:solidFill>
          <a:schemeClr val="dk1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rma&#10;&#10;Descrição gerada automaticamente com confiança média" id="49" name="Google Shape;49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469465" y="2920708"/>
            <a:ext cx="3253070" cy="1016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UDO - MOD. 1">
  <p:cSld name="1_CONTEUDO - MOD. 1 3 2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50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Conteúdo">
  <p:cSld name="1_Título e Conteúdo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ítulo e Conteúdo">
  <p:cSld name="5_Título e Conteúdo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ítulo e Conteúdo">
  <p:cSld name="2_Título e Conteúdo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ítulo e Conteúdo">
  <p:cSld name="6_Título e Conteúdo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ítulo e Conteúdo">
  <p:cSld name="4_Título e Conteúdo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59" name="Google Shape;59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6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6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6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6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4" name="Google Shape;74;p6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6" name="Google Shape;86;p6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7" name="Google Shape;87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6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6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4" name="Google Shape;94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6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6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hoto">
  <p:cSld name="1_photo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8"/>
          <p:cNvSpPr/>
          <p:nvPr>
            <p:ph idx="2" type="pic"/>
          </p:nvPr>
        </p:nvSpPr>
        <p:spPr>
          <a:xfrm>
            <a:off x="237265" y="226742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11" name="Google Shape;111;p68"/>
          <p:cNvSpPr/>
          <p:nvPr>
            <p:ph idx="3" type="pic"/>
          </p:nvPr>
        </p:nvSpPr>
        <p:spPr>
          <a:xfrm>
            <a:off x="743847" y="226742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12" name="Google Shape;112;p68"/>
          <p:cNvSpPr/>
          <p:nvPr>
            <p:ph idx="4" type="pic"/>
          </p:nvPr>
        </p:nvSpPr>
        <p:spPr>
          <a:xfrm>
            <a:off x="1250429" y="226742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13" name="Google Shape;113;p68"/>
          <p:cNvSpPr/>
          <p:nvPr>
            <p:ph idx="5" type="pic"/>
          </p:nvPr>
        </p:nvSpPr>
        <p:spPr>
          <a:xfrm>
            <a:off x="1757011" y="226742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14" name="Google Shape;114;p68"/>
          <p:cNvSpPr/>
          <p:nvPr>
            <p:ph idx="6" type="pic"/>
          </p:nvPr>
        </p:nvSpPr>
        <p:spPr>
          <a:xfrm>
            <a:off x="2263593" y="226742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15" name="Google Shape;115;p68"/>
          <p:cNvSpPr/>
          <p:nvPr>
            <p:ph idx="7" type="pic"/>
          </p:nvPr>
        </p:nvSpPr>
        <p:spPr>
          <a:xfrm>
            <a:off x="2770175" y="226742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16" name="Google Shape;116;p68"/>
          <p:cNvSpPr/>
          <p:nvPr>
            <p:ph idx="8" type="pic"/>
          </p:nvPr>
        </p:nvSpPr>
        <p:spPr>
          <a:xfrm>
            <a:off x="3276757" y="226742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17" name="Google Shape;117;p68"/>
          <p:cNvSpPr/>
          <p:nvPr>
            <p:ph idx="9" type="pic"/>
          </p:nvPr>
        </p:nvSpPr>
        <p:spPr>
          <a:xfrm>
            <a:off x="3783339" y="226742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18" name="Google Shape;118;p68"/>
          <p:cNvSpPr/>
          <p:nvPr>
            <p:ph idx="13" type="pic"/>
          </p:nvPr>
        </p:nvSpPr>
        <p:spPr>
          <a:xfrm>
            <a:off x="4289921" y="226742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19" name="Google Shape;119;p68"/>
          <p:cNvSpPr/>
          <p:nvPr>
            <p:ph idx="14" type="pic"/>
          </p:nvPr>
        </p:nvSpPr>
        <p:spPr>
          <a:xfrm>
            <a:off x="4796503" y="226742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20" name="Google Shape;120;p68"/>
          <p:cNvSpPr/>
          <p:nvPr>
            <p:ph idx="15" type="pic"/>
          </p:nvPr>
        </p:nvSpPr>
        <p:spPr>
          <a:xfrm>
            <a:off x="5303085" y="226742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21" name="Google Shape;121;p68"/>
          <p:cNvSpPr/>
          <p:nvPr>
            <p:ph idx="16" type="pic"/>
          </p:nvPr>
        </p:nvSpPr>
        <p:spPr>
          <a:xfrm>
            <a:off x="5809667" y="226742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22" name="Google Shape;122;p68"/>
          <p:cNvSpPr/>
          <p:nvPr>
            <p:ph idx="17" type="pic"/>
          </p:nvPr>
        </p:nvSpPr>
        <p:spPr>
          <a:xfrm>
            <a:off x="6316249" y="226742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23" name="Google Shape;123;p68"/>
          <p:cNvSpPr/>
          <p:nvPr>
            <p:ph idx="18" type="pic"/>
          </p:nvPr>
        </p:nvSpPr>
        <p:spPr>
          <a:xfrm>
            <a:off x="6822831" y="226742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24" name="Google Shape;124;p68"/>
          <p:cNvSpPr/>
          <p:nvPr>
            <p:ph idx="19" type="pic"/>
          </p:nvPr>
        </p:nvSpPr>
        <p:spPr>
          <a:xfrm>
            <a:off x="7329413" y="226742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25" name="Google Shape;125;p68"/>
          <p:cNvSpPr/>
          <p:nvPr>
            <p:ph idx="20" type="pic"/>
          </p:nvPr>
        </p:nvSpPr>
        <p:spPr>
          <a:xfrm>
            <a:off x="7835998" y="226742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26" name="Google Shape;126;p68"/>
          <p:cNvSpPr/>
          <p:nvPr>
            <p:ph idx="21" type="pic"/>
          </p:nvPr>
        </p:nvSpPr>
        <p:spPr>
          <a:xfrm>
            <a:off x="237265" y="735750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27" name="Google Shape;127;p68"/>
          <p:cNvSpPr/>
          <p:nvPr>
            <p:ph idx="22" type="pic"/>
          </p:nvPr>
        </p:nvSpPr>
        <p:spPr>
          <a:xfrm>
            <a:off x="743847" y="735750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28" name="Google Shape;128;p68"/>
          <p:cNvSpPr/>
          <p:nvPr>
            <p:ph idx="23" type="pic"/>
          </p:nvPr>
        </p:nvSpPr>
        <p:spPr>
          <a:xfrm>
            <a:off x="1250429" y="735750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29" name="Google Shape;129;p68"/>
          <p:cNvSpPr/>
          <p:nvPr>
            <p:ph idx="24" type="pic"/>
          </p:nvPr>
        </p:nvSpPr>
        <p:spPr>
          <a:xfrm>
            <a:off x="1757011" y="735750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30" name="Google Shape;130;p68"/>
          <p:cNvSpPr/>
          <p:nvPr>
            <p:ph idx="25" type="pic"/>
          </p:nvPr>
        </p:nvSpPr>
        <p:spPr>
          <a:xfrm>
            <a:off x="2263593" y="735750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31" name="Google Shape;131;p68"/>
          <p:cNvSpPr/>
          <p:nvPr>
            <p:ph idx="26" type="pic"/>
          </p:nvPr>
        </p:nvSpPr>
        <p:spPr>
          <a:xfrm>
            <a:off x="2770175" y="735750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32" name="Google Shape;132;p68"/>
          <p:cNvSpPr/>
          <p:nvPr>
            <p:ph idx="27" type="pic"/>
          </p:nvPr>
        </p:nvSpPr>
        <p:spPr>
          <a:xfrm>
            <a:off x="3276757" y="735750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33" name="Google Shape;133;p68"/>
          <p:cNvSpPr/>
          <p:nvPr>
            <p:ph idx="28" type="pic"/>
          </p:nvPr>
        </p:nvSpPr>
        <p:spPr>
          <a:xfrm>
            <a:off x="3783339" y="735750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34" name="Google Shape;134;p68"/>
          <p:cNvSpPr/>
          <p:nvPr>
            <p:ph idx="29" type="pic"/>
          </p:nvPr>
        </p:nvSpPr>
        <p:spPr>
          <a:xfrm>
            <a:off x="4289921" y="735750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35" name="Google Shape;135;p68"/>
          <p:cNvSpPr/>
          <p:nvPr>
            <p:ph idx="30" type="pic"/>
          </p:nvPr>
        </p:nvSpPr>
        <p:spPr>
          <a:xfrm>
            <a:off x="4796503" y="735750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36" name="Google Shape;136;p68"/>
          <p:cNvSpPr/>
          <p:nvPr>
            <p:ph idx="31" type="pic"/>
          </p:nvPr>
        </p:nvSpPr>
        <p:spPr>
          <a:xfrm>
            <a:off x="5303085" y="735750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37" name="Google Shape;137;p68"/>
          <p:cNvSpPr/>
          <p:nvPr>
            <p:ph idx="32" type="pic"/>
          </p:nvPr>
        </p:nvSpPr>
        <p:spPr>
          <a:xfrm>
            <a:off x="5809667" y="735750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38" name="Google Shape;138;p68"/>
          <p:cNvSpPr/>
          <p:nvPr>
            <p:ph idx="33" type="pic"/>
          </p:nvPr>
        </p:nvSpPr>
        <p:spPr>
          <a:xfrm>
            <a:off x="6316249" y="735750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39" name="Google Shape;139;p68"/>
          <p:cNvSpPr/>
          <p:nvPr>
            <p:ph idx="34" type="pic"/>
          </p:nvPr>
        </p:nvSpPr>
        <p:spPr>
          <a:xfrm>
            <a:off x="6822831" y="735750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40" name="Google Shape;140;p68"/>
          <p:cNvSpPr/>
          <p:nvPr>
            <p:ph idx="35" type="pic"/>
          </p:nvPr>
        </p:nvSpPr>
        <p:spPr>
          <a:xfrm>
            <a:off x="7329413" y="735750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41" name="Google Shape;141;p68"/>
          <p:cNvSpPr/>
          <p:nvPr>
            <p:ph idx="36" type="pic"/>
          </p:nvPr>
        </p:nvSpPr>
        <p:spPr>
          <a:xfrm>
            <a:off x="7835998" y="735750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42" name="Google Shape;142;p68"/>
          <p:cNvSpPr/>
          <p:nvPr>
            <p:ph idx="37" type="pic"/>
          </p:nvPr>
        </p:nvSpPr>
        <p:spPr>
          <a:xfrm>
            <a:off x="237265" y="1244758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43" name="Google Shape;143;p68"/>
          <p:cNvSpPr/>
          <p:nvPr>
            <p:ph idx="38" type="pic"/>
          </p:nvPr>
        </p:nvSpPr>
        <p:spPr>
          <a:xfrm>
            <a:off x="743847" y="1244758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44" name="Google Shape;144;p68"/>
          <p:cNvSpPr/>
          <p:nvPr>
            <p:ph idx="39" type="pic"/>
          </p:nvPr>
        </p:nvSpPr>
        <p:spPr>
          <a:xfrm>
            <a:off x="1250429" y="1244758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45" name="Google Shape;145;p68"/>
          <p:cNvSpPr/>
          <p:nvPr>
            <p:ph idx="40" type="pic"/>
          </p:nvPr>
        </p:nvSpPr>
        <p:spPr>
          <a:xfrm>
            <a:off x="1757011" y="1244758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46" name="Google Shape;146;p68"/>
          <p:cNvSpPr/>
          <p:nvPr>
            <p:ph idx="41" type="pic"/>
          </p:nvPr>
        </p:nvSpPr>
        <p:spPr>
          <a:xfrm>
            <a:off x="2263593" y="1244758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47" name="Google Shape;147;p68"/>
          <p:cNvSpPr/>
          <p:nvPr>
            <p:ph idx="42" type="pic"/>
          </p:nvPr>
        </p:nvSpPr>
        <p:spPr>
          <a:xfrm>
            <a:off x="2770175" y="1244758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48" name="Google Shape;148;p68"/>
          <p:cNvSpPr/>
          <p:nvPr>
            <p:ph idx="43" type="pic"/>
          </p:nvPr>
        </p:nvSpPr>
        <p:spPr>
          <a:xfrm>
            <a:off x="3276757" y="1244758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49" name="Google Shape;149;p68"/>
          <p:cNvSpPr/>
          <p:nvPr>
            <p:ph idx="44" type="pic"/>
          </p:nvPr>
        </p:nvSpPr>
        <p:spPr>
          <a:xfrm>
            <a:off x="3783339" y="1244758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50" name="Google Shape;150;p68"/>
          <p:cNvSpPr/>
          <p:nvPr>
            <p:ph idx="45" type="pic"/>
          </p:nvPr>
        </p:nvSpPr>
        <p:spPr>
          <a:xfrm>
            <a:off x="4289921" y="1244758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51" name="Google Shape;151;p68"/>
          <p:cNvSpPr/>
          <p:nvPr>
            <p:ph idx="46" type="pic"/>
          </p:nvPr>
        </p:nvSpPr>
        <p:spPr>
          <a:xfrm>
            <a:off x="4796503" y="1244758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52" name="Google Shape;152;p68"/>
          <p:cNvSpPr/>
          <p:nvPr>
            <p:ph idx="47" type="pic"/>
          </p:nvPr>
        </p:nvSpPr>
        <p:spPr>
          <a:xfrm>
            <a:off x="5303085" y="1244758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53" name="Google Shape;153;p68"/>
          <p:cNvSpPr/>
          <p:nvPr>
            <p:ph idx="48" type="pic"/>
          </p:nvPr>
        </p:nvSpPr>
        <p:spPr>
          <a:xfrm>
            <a:off x="5809667" y="1244758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54" name="Google Shape;154;p68"/>
          <p:cNvSpPr/>
          <p:nvPr>
            <p:ph idx="49" type="pic"/>
          </p:nvPr>
        </p:nvSpPr>
        <p:spPr>
          <a:xfrm>
            <a:off x="6316249" y="1244758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55" name="Google Shape;155;p68"/>
          <p:cNvSpPr/>
          <p:nvPr>
            <p:ph idx="50" type="pic"/>
          </p:nvPr>
        </p:nvSpPr>
        <p:spPr>
          <a:xfrm>
            <a:off x="6822831" y="1244758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56" name="Google Shape;156;p68"/>
          <p:cNvSpPr/>
          <p:nvPr>
            <p:ph idx="51" type="pic"/>
          </p:nvPr>
        </p:nvSpPr>
        <p:spPr>
          <a:xfrm>
            <a:off x="7329413" y="1244758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57" name="Google Shape;157;p68"/>
          <p:cNvSpPr/>
          <p:nvPr>
            <p:ph idx="52" type="pic"/>
          </p:nvPr>
        </p:nvSpPr>
        <p:spPr>
          <a:xfrm>
            <a:off x="7835998" y="1244758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58" name="Google Shape;158;p68"/>
          <p:cNvSpPr/>
          <p:nvPr>
            <p:ph idx="53" type="pic"/>
          </p:nvPr>
        </p:nvSpPr>
        <p:spPr>
          <a:xfrm>
            <a:off x="237265" y="1753766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59" name="Google Shape;159;p68"/>
          <p:cNvSpPr/>
          <p:nvPr>
            <p:ph idx="54" type="pic"/>
          </p:nvPr>
        </p:nvSpPr>
        <p:spPr>
          <a:xfrm>
            <a:off x="743847" y="1753766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60" name="Google Shape;160;p68"/>
          <p:cNvSpPr/>
          <p:nvPr>
            <p:ph idx="55" type="pic"/>
          </p:nvPr>
        </p:nvSpPr>
        <p:spPr>
          <a:xfrm>
            <a:off x="1250429" y="1753766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61" name="Google Shape;161;p68"/>
          <p:cNvSpPr/>
          <p:nvPr>
            <p:ph idx="56" type="pic"/>
          </p:nvPr>
        </p:nvSpPr>
        <p:spPr>
          <a:xfrm>
            <a:off x="1757011" y="1753766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62" name="Google Shape;162;p68"/>
          <p:cNvSpPr/>
          <p:nvPr>
            <p:ph idx="57" type="pic"/>
          </p:nvPr>
        </p:nvSpPr>
        <p:spPr>
          <a:xfrm>
            <a:off x="2263593" y="1753766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63" name="Google Shape;163;p68"/>
          <p:cNvSpPr/>
          <p:nvPr>
            <p:ph idx="58" type="pic"/>
          </p:nvPr>
        </p:nvSpPr>
        <p:spPr>
          <a:xfrm>
            <a:off x="2770175" y="1753766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64" name="Google Shape;164;p68"/>
          <p:cNvSpPr/>
          <p:nvPr>
            <p:ph idx="59" type="pic"/>
          </p:nvPr>
        </p:nvSpPr>
        <p:spPr>
          <a:xfrm>
            <a:off x="3276757" y="1753766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65" name="Google Shape;165;p68"/>
          <p:cNvSpPr/>
          <p:nvPr>
            <p:ph idx="60" type="pic"/>
          </p:nvPr>
        </p:nvSpPr>
        <p:spPr>
          <a:xfrm>
            <a:off x="3783339" y="1753766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66" name="Google Shape;166;p68"/>
          <p:cNvSpPr/>
          <p:nvPr>
            <p:ph idx="61" type="pic"/>
          </p:nvPr>
        </p:nvSpPr>
        <p:spPr>
          <a:xfrm>
            <a:off x="4289921" y="1753766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67" name="Google Shape;167;p68"/>
          <p:cNvSpPr/>
          <p:nvPr>
            <p:ph idx="62" type="pic"/>
          </p:nvPr>
        </p:nvSpPr>
        <p:spPr>
          <a:xfrm>
            <a:off x="4796503" y="1753766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68" name="Google Shape;168;p68"/>
          <p:cNvSpPr/>
          <p:nvPr>
            <p:ph idx="63" type="pic"/>
          </p:nvPr>
        </p:nvSpPr>
        <p:spPr>
          <a:xfrm>
            <a:off x="5303085" y="1753766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69" name="Google Shape;169;p68"/>
          <p:cNvSpPr/>
          <p:nvPr>
            <p:ph idx="64" type="pic"/>
          </p:nvPr>
        </p:nvSpPr>
        <p:spPr>
          <a:xfrm>
            <a:off x="5809667" y="1753766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70" name="Google Shape;170;p68"/>
          <p:cNvSpPr/>
          <p:nvPr>
            <p:ph idx="65" type="pic"/>
          </p:nvPr>
        </p:nvSpPr>
        <p:spPr>
          <a:xfrm>
            <a:off x="6316249" y="1753766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71" name="Google Shape;171;p68"/>
          <p:cNvSpPr/>
          <p:nvPr>
            <p:ph idx="66" type="pic"/>
          </p:nvPr>
        </p:nvSpPr>
        <p:spPr>
          <a:xfrm>
            <a:off x="6822831" y="1753766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72" name="Google Shape;172;p68"/>
          <p:cNvSpPr/>
          <p:nvPr>
            <p:ph idx="67" type="pic"/>
          </p:nvPr>
        </p:nvSpPr>
        <p:spPr>
          <a:xfrm>
            <a:off x="7329413" y="1753766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73" name="Google Shape;173;p68"/>
          <p:cNvSpPr/>
          <p:nvPr>
            <p:ph idx="68" type="pic"/>
          </p:nvPr>
        </p:nvSpPr>
        <p:spPr>
          <a:xfrm>
            <a:off x="7835998" y="1753766"/>
            <a:ext cx="362034" cy="362034"/>
          </a:xfrm>
          <a:prstGeom prst="roundRect">
            <a:avLst>
              <a:gd fmla="val 9213" name="adj"/>
            </a:avLst>
          </a:prstGeom>
          <a:solidFill>
            <a:srgbClr val="B3D0F3"/>
          </a:solidFill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>
  <p:cSld name="4_Custom Layou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hyperlink" Target="https://www.google.com/search?sca_esv=7bf501b431c57302&amp;rlz=1C1FKPE_pt-PTBR1190BR1190&amp;q=ultra+popular+-+mega+loja+centro+endere%C3%A7o&amp;ludocid=10348977079461834909&amp;sa=X&amp;ved=2ahUKEwjZhIrm-7KRAxWSnpUCHaa-F2QQ6BN6BAg5EAI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Relationship Id="rId4" Type="http://schemas.openxmlformats.org/officeDocument/2006/relationships/image" Target="../media/image17.png"/><Relationship Id="rId5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ibge.gov.br/cidades-e-estados/mt/alta-floresta.html" TargetMode="Externa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af3e294dba_0_115"/>
          <p:cNvSpPr txBox="1"/>
          <p:nvPr>
            <p:ph type="title"/>
          </p:nvPr>
        </p:nvSpPr>
        <p:spPr>
          <a:xfrm>
            <a:off x="1142875" y="2787676"/>
            <a:ext cx="7449000" cy="289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pt-BR" sz="3100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ANÁLISE MERCADOLÓGICA</a:t>
            </a:r>
            <a:endParaRPr b="1" sz="3100">
              <a:solidFill>
                <a:srgbClr val="FF551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t/>
            </a:r>
            <a:endParaRPr sz="24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i="1" lang="pt-BR" sz="2400">
                <a:latin typeface="Rubik"/>
                <a:ea typeface="Rubik"/>
                <a:cs typeface="Rubik"/>
                <a:sym typeface="Rubik"/>
              </a:rPr>
              <a:t>GE XX | Nome associado</a:t>
            </a:r>
            <a:endParaRPr i="1" sz="24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t/>
            </a:r>
            <a:endParaRPr i="1" sz="24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i="1" lang="pt-BR" sz="2400">
                <a:latin typeface="Rubik"/>
                <a:ea typeface="Rubik"/>
                <a:cs typeface="Rubik"/>
                <a:sym typeface="Rubik"/>
              </a:rPr>
              <a:t>Razão Social</a:t>
            </a:r>
            <a:endParaRPr i="1" sz="2400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i="1" lang="pt-BR" sz="2400">
                <a:latin typeface="Rubik"/>
                <a:ea typeface="Rubik"/>
                <a:cs typeface="Rubik"/>
                <a:sym typeface="Rubik"/>
              </a:rPr>
              <a:t>CNPJ</a:t>
            </a:r>
            <a:endParaRPr i="1" sz="3900">
              <a:solidFill>
                <a:srgbClr val="FF5510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af3e294dba_0_84"/>
          <p:cNvSpPr txBox="1"/>
          <p:nvPr/>
        </p:nvSpPr>
        <p:spPr>
          <a:xfrm>
            <a:off x="803275" y="261325"/>
            <a:ext cx="3528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4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Rubik ExtraBold"/>
                <a:ea typeface="Rubik ExtraBold"/>
                <a:cs typeface="Rubik ExtraBold"/>
                <a:sym typeface="Rubik ExtraBold"/>
              </a:rPr>
              <a:t>LOCALIZAÇÃO E PÚBLICO</a:t>
            </a:r>
            <a:endParaRPr b="0" i="0" sz="14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3af3e294dba_0_84"/>
          <p:cNvSpPr/>
          <p:nvPr/>
        </p:nvSpPr>
        <p:spPr>
          <a:xfrm>
            <a:off x="3617588" y="1734325"/>
            <a:ext cx="432000" cy="284700"/>
          </a:xfrm>
          <a:prstGeom prst="roundRect">
            <a:avLst>
              <a:gd fmla="val 12236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F3F3F3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af3e294dba_0_84"/>
          <p:cNvSpPr/>
          <p:nvPr/>
        </p:nvSpPr>
        <p:spPr>
          <a:xfrm>
            <a:off x="3369075" y="1012200"/>
            <a:ext cx="3998400" cy="2093700"/>
          </a:xfrm>
          <a:prstGeom prst="roundRect">
            <a:avLst>
              <a:gd fmla="val 12236" name="adj"/>
            </a:avLst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F3F3F3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g3af3e294dba_0_84" title="fil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65037" y="913325"/>
            <a:ext cx="339950" cy="33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3af3e294dba_0_84"/>
          <p:cNvSpPr txBox="1"/>
          <p:nvPr/>
        </p:nvSpPr>
        <p:spPr>
          <a:xfrm>
            <a:off x="3513096" y="1068900"/>
            <a:ext cx="38598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Cidade</a:t>
            </a:r>
            <a:r>
              <a:rPr b="0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: </a:t>
            </a:r>
            <a:endParaRPr b="0" i="0" sz="1150" u="none" cap="none" strike="noStrike">
              <a:solidFill>
                <a:srgbClr val="1F1F1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Localização</a:t>
            </a:r>
            <a:r>
              <a:rPr b="0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: </a:t>
            </a:r>
            <a:endParaRPr sz="1150">
              <a:solidFill>
                <a:srgbClr val="1F1F1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Destaques</a:t>
            </a:r>
            <a:r>
              <a:rPr b="0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: </a:t>
            </a:r>
            <a:endParaRPr sz="1150">
              <a:solidFill>
                <a:srgbClr val="1F1F1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Tipo:</a:t>
            </a:r>
            <a:endParaRPr b="0" i="0" sz="1150" u="none" cap="none" strike="noStrike">
              <a:solidFill>
                <a:srgbClr val="1F1F1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89" name="Google Shape;189;g3af3e294dba_0_84"/>
          <p:cNvSpPr/>
          <p:nvPr/>
        </p:nvSpPr>
        <p:spPr>
          <a:xfrm>
            <a:off x="7630175" y="1042575"/>
            <a:ext cx="4106700" cy="2063400"/>
          </a:xfrm>
          <a:prstGeom prst="roundRect">
            <a:avLst>
              <a:gd fmla="val 12236" name="adj"/>
            </a:avLst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F3F3F3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g3af3e294dba_0_84" title="information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2563" y="913313"/>
            <a:ext cx="339950" cy="33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3af3e294dba_0_84"/>
          <p:cNvSpPr txBox="1"/>
          <p:nvPr/>
        </p:nvSpPr>
        <p:spPr>
          <a:xfrm>
            <a:off x="7750913" y="1164775"/>
            <a:ext cx="3859800" cy="12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População estimada</a:t>
            </a:r>
            <a:r>
              <a:rPr b="0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:</a:t>
            </a:r>
            <a:endParaRPr b="0" i="0" sz="1150" u="none" cap="none" strike="noStrike">
              <a:solidFill>
                <a:srgbClr val="1F1F1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Classe social</a:t>
            </a:r>
            <a:r>
              <a:rPr b="0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:</a:t>
            </a:r>
            <a:endParaRPr sz="1150">
              <a:solidFill>
                <a:srgbClr val="1F1F1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Renda Média</a:t>
            </a:r>
            <a:r>
              <a:rPr b="0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: </a:t>
            </a:r>
            <a:endParaRPr sz="1150">
              <a:solidFill>
                <a:srgbClr val="1F1F1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Faixa Etária predominante</a:t>
            </a:r>
            <a:r>
              <a:rPr b="0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: </a:t>
            </a:r>
            <a:endParaRPr sz="1150">
              <a:solidFill>
                <a:srgbClr val="1F1F1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Distribuição por gênero</a:t>
            </a:r>
            <a:r>
              <a:rPr b="0" i="0" lang="pt-BR" sz="115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: </a:t>
            </a:r>
            <a:endParaRPr sz="1150">
              <a:solidFill>
                <a:srgbClr val="1F1F1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sz="1150">
              <a:solidFill>
                <a:srgbClr val="1F1F1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2" name="Google Shape;192;g3af3e294dba_0_84"/>
          <p:cNvSpPr/>
          <p:nvPr/>
        </p:nvSpPr>
        <p:spPr>
          <a:xfrm>
            <a:off x="3369075" y="3533675"/>
            <a:ext cx="8468400" cy="3098100"/>
          </a:xfrm>
          <a:prstGeom prst="roundRect">
            <a:avLst>
              <a:gd fmla="val 14303" name="adj"/>
            </a:avLst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F3F3F3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3af3e294dba_0_84"/>
          <p:cNvSpPr/>
          <p:nvPr/>
        </p:nvSpPr>
        <p:spPr>
          <a:xfrm>
            <a:off x="3369075" y="3298100"/>
            <a:ext cx="8468400" cy="562800"/>
          </a:xfrm>
          <a:prstGeom prst="round2SameRect">
            <a:avLst>
              <a:gd fmla="val 30907" name="adj1"/>
              <a:gd fmla="val 0" name="adj2"/>
            </a:avLst>
          </a:prstGeom>
          <a:solidFill>
            <a:srgbClr val="FF551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3af3e294dba_0_84"/>
          <p:cNvSpPr txBox="1"/>
          <p:nvPr/>
        </p:nvSpPr>
        <p:spPr>
          <a:xfrm>
            <a:off x="3671275" y="3377428"/>
            <a:ext cx="30882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pt-BR" sz="145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LOCALIZAÇÃO E PONTO</a:t>
            </a:r>
            <a:endParaRPr b="0" i="0" sz="1450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5" name="Google Shape;195;g3af3e294dba_0_84"/>
          <p:cNvSpPr txBox="1"/>
          <p:nvPr/>
        </p:nvSpPr>
        <p:spPr>
          <a:xfrm>
            <a:off x="3513100" y="3860900"/>
            <a:ext cx="762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1F1F1F"/>
                </a:solidFill>
                <a:uFill>
                  <a:noFill/>
                </a:uFill>
                <a:latin typeface="Rubik"/>
                <a:ea typeface="Rubik"/>
                <a:cs typeface="Rubik"/>
                <a:sym typeface="Rubik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Endereço</a:t>
            </a:r>
            <a:r>
              <a:rPr b="1" i="0" lang="pt-BR" sz="1200" u="none" cap="none" strike="noStrike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: </a:t>
            </a:r>
            <a:endParaRPr sz="1200">
              <a:solidFill>
                <a:srgbClr val="1F1F1F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pt-BR" sz="1200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Concorrentes:</a:t>
            </a:r>
            <a:r>
              <a:rPr i="1" lang="pt-BR" sz="1200">
                <a:solidFill>
                  <a:srgbClr val="1F1F1F"/>
                </a:solidFill>
                <a:latin typeface="Rubik"/>
                <a:ea typeface="Rubik"/>
                <a:cs typeface="Rubik"/>
                <a:sym typeface="Rubik"/>
              </a:rPr>
              <a:t> Insira informações sobre a localização da loja, concorrentes diretos e indiretos</a:t>
            </a:r>
            <a:endParaRPr b="0" i="1" sz="1200" u="none" cap="none" strike="noStrike">
              <a:solidFill>
                <a:srgbClr val="1F1F1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6" name="Google Shape;196;g3af3e294dba_0_84"/>
          <p:cNvSpPr txBox="1"/>
          <p:nvPr/>
        </p:nvSpPr>
        <p:spPr>
          <a:xfrm>
            <a:off x="350275" y="823825"/>
            <a:ext cx="25272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t-BR" sz="15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Rubik"/>
                <a:ea typeface="Rubik"/>
                <a:cs typeface="Rubik"/>
                <a:sym typeface="Rubik"/>
              </a:rPr>
              <a:t>GE </a:t>
            </a:r>
            <a:r>
              <a:rPr lang="pt-BR" sz="1500">
                <a:solidFill>
                  <a:schemeClr val="dk1"/>
                </a:solidFill>
                <a:highlight>
                  <a:schemeClr val="lt1"/>
                </a:highlight>
                <a:latin typeface="Rubik"/>
                <a:ea typeface="Rubik"/>
                <a:cs typeface="Rubik"/>
                <a:sym typeface="Rubik"/>
              </a:rPr>
              <a:t>XX</a:t>
            </a:r>
            <a:endParaRPr b="0" i="0" sz="1500" u="none" cap="none" strike="noStrike">
              <a:solidFill>
                <a:schemeClr val="dk1"/>
              </a:solidFill>
              <a:highlight>
                <a:schemeClr val="lt1"/>
              </a:highlight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300">
                <a:solidFill>
                  <a:srgbClr val="212529"/>
                </a:solidFill>
                <a:highlight>
                  <a:srgbClr val="FAFBFC"/>
                </a:highlight>
                <a:latin typeface="Rubik"/>
                <a:ea typeface="Rubik"/>
                <a:cs typeface="Rubik"/>
                <a:sym typeface="Rubik"/>
              </a:rPr>
              <a:t>RAZÃO SOCIAL</a:t>
            </a:r>
            <a:endParaRPr b="1" i="0" sz="1300" u="none" cap="none" strike="noStrike">
              <a:solidFill>
                <a:srgbClr val="212529"/>
              </a:solidFill>
              <a:highlight>
                <a:srgbClr val="FAFBFC"/>
              </a:highlight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300">
                <a:solidFill>
                  <a:srgbClr val="212529"/>
                </a:solidFill>
                <a:highlight>
                  <a:srgbClr val="FAFBFC"/>
                </a:highlight>
                <a:latin typeface="Rubik"/>
                <a:ea typeface="Rubik"/>
                <a:cs typeface="Rubik"/>
                <a:sym typeface="Rubik"/>
              </a:rPr>
              <a:t>CNPJ</a:t>
            </a:r>
            <a:endParaRPr b="1" i="0" sz="1300" u="none" cap="none" strike="noStrike">
              <a:solidFill>
                <a:srgbClr val="212529"/>
              </a:solidFill>
              <a:highlight>
                <a:srgbClr val="FAFBFC"/>
              </a:highlight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7" name="Google Shape;197;g3af3e294dba_0_84"/>
          <p:cNvSpPr txBox="1"/>
          <p:nvPr/>
        </p:nvSpPr>
        <p:spPr>
          <a:xfrm>
            <a:off x="10773425" y="336975"/>
            <a:ext cx="963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pt-BR" sz="900" cap="none" strike="noStrike">
                <a:latin typeface="Rubik"/>
                <a:ea typeface="Rubik"/>
                <a:cs typeface="Rubik"/>
                <a:sym typeface="Rubik"/>
              </a:rPr>
              <a:t>TICKET </a:t>
            </a:r>
            <a:r>
              <a:rPr lang="pt-BR" sz="900">
                <a:latin typeface="Rubik"/>
                <a:ea typeface="Rubik"/>
                <a:cs typeface="Rubik"/>
                <a:sym typeface="Rubik"/>
              </a:rPr>
              <a:t>0123</a:t>
            </a:r>
            <a:endParaRPr b="0" i="0" sz="9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8" name="Google Shape;198;g3af3e294dba_0_84"/>
          <p:cNvSpPr/>
          <p:nvPr/>
        </p:nvSpPr>
        <p:spPr>
          <a:xfrm>
            <a:off x="350275" y="1696050"/>
            <a:ext cx="2727000" cy="1801800"/>
          </a:xfrm>
          <a:prstGeom prst="roundRect">
            <a:avLst>
              <a:gd fmla="val 12236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pt-BR">
                <a:latin typeface="Rubik"/>
                <a:ea typeface="Rubik"/>
                <a:cs typeface="Rubik"/>
                <a:sym typeface="Rubik"/>
              </a:rPr>
              <a:t>Foto fachada da loja </a:t>
            </a:r>
            <a:endParaRPr i="1" sz="1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9" name="Google Shape;199;g3af3e294dba_0_84"/>
          <p:cNvSpPr/>
          <p:nvPr/>
        </p:nvSpPr>
        <p:spPr>
          <a:xfrm>
            <a:off x="6235275" y="4911525"/>
            <a:ext cx="2635500" cy="1569000"/>
          </a:xfrm>
          <a:prstGeom prst="roundRect">
            <a:avLst>
              <a:gd fmla="val 12236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pt-BR">
                <a:latin typeface="Rubik"/>
                <a:ea typeface="Rubik"/>
                <a:cs typeface="Rubik"/>
                <a:sym typeface="Rubik"/>
              </a:rPr>
              <a:t>Concorrente 2</a:t>
            </a:r>
            <a:endParaRPr i="1" sz="1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00" name="Google Shape;200;g3af3e294dba_0_84"/>
          <p:cNvSpPr/>
          <p:nvPr/>
        </p:nvSpPr>
        <p:spPr>
          <a:xfrm>
            <a:off x="3513100" y="4911500"/>
            <a:ext cx="2527200" cy="1569000"/>
          </a:xfrm>
          <a:prstGeom prst="roundRect">
            <a:avLst>
              <a:gd fmla="val 12236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pt-BR">
                <a:latin typeface="Rubik"/>
                <a:ea typeface="Rubik"/>
                <a:cs typeface="Rubik"/>
                <a:sym typeface="Rubik"/>
              </a:rPr>
              <a:t>Concorrente 1</a:t>
            </a:r>
            <a:endParaRPr i="1" sz="1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01" name="Google Shape;201;g3af3e294dba_0_84"/>
          <p:cNvSpPr/>
          <p:nvPr/>
        </p:nvSpPr>
        <p:spPr>
          <a:xfrm>
            <a:off x="8957450" y="4911525"/>
            <a:ext cx="2574300" cy="1569000"/>
          </a:xfrm>
          <a:prstGeom prst="roundRect">
            <a:avLst>
              <a:gd fmla="val 12236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pt-BR">
                <a:latin typeface="Rubik"/>
                <a:ea typeface="Rubik"/>
                <a:cs typeface="Rubik"/>
                <a:sym typeface="Rubik"/>
              </a:rPr>
              <a:t>Concorrente 3</a:t>
            </a:r>
            <a:endParaRPr i="1" sz="1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02" name="Google Shape;202;g3af3e294dba_0_84"/>
          <p:cNvSpPr/>
          <p:nvPr/>
        </p:nvSpPr>
        <p:spPr>
          <a:xfrm>
            <a:off x="258775" y="3630425"/>
            <a:ext cx="2818500" cy="2904600"/>
          </a:xfrm>
          <a:prstGeom prst="roundRect">
            <a:avLst>
              <a:gd fmla="val 12236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pt-BR">
                <a:latin typeface="Rubik"/>
                <a:ea typeface="Rubik"/>
                <a:cs typeface="Rubik"/>
                <a:sym typeface="Rubik"/>
              </a:rPr>
              <a:t>Print Mapa</a:t>
            </a:r>
            <a:endParaRPr i="1" sz="1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g3af3e294dba_0_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527" y="1884583"/>
            <a:ext cx="9882951" cy="3084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3af3e294dba_0_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6143" y="814824"/>
            <a:ext cx="4159716" cy="89138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3af3e294dba_0_70"/>
          <p:cNvSpPr txBox="1"/>
          <p:nvPr/>
        </p:nvSpPr>
        <p:spPr>
          <a:xfrm>
            <a:off x="803278" y="267900"/>
            <a:ext cx="540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400" u="none" cap="none" strike="noStrik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BÚSSOLA UTC | ÁREAS DA FARMÁCIA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3af3e294dba_0_70"/>
          <p:cNvSpPr/>
          <p:nvPr/>
        </p:nvSpPr>
        <p:spPr>
          <a:xfrm>
            <a:off x="2071382" y="5607899"/>
            <a:ext cx="8842200" cy="479700"/>
          </a:xfrm>
          <a:prstGeom prst="roundRect">
            <a:avLst>
              <a:gd fmla="val 16667" name="adj"/>
            </a:avLst>
          </a:prstGeom>
          <a:noFill/>
          <a:ln cap="flat" cmpd="sng" w="12925">
            <a:solidFill>
              <a:srgbClr val="CCCC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575" lIns="93175" spcFirstLastPara="1" rIns="93175" wrap="square" tIns="4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34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g3af3e294dba_0_70"/>
          <p:cNvSpPr txBox="1"/>
          <p:nvPr/>
        </p:nvSpPr>
        <p:spPr>
          <a:xfrm>
            <a:off x="2071351" y="5607899"/>
            <a:ext cx="8734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1051">
                <a:solidFill>
                  <a:srgbClr val="666666"/>
                </a:solidFill>
                <a:latin typeface="Rubik"/>
                <a:ea typeface="Rubik"/>
                <a:cs typeface="Rubik"/>
                <a:sym typeface="Rubik"/>
              </a:rPr>
              <a:t>    Comentários adicionais </a:t>
            </a:r>
            <a:endParaRPr i="1" sz="1051">
              <a:solidFill>
                <a:srgbClr val="666666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13" name="Google Shape;213;g3af3e294dba_0_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67276" y="5477925"/>
            <a:ext cx="340900" cy="308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8" name="Google Shape;218;p26"/>
          <p:cNvGraphicFramePr/>
          <p:nvPr/>
        </p:nvGraphicFramePr>
        <p:xfrm>
          <a:off x="473600" y="787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{ED926799-3D8F-4148-B874-4C9798273C3D}</a:tableStyleId>
              </a:tblPr>
              <a:tblGrid>
                <a:gridCol w="2636950"/>
                <a:gridCol w="4488125"/>
              </a:tblGrid>
              <a:tr h="371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pt-BR" sz="1000" u="none" cap="none" strike="noStrike">
                          <a:latin typeface="Rubik"/>
                          <a:ea typeface="Rubik"/>
                          <a:cs typeface="Rubik"/>
                          <a:sym typeface="Rubik"/>
                        </a:rPr>
                        <a:t>ESTOQUE </a:t>
                      </a:r>
                      <a:endParaRPr sz="1000" u="none" cap="none" strike="noStrike"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pt-BR" sz="1000" u="none" cap="none" strike="noStrike">
                          <a:latin typeface="Rubik"/>
                          <a:ea typeface="Rubik"/>
                          <a:cs typeface="Rubik"/>
                          <a:sym typeface="Rubik"/>
                        </a:rPr>
                        <a:t>MIX DE PRODUTO </a:t>
                      </a:r>
                      <a:endParaRPr sz="1000" u="none" cap="none" strike="noStrike"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pt-BR" sz="1000" u="none" cap="none" strike="noStrike">
                          <a:latin typeface="Rubik"/>
                          <a:ea typeface="Rubik"/>
                          <a:cs typeface="Rubik"/>
                          <a:sym typeface="Rubik"/>
                        </a:rPr>
                        <a:t>POSSIBILIDADE DE INCLUIR CATEGORIAS QUE NÃO APARECEM NO RELATÓRIO E SUAS RELEVÂNCIAS </a:t>
                      </a:r>
                      <a:endParaRPr sz="1000" u="none" cap="none" strike="noStrike"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pt-BR" sz="1000" u="none" cap="none" strike="noStrike">
                          <a:latin typeface="Rubik"/>
                          <a:ea typeface="Rubik"/>
                          <a:cs typeface="Rubik"/>
                          <a:sym typeface="Rubik"/>
                        </a:rPr>
                        <a:t>ANÁLISE MERCADOLÓGICA</a:t>
                      </a:r>
                      <a:endParaRPr sz="1000" u="none" cap="none" strike="noStrike"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pt-BR" sz="1000" u="none" cap="none" strike="noStrike">
                          <a:latin typeface="Rubik"/>
                          <a:ea typeface="Rubik"/>
                          <a:cs typeface="Rubik"/>
                          <a:sym typeface="Rubik"/>
                        </a:rPr>
                        <a:t>ESTRATÉGIAS ALINHADAS</a:t>
                      </a:r>
                      <a:endParaRPr sz="1000" u="none" cap="none" strike="noStrike"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pt-BR" sz="1000" u="none" cap="none" strike="noStrike">
                          <a:latin typeface="Rubik"/>
                          <a:ea typeface="Rubik"/>
                          <a:cs typeface="Rubik"/>
                          <a:sym typeface="Rubik"/>
                        </a:rPr>
                        <a:t>TIME TREINADO</a:t>
                      </a:r>
                      <a:r>
                        <a:rPr lang="pt-BR" sz="900" u="none" cap="none" strike="noStrike">
                          <a:solidFill>
                            <a:schemeClr val="dk1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 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pt-BR" sz="1000" u="none" cap="none" strike="noStrike">
                          <a:latin typeface="Rubik"/>
                          <a:ea typeface="Rubik"/>
                          <a:cs typeface="Rubik"/>
                          <a:sym typeface="Rubik"/>
                        </a:rPr>
                        <a:t>SAÚDE FINANCEIRA PARA INVESTIR EM MOBILIÁRIO </a:t>
                      </a:r>
                      <a:endParaRPr sz="1000" u="none" cap="none" strike="noStrike"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pt-BR" sz="1000" u="none" cap="none" strike="noStrike">
                          <a:latin typeface="Rubik"/>
                          <a:ea typeface="Rubik"/>
                          <a:cs typeface="Rubik"/>
                          <a:sym typeface="Rubik"/>
                        </a:rPr>
                        <a:t>SAÚDE FINANCEIRA PARA INVESTIR EM MERCADORIA</a:t>
                      </a:r>
                      <a:endParaRPr sz="1000" u="none" cap="none" strike="noStrike"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9" name="Google Shape;219;p26"/>
          <p:cNvSpPr txBox="1"/>
          <p:nvPr/>
        </p:nvSpPr>
        <p:spPr>
          <a:xfrm>
            <a:off x="473625" y="4531075"/>
            <a:ext cx="7125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t/>
            </a:r>
            <a:endParaRPr b="0" i="1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6"/>
          <p:cNvSpPr txBox="1"/>
          <p:nvPr/>
        </p:nvSpPr>
        <p:spPr>
          <a:xfrm>
            <a:off x="473636" y="4484875"/>
            <a:ext cx="6753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1" lang="pt-BR" sz="85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Rubik"/>
                <a:ea typeface="Rubik"/>
                <a:cs typeface="Rubik"/>
                <a:sym typeface="Rubik"/>
              </a:rPr>
              <a:t>Solicitação:</a:t>
            </a:r>
            <a:endParaRPr b="1" sz="850" u="none" cap="none" strike="noStrike">
              <a:solidFill>
                <a:schemeClr val="dk1"/>
              </a:solidFill>
              <a:highlight>
                <a:schemeClr val="lt1"/>
              </a:highlight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t/>
            </a:r>
            <a:endParaRPr b="0" i="1" sz="850" u="none" cap="none" strike="noStrike">
              <a:solidFill>
                <a:schemeClr val="dk1"/>
              </a:solidFill>
              <a:highlight>
                <a:schemeClr val="lt1"/>
              </a:highlight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21" name="Google Shape;221;p26"/>
          <p:cNvSpPr txBox="1"/>
          <p:nvPr/>
        </p:nvSpPr>
        <p:spPr>
          <a:xfrm>
            <a:off x="803281" y="264071"/>
            <a:ext cx="3738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700" u="none" cap="none" strike="noStrik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RESUMO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6"/>
          <p:cNvSpPr txBox="1"/>
          <p:nvPr/>
        </p:nvSpPr>
        <p:spPr>
          <a:xfrm>
            <a:off x="8280588" y="4786775"/>
            <a:ext cx="31032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i="1" lang="pt-BR" sz="850">
                <a:solidFill>
                  <a:schemeClr val="dk1"/>
                </a:solidFill>
                <a:highlight>
                  <a:schemeClr val="lt1"/>
                </a:highlight>
                <a:latin typeface="Rubik"/>
                <a:ea typeface="Rubik"/>
                <a:cs typeface="Rubik"/>
                <a:sym typeface="Rubik"/>
              </a:rPr>
              <a:t>Data da foto e comentários </a:t>
            </a:r>
            <a:endParaRPr b="0" i="1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6"/>
          <p:cNvSpPr/>
          <p:nvPr/>
        </p:nvSpPr>
        <p:spPr>
          <a:xfrm>
            <a:off x="8211900" y="787600"/>
            <a:ext cx="3240600" cy="3886200"/>
          </a:xfrm>
          <a:prstGeom prst="roundRect">
            <a:avLst>
              <a:gd fmla="val 12236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pt-BR">
                <a:latin typeface="Rubik"/>
                <a:ea typeface="Rubik"/>
                <a:cs typeface="Rubik"/>
                <a:sym typeface="Rubik"/>
              </a:rPr>
              <a:t>Foto loja</a:t>
            </a:r>
            <a:endParaRPr i="1" sz="1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af3e294dba_0_17"/>
          <p:cNvSpPr txBox="1"/>
          <p:nvPr/>
        </p:nvSpPr>
        <p:spPr>
          <a:xfrm>
            <a:off x="953807" y="2217596"/>
            <a:ext cx="3738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700" u="none" cap="none" strike="noStrik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FONTE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3af3e294dba_0_17"/>
          <p:cNvSpPr txBox="1"/>
          <p:nvPr/>
        </p:nvSpPr>
        <p:spPr>
          <a:xfrm>
            <a:off x="523363" y="2675050"/>
            <a:ext cx="111108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pt-BR" sz="1300" u="none" cap="none" strike="noStrik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LOCALIZAÇÃO E PÚBLICO</a:t>
            </a:r>
            <a:endParaRPr b="1" i="0" sz="1300" u="none" cap="none" strike="noStrike">
              <a:solidFill>
                <a:schemeClr val="dk1"/>
              </a:solidFill>
              <a:latin typeface="Rubik ExtraBold"/>
              <a:ea typeface="Rubik ExtraBold"/>
              <a:cs typeface="Rubik ExtraBold"/>
              <a:sym typeface="Rubik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chemeClr val="dk1"/>
              </a:solidFill>
              <a:latin typeface="Rubik ExtraBold"/>
              <a:ea typeface="Rubik ExtraBold"/>
              <a:cs typeface="Rubik ExtraBold"/>
              <a:sym typeface="Rubik ExtraBold"/>
            </a:endParaRPr>
          </a:p>
          <a:p>
            <a:pPr indent="-30162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Rubik"/>
              <a:buChar char="●"/>
            </a:pPr>
            <a:r>
              <a:rPr i="1" lang="pt-BR" sz="1150"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</a:rPr>
              <a:t>Exemplo </a:t>
            </a:r>
            <a:r>
              <a:rPr b="0" i="1" lang="pt-BR" sz="115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</a:rPr>
              <a:t>IBGE - </a:t>
            </a:r>
            <a:r>
              <a:rPr b="0" i="1" lang="pt-BR" sz="1150" u="sng" cap="none" strike="noStrike">
                <a:solidFill>
                  <a:schemeClr val="hlink"/>
                </a:solidFill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  <a:hlinkClick r:id="rId3"/>
              </a:rPr>
              <a:t>Alta Floresta (MT) | Cidades e Estados | IBGE</a:t>
            </a:r>
            <a:r>
              <a:rPr b="0" i="1" lang="pt-BR" sz="115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</a:rPr>
              <a:t>.Acessado em 10 de Dezembro de 2025.</a:t>
            </a:r>
            <a:endParaRPr b="0" i="1" sz="1150" u="none" cap="none" strike="noStrike">
              <a:solidFill>
                <a:srgbClr val="000000"/>
              </a:solidFill>
              <a:highlight>
                <a:srgbClr val="FFFFFF"/>
              </a:highlight>
              <a:latin typeface="Rubik"/>
              <a:ea typeface="Rubik"/>
              <a:cs typeface="Rubik"/>
              <a:sym typeface="Rubik"/>
            </a:endParaRPr>
          </a:p>
          <a:p>
            <a:pPr indent="-30162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Rubik"/>
              <a:buChar char="●"/>
            </a:pPr>
            <a:r>
              <a:rPr b="0" i="0" lang="pt-BR" sz="115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</a:rPr>
              <a:t>Google Maps.</a:t>
            </a:r>
            <a:endParaRPr b="0" i="0" sz="1150" u="none" cap="none" strike="noStrike">
              <a:solidFill>
                <a:schemeClr val="dk1"/>
              </a:solidFill>
              <a:highlight>
                <a:srgbClr val="FFFFFF"/>
              </a:highlight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none" cap="none" strike="noStrike">
              <a:solidFill>
                <a:schemeClr val="dk1"/>
              </a:solidFill>
              <a:highlight>
                <a:srgbClr val="FFFFFF"/>
              </a:highlight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i="0" lang="pt-BR" sz="115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</a:rPr>
              <a:t>DADOS UTC</a:t>
            </a:r>
            <a:endParaRPr b="1" i="0" sz="1150" u="none" cap="none" strike="noStrike">
              <a:solidFill>
                <a:schemeClr val="dk1"/>
              </a:solidFill>
              <a:highlight>
                <a:srgbClr val="FFFFFF"/>
              </a:highlight>
              <a:latin typeface="Rubik"/>
              <a:ea typeface="Rubik"/>
              <a:cs typeface="Rubik"/>
              <a:sym typeface="Rubik"/>
            </a:endParaRPr>
          </a:p>
          <a:p>
            <a:pPr indent="-30162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Rubik"/>
              <a:buChar char="●"/>
            </a:pPr>
            <a:r>
              <a:rPr b="0" i="0" lang="pt-BR" sz="115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Rubik"/>
                <a:ea typeface="Rubik"/>
                <a:cs typeface="Rubik"/>
                <a:sym typeface="Rubik"/>
              </a:rPr>
              <a:t>Bússula - Áreas da Farmácia - BI</a:t>
            </a:r>
            <a:endParaRPr b="0" i="0" sz="1150" u="none" cap="none" strike="noStrike">
              <a:solidFill>
                <a:schemeClr val="dk1"/>
              </a:solidFill>
              <a:highlight>
                <a:srgbClr val="FFFFFF"/>
              </a:highlight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30" name="Google Shape;230;g3af3e294dba_0_17"/>
          <p:cNvSpPr/>
          <p:nvPr/>
        </p:nvSpPr>
        <p:spPr>
          <a:xfrm>
            <a:off x="481938" y="2151950"/>
            <a:ext cx="425100" cy="44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g3af3e294dba_0_17" title="search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363" y="2164213"/>
            <a:ext cx="383675" cy="383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2" name="Google Shape;232;g3af3e294dba_0_17"/>
          <p:cNvCxnSpPr/>
          <p:nvPr/>
        </p:nvCxnSpPr>
        <p:spPr>
          <a:xfrm flipH="1" rot="10800000">
            <a:off x="420125" y="1709475"/>
            <a:ext cx="10836600" cy="1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graphicFrame>
        <p:nvGraphicFramePr>
          <p:cNvPr id="233" name="Google Shape;233;g3af3e294dba_0_17"/>
          <p:cNvGraphicFramePr/>
          <p:nvPr/>
        </p:nvGraphicFramePr>
        <p:xfrm>
          <a:off x="561325" y="863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{7F8783EB-7C63-4F85-9BC3-0607713C47E2}</a:tableStyleId>
              </a:tblPr>
              <a:tblGrid>
                <a:gridCol w="2300600"/>
                <a:gridCol w="8536000"/>
              </a:tblGrid>
              <a:tr h="100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pt-BR" sz="900" u="none" cap="none" strike="noStrike">
                          <a:solidFill>
                            <a:srgbClr val="FFFFFF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Drive Google</a:t>
                      </a:r>
                      <a:endParaRPr b="1" sz="900" u="none" cap="none" strike="noStrike">
                        <a:solidFill>
                          <a:srgbClr val="FFFFFF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6D0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pt-BR" sz="900" u="none" cap="none" strike="noStrike">
                          <a:solidFill>
                            <a:srgbClr val="FFFFFF"/>
                          </a:solidFill>
                          <a:latin typeface="Rubik"/>
                          <a:ea typeface="Rubik"/>
                          <a:cs typeface="Rubik"/>
                          <a:sym typeface="Rubik"/>
                        </a:rPr>
                        <a:t>Desktop</a:t>
                      </a:r>
                      <a:endParaRPr b="1" sz="900" u="none" cap="none" strike="noStrike">
                        <a:solidFill>
                          <a:srgbClr val="FFFFFF"/>
                        </a:solidFill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6D0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i="1" lang="pt-BR" sz="1100">
                          <a:latin typeface="Rubik"/>
                          <a:ea typeface="Rubik"/>
                          <a:cs typeface="Rubik"/>
                          <a:sym typeface="Rubik"/>
                        </a:rPr>
                        <a:t>Link pasta de fotos da loja</a:t>
                      </a:r>
                      <a:endParaRPr i="1" sz="900" cap="none" strike="noStrike"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i="1" lang="pt-BR" sz="900">
                          <a:latin typeface="Rubik"/>
                          <a:ea typeface="Rubik"/>
                          <a:cs typeface="Rubik"/>
                          <a:sym typeface="Rubik"/>
                        </a:rPr>
                        <a:t>Caminho Drive</a:t>
                      </a:r>
                      <a:endParaRPr i="1" sz="900" u="none" cap="none" strike="noStrike">
                        <a:latin typeface="Rubik"/>
                        <a:ea typeface="Rubik"/>
                        <a:cs typeface="Rubik"/>
                        <a:sym typeface="Rubik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4" name="Google Shape;234;g3af3e294dba_0_17"/>
          <p:cNvSpPr txBox="1"/>
          <p:nvPr/>
        </p:nvSpPr>
        <p:spPr>
          <a:xfrm>
            <a:off x="837182" y="282496"/>
            <a:ext cx="3738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700" u="none" cap="none" strike="noStrik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INFORMAÇÕES ADICIONAIS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2024-10-07T13:08:59Z</dcterms:created>
  <dc:creator>Priscila Morinigo</dc:creator>
</cp:coreProperties>
</file>